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2" r:id="rId1"/>
  </p:sldMasterIdLst>
  <p:notesMasterIdLst>
    <p:notesMasterId r:id="rId29"/>
  </p:notesMasterIdLst>
  <p:handoutMasterIdLst>
    <p:handoutMasterId r:id="rId30"/>
  </p:handoutMasterIdLst>
  <p:sldIdLst>
    <p:sldId id="256" r:id="rId2"/>
    <p:sldId id="363" r:id="rId3"/>
    <p:sldId id="352" r:id="rId4"/>
    <p:sldId id="375" r:id="rId5"/>
    <p:sldId id="301" r:id="rId6"/>
    <p:sldId id="332" r:id="rId7"/>
    <p:sldId id="321" r:id="rId8"/>
    <p:sldId id="335" r:id="rId9"/>
    <p:sldId id="334" r:id="rId10"/>
    <p:sldId id="340" r:id="rId11"/>
    <p:sldId id="376" r:id="rId12"/>
    <p:sldId id="369" r:id="rId13"/>
    <p:sldId id="370" r:id="rId14"/>
    <p:sldId id="371" r:id="rId15"/>
    <p:sldId id="374" r:id="rId16"/>
    <p:sldId id="348" r:id="rId17"/>
    <p:sldId id="377" r:id="rId18"/>
    <p:sldId id="337" r:id="rId19"/>
    <p:sldId id="269" r:id="rId20"/>
    <p:sldId id="342" r:id="rId21"/>
    <p:sldId id="317" r:id="rId22"/>
    <p:sldId id="343" r:id="rId23"/>
    <p:sldId id="359" r:id="rId24"/>
    <p:sldId id="364" r:id="rId25"/>
    <p:sldId id="351" r:id="rId26"/>
    <p:sldId id="308" r:id="rId27"/>
    <p:sldId id="313" r:id="rId28"/>
  </p:sldIdLst>
  <p:sldSz cx="12192000" cy="6858000"/>
  <p:notesSz cx="7315200" cy="96012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guide id="3" orient="horz" pos="4056" userDrawn="1">
          <p15:clr>
            <a:srgbClr val="A4A3A4"/>
          </p15:clr>
        </p15:guide>
        <p15:guide id="4" pos="7440" userDrawn="1">
          <p15:clr>
            <a:srgbClr val="A4A3A4"/>
          </p15:clr>
        </p15:guide>
        <p15:guide id="5" orient="horz" pos="3576" userDrawn="1">
          <p15:clr>
            <a:srgbClr val="A4A3A4"/>
          </p15:clr>
        </p15:guide>
      </p15:sldGuideLst>
    </p:ext>
    <p:ext uri="{2D200454-40CA-4A62-9FC3-DE9A4176ACB9}">
      <p15:notesGuideLst xmlns:p15="http://schemas.microsoft.com/office/powerpoint/2012/main">
        <p15:guide id="1" orient="horz" pos="3024" userDrawn="1">
          <p15:clr>
            <a:srgbClr val="A4A3A4"/>
          </p15:clr>
        </p15:guide>
        <p15:guide id="2" pos="2305"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D5D5D"/>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5202B0CA-FC54-4496-8BCA-5EF66A818D29}" styleName="Dark Style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46F890A9-2807-4EBB-B81D-B2AA78EC7F39}" styleName="Dark Style 2 - Accent 5/Accent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582"/>
    <p:restoredTop sz="69571" autoAdjust="0"/>
  </p:normalViewPr>
  <p:slideViewPr>
    <p:cSldViewPr snapToGrid="0">
      <p:cViewPr varScale="1">
        <p:scale>
          <a:sx n="94" d="100"/>
          <a:sy n="94" d="100"/>
        </p:scale>
        <p:origin x="2088" y="192"/>
      </p:cViewPr>
      <p:guideLst>
        <p:guide orient="horz" pos="2160"/>
        <p:guide pos="3840"/>
        <p:guide orient="horz" pos="4056"/>
        <p:guide pos="7440"/>
        <p:guide orient="horz" pos="3576"/>
      </p:guideLst>
    </p:cSldViewPr>
  </p:slideViewPr>
  <p:outlineViewPr>
    <p:cViewPr>
      <p:scale>
        <a:sx n="33" d="100"/>
        <a:sy n="33" d="100"/>
      </p:scale>
      <p:origin x="0" y="-18848"/>
    </p:cViewPr>
  </p:outlineViewPr>
  <p:notesTextViewPr>
    <p:cViewPr>
      <p:scale>
        <a:sx n="100" d="100"/>
        <a:sy n="100" d="100"/>
      </p:scale>
      <p:origin x="0" y="0"/>
    </p:cViewPr>
  </p:notesTextViewPr>
  <p:sorterViewPr>
    <p:cViewPr varScale="1">
      <p:scale>
        <a:sx n="1" d="1"/>
        <a:sy n="1" d="1"/>
      </p:scale>
      <p:origin x="0" y="2936"/>
    </p:cViewPr>
  </p:sorterViewPr>
  <p:notesViewPr>
    <p:cSldViewPr snapToGrid="0">
      <p:cViewPr>
        <p:scale>
          <a:sx n="100" d="100"/>
          <a:sy n="100" d="100"/>
        </p:scale>
        <p:origin x="1736" y="-64"/>
      </p:cViewPr>
      <p:guideLst>
        <p:guide orient="horz" pos="3024"/>
        <p:guide pos="2305"/>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handoutMaster" Target="handoutMasters/handoutMaster1.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AFD6065-C810-024E-840D-CDD1002C8771}"/>
              </a:ext>
            </a:extLst>
          </p:cNvPr>
          <p:cNvSpPr>
            <a:spLocks noGrp="1"/>
          </p:cNvSpPr>
          <p:nvPr>
            <p:ph type="hdr" sz="quarter"/>
          </p:nvPr>
        </p:nvSpPr>
        <p:spPr>
          <a:xfrm>
            <a:off x="0" y="0"/>
            <a:ext cx="3170238" cy="481013"/>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998A5738-EDD6-F740-B5AE-6A03FCAFFC24}"/>
              </a:ext>
            </a:extLst>
          </p:cNvPr>
          <p:cNvSpPr>
            <a:spLocks noGrp="1"/>
          </p:cNvSpPr>
          <p:nvPr>
            <p:ph type="dt" sz="quarter" idx="1"/>
          </p:nvPr>
        </p:nvSpPr>
        <p:spPr>
          <a:xfrm>
            <a:off x="4143375" y="0"/>
            <a:ext cx="3170238" cy="481013"/>
          </a:xfrm>
          <a:prstGeom prst="rect">
            <a:avLst/>
          </a:prstGeom>
        </p:spPr>
        <p:txBody>
          <a:bodyPr vert="horz" lIns="91440" tIns="45720" rIns="91440" bIns="45720" rtlCol="0"/>
          <a:lstStyle>
            <a:lvl1pPr algn="r">
              <a:defRPr sz="1200"/>
            </a:lvl1pPr>
          </a:lstStyle>
          <a:p>
            <a:fld id="{17A906C4-B237-7D44-98D2-09C3A2162F79}" type="datetimeFigureOut">
              <a:rPr lang="en-US" smtClean="0"/>
              <a:t>3/20/26</a:t>
            </a:fld>
            <a:endParaRPr lang="en-US"/>
          </a:p>
        </p:txBody>
      </p:sp>
      <p:sp>
        <p:nvSpPr>
          <p:cNvPr id="4" name="Footer Placeholder 3">
            <a:extLst>
              <a:ext uri="{FF2B5EF4-FFF2-40B4-BE49-F238E27FC236}">
                <a16:creationId xmlns:a16="http://schemas.microsoft.com/office/drawing/2014/main" id="{B1663BB0-5295-2749-96B2-6C023F3A8DE5}"/>
              </a:ext>
            </a:extLst>
          </p:cNvPr>
          <p:cNvSpPr>
            <a:spLocks noGrp="1"/>
          </p:cNvSpPr>
          <p:nvPr>
            <p:ph type="ftr" sz="quarter" idx="2"/>
          </p:nvPr>
        </p:nvSpPr>
        <p:spPr>
          <a:xfrm>
            <a:off x="0" y="9120189"/>
            <a:ext cx="3170238" cy="481012"/>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1E5449C1-9102-1944-84E1-80169B6F7B49}"/>
              </a:ext>
            </a:extLst>
          </p:cNvPr>
          <p:cNvSpPr>
            <a:spLocks noGrp="1"/>
          </p:cNvSpPr>
          <p:nvPr>
            <p:ph type="sldNum" sz="quarter" idx="3"/>
          </p:nvPr>
        </p:nvSpPr>
        <p:spPr>
          <a:xfrm>
            <a:off x="4143375" y="9120189"/>
            <a:ext cx="3170238" cy="481012"/>
          </a:xfrm>
          <a:prstGeom prst="rect">
            <a:avLst/>
          </a:prstGeom>
        </p:spPr>
        <p:txBody>
          <a:bodyPr vert="horz" lIns="91440" tIns="45720" rIns="91440" bIns="45720" rtlCol="0" anchor="b"/>
          <a:lstStyle>
            <a:lvl1pPr algn="r">
              <a:defRPr sz="1200"/>
            </a:lvl1pPr>
          </a:lstStyle>
          <a:p>
            <a:fld id="{30FD47C1-82CE-0E48-B1DC-ABB2C9DA95AE}" type="slidenum">
              <a:rPr lang="en-US" smtClean="0"/>
              <a:t>‹#›</a:t>
            </a:fld>
            <a:endParaRPr lang="en-US"/>
          </a:p>
        </p:txBody>
      </p:sp>
    </p:spTree>
    <p:extLst>
      <p:ext uri="{BB962C8B-B14F-4D97-AF65-F5344CB8AC3E}">
        <p14:creationId xmlns:p14="http://schemas.microsoft.com/office/powerpoint/2010/main" val="42044037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 y="3"/>
            <a:ext cx="3169921" cy="480060"/>
          </a:xfrm>
          <a:prstGeom prst="rect">
            <a:avLst/>
          </a:prstGeom>
        </p:spPr>
        <p:txBody>
          <a:bodyPr vert="horz" lIns="96351" tIns="48176" rIns="96351" bIns="48176" rtlCol="0"/>
          <a:lstStyle>
            <a:lvl1pPr algn="l">
              <a:defRPr sz="1200"/>
            </a:lvl1pPr>
          </a:lstStyle>
          <a:p>
            <a:endParaRPr lang="en-US" dirty="0"/>
          </a:p>
        </p:txBody>
      </p:sp>
      <p:sp>
        <p:nvSpPr>
          <p:cNvPr id="3" name="Date Placeholder 2"/>
          <p:cNvSpPr>
            <a:spLocks noGrp="1"/>
          </p:cNvSpPr>
          <p:nvPr>
            <p:ph type="dt" idx="1"/>
          </p:nvPr>
        </p:nvSpPr>
        <p:spPr>
          <a:xfrm>
            <a:off x="4143590" y="3"/>
            <a:ext cx="3169921" cy="480060"/>
          </a:xfrm>
          <a:prstGeom prst="rect">
            <a:avLst/>
          </a:prstGeom>
        </p:spPr>
        <p:txBody>
          <a:bodyPr vert="horz" lIns="96351" tIns="48176" rIns="96351" bIns="48176" rtlCol="0"/>
          <a:lstStyle>
            <a:lvl1pPr algn="r">
              <a:defRPr sz="1200"/>
            </a:lvl1pPr>
          </a:lstStyle>
          <a:p>
            <a:fld id="{3138E868-10FD-C94D-8169-0AE031D46BD6}" type="datetimeFigureOut">
              <a:rPr lang="en-US" smtClean="0"/>
              <a:pPr/>
              <a:t>3/20/26</a:t>
            </a:fld>
            <a:endParaRPr lang="en-US" dirty="0"/>
          </a:p>
        </p:txBody>
      </p:sp>
      <p:sp>
        <p:nvSpPr>
          <p:cNvPr id="4" name="Slide Image Placeholder 3"/>
          <p:cNvSpPr>
            <a:spLocks noGrp="1" noRot="1" noChangeAspect="1"/>
          </p:cNvSpPr>
          <p:nvPr>
            <p:ph type="sldImg" idx="2"/>
          </p:nvPr>
        </p:nvSpPr>
        <p:spPr>
          <a:xfrm>
            <a:off x="460375" y="719138"/>
            <a:ext cx="6394450" cy="3597275"/>
          </a:xfrm>
          <a:prstGeom prst="rect">
            <a:avLst/>
          </a:prstGeom>
          <a:noFill/>
          <a:ln w="12700">
            <a:solidFill>
              <a:prstClr val="black"/>
            </a:solidFill>
          </a:ln>
        </p:spPr>
        <p:txBody>
          <a:bodyPr vert="horz" lIns="96351" tIns="48176" rIns="96351" bIns="48176" rtlCol="0" anchor="ctr"/>
          <a:lstStyle/>
          <a:p>
            <a:endParaRPr lang="en-US" dirty="0"/>
          </a:p>
        </p:txBody>
      </p:sp>
      <p:sp>
        <p:nvSpPr>
          <p:cNvPr id="5" name="Notes Placeholder 4"/>
          <p:cNvSpPr>
            <a:spLocks noGrp="1"/>
          </p:cNvSpPr>
          <p:nvPr>
            <p:ph type="body" sz="quarter" idx="3"/>
          </p:nvPr>
        </p:nvSpPr>
        <p:spPr>
          <a:xfrm>
            <a:off x="731520" y="4560571"/>
            <a:ext cx="5852160" cy="4320540"/>
          </a:xfrm>
          <a:prstGeom prst="rect">
            <a:avLst/>
          </a:prstGeom>
        </p:spPr>
        <p:txBody>
          <a:bodyPr vert="horz" lIns="96351" tIns="48176" rIns="96351" bIns="48176"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Slide Number Placeholder 6"/>
          <p:cNvSpPr>
            <a:spLocks noGrp="1"/>
          </p:cNvSpPr>
          <p:nvPr>
            <p:ph type="sldNum" sz="quarter" idx="5"/>
          </p:nvPr>
        </p:nvSpPr>
        <p:spPr>
          <a:xfrm>
            <a:off x="4143590" y="9119477"/>
            <a:ext cx="3169921" cy="480060"/>
          </a:xfrm>
          <a:prstGeom prst="rect">
            <a:avLst/>
          </a:prstGeom>
        </p:spPr>
        <p:txBody>
          <a:bodyPr vert="horz" lIns="96351" tIns="48176" rIns="96351" bIns="48176" rtlCol="0" anchor="b"/>
          <a:lstStyle>
            <a:lvl1pPr algn="r">
              <a:defRPr sz="1200"/>
            </a:lvl1pPr>
          </a:lstStyle>
          <a:p>
            <a:fld id="{D854A8C4-B08A-3247-B1AD-1E1C15FD29A7}" type="slidenum">
              <a:rPr lang="en-US" smtClean="0"/>
              <a:pPr/>
              <a:t>‹#›</a:t>
            </a:fld>
            <a:endParaRPr lang="en-US" dirty="0"/>
          </a:p>
        </p:txBody>
      </p:sp>
      <p:sp>
        <p:nvSpPr>
          <p:cNvPr id="8" name="Rectangle 9"/>
          <p:cNvSpPr>
            <a:spLocks noChangeArrowheads="1"/>
          </p:cNvSpPr>
          <p:nvPr/>
        </p:nvSpPr>
        <p:spPr bwMode="auto">
          <a:xfrm>
            <a:off x="730244" y="9283702"/>
            <a:ext cx="2514600" cy="199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656" tIns="45328" rIns="90656" bIns="45328">
            <a:spAutoFit/>
          </a:bodyPr>
          <a:lstStyle>
            <a:lvl1pPr defTabSz="898525" eaLnBrk="0" hangingPunct="0">
              <a:defRPr sz="2400" b="1">
                <a:solidFill>
                  <a:srgbClr val="000000"/>
                </a:solidFill>
                <a:latin typeface="Arial" charset="0"/>
                <a:cs typeface="Arial" charset="0"/>
              </a:defRPr>
            </a:lvl1pPr>
            <a:lvl2pPr marL="742950" indent="-285750" defTabSz="898525" eaLnBrk="0" hangingPunct="0">
              <a:defRPr sz="2400" b="1">
                <a:solidFill>
                  <a:srgbClr val="000000"/>
                </a:solidFill>
                <a:latin typeface="Arial" charset="0"/>
                <a:cs typeface="Arial" charset="0"/>
              </a:defRPr>
            </a:lvl2pPr>
            <a:lvl3pPr marL="1143000" indent="-228600" defTabSz="898525" eaLnBrk="0" hangingPunct="0">
              <a:defRPr sz="2400" b="1">
                <a:solidFill>
                  <a:srgbClr val="000000"/>
                </a:solidFill>
                <a:latin typeface="Arial" charset="0"/>
                <a:cs typeface="Arial" charset="0"/>
              </a:defRPr>
            </a:lvl3pPr>
            <a:lvl4pPr marL="1600200" indent="-228600" defTabSz="898525" eaLnBrk="0" hangingPunct="0">
              <a:defRPr sz="2400" b="1">
                <a:solidFill>
                  <a:srgbClr val="000000"/>
                </a:solidFill>
                <a:latin typeface="Arial" charset="0"/>
                <a:cs typeface="Arial" charset="0"/>
              </a:defRPr>
            </a:lvl4pPr>
            <a:lvl5pPr marL="2057400" indent="-228600" defTabSz="898525" eaLnBrk="0" hangingPunct="0">
              <a:defRPr sz="2400" b="1">
                <a:solidFill>
                  <a:srgbClr val="000000"/>
                </a:solidFill>
                <a:latin typeface="Arial" charset="0"/>
                <a:cs typeface="Arial" charset="0"/>
              </a:defRPr>
            </a:lvl5pPr>
            <a:lvl6pPr marL="2514600" indent="-228600" defTabSz="898525" eaLnBrk="0" fontAlgn="base" hangingPunct="0">
              <a:spcBef>
                <a:spcPct val="0"/>
              </a:spcBef>
              <a:spcAft>
                <a:spcPct val="0"/>
              </a:spcAft>
              <a:defRPr sz="2400" b="1">
                <a:solidFill>
                  <a:srgbClr val="000000"/>
                </a:solidFill>
                <a:latin typeface="Arial" charset="0"/>
                <a:cs typeface="Arial" charset="0"/>
              </a:defRPr>
            </a:lvl6pPr>
            <a:lvl7pPr marL="2971800" indent="-228600" defTabSz="898525" eaLnBrk="0" fontAlgn="base" hangingPunct="0">
              <a:spcBef>
                <a:spcPct val="0"/>
              </a:spcBef>
              <a:spcAft>
                <a:spcPct val="0"/>
              </a:spcAft>
              <a:defRPr sz="2400" b="1">
                <a:solidFill>
                  <a:srgbClr val="000000"/>
                </a:solidFill>
                <a:latin typeface="Arial" charset="0"/>
                <a:cs typeface="Arial" charset="0"/>
              </a:defRPr>
            </a:lvl7pPr>
            <a:lvl8pPr marL="3429000" indent="-228600" defTabSz="898525" eaLnBrk="0" fontAlgn="base" hangingPunct="0">
              <a:spcBef>
                <a:spcPct val="0"/>
              </a:spcBef>
              <a:spcAft>
                <a:spcPct val="0"/>
              </a:spcAft>
              <a:defRPr sz="2400" b="1">
                <a:solidFill>
                  <a:srgbClr val="000000"/>
                </a:solidFill>
                <a:latin typeface="Arial" charset="0"/>
                <a:cs typeface="Arial" charset="0"/>
              </a:defRPr>
            </a:lvl8pPr>
            <a:lvl9pPr marL="3886200" indent="-228600" defTabSz="898525" eaLnBrk="0" fontAlgn="base" hangingPunct="0">
              <a:spcBef>
                <a:spcPct val="0"/>
              </a:spcBef>
              <a:spcAft>
                <a:spcPct val="0"/>
              </a:spcAft>
              <a:defRPr sz="2400" b="1">
                <a:solidFill>
                  <a:srgbClr val="000000"/>
                </a:solidFill>
                <a:latin typeface="Arial" charset="0"/>
                <a:cs typeface="Arial" charset="0"/>
              </a:defRPr>
            </a:lvl9pPr>
          </a:lstStyle>
          <a:p>
            <a:pPr eaLnBrk="1" hangingPunct="1">
              <a:buClr>
                <a:srgbClr val="000000"/>
              </a:buClr>
              <a:buSzPct val="25000"/>
              <a:buFont typeface="Arial" pitchFamily="34" charset="0"/>
              <a:buNone/>
              <a:defRPr/>
            </a:pPr>
            <a:r>
              <a:rPr lang="en-US" altLang="en-US" sz="700" b="0" i="0" dirty="0">
                <a:latin typeface="Calibri" panose="020F0502020204030204" pitchFamily="34" charset="0"/>
                <a:cs typeface="Calibri" panose="020F0502020204030204" pitchFamily="34" charset="0"/>
              </a:rPr>
              <a:t>© 2019 Broadridge Investor Communication Solutions, Inc.</a:t>
            </a:r>
          </a:p>
        </p:txBody>
      </p:sp>
    </p:spTree>
    <p:extLst>
      <p:ext uri="{BB962C8B-B14F-4D97-AF65-F5344CB8AC3E}">
        <p14:creationId xmlns:p14="http://schemas.microsoft.com/office/powerpoint/2010/main" val="1017066184"/>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60375" y="719138"/>
            <a:ext cx="6394450" cy="3597275"/>
          </a:xfrm>
        </p:spPr>
      </p:sp>
      <p:sp>
        <p:nvSpPr>
          <p:cNvPr id="3" name="Notes Placeholder 2"/>
          <p:cNvSpPr>
            <a:spLocks noGrp="1"/>
          </p:cNvSpPr>
          <p:nvPr>
            <p:ph type="body" idx="1"/>
          </p:nvPr>
        </p:nvSpPr>
        <p:spPr/>
        <p:txBody>
          <a:bodyPr/>
          <a:lstStyle/>
          <a:p>
            <a:r>
              <a:rPr lang="en-US" dirty="0"/>
              <a:t>Good &lt;morning&gt; &lt;afternoon&gt; &lt;evening&gt; everyone, and thank you for coming. </a:t>
            </a:r>
          </a:p>
          <a:p>
            <a:endParaRPr lang="en-US" dirty="0"/>
          </a:p>
          <a:p>
            <a:endParaRPr lang="en-US" dirty="0"/>
          </a:p>
          <a:p>
            <a:endParaRPr lang="en-US" dirty="0"/>
          </a:p>
          <a:p>
            <a:pPr marL="0" marR="0" lvl="0" indent="0" algn="l" defTabSz="457200" rtl="0" eaLnBrk="1" fontAlgn="auto" latinLnBrk="0" hangingPunct="1">
              <a:lnSpc>
                <a:spcPct val="100000"/>
              </a:lnSpc>
              <a:spcBef>
                <a:spcPts val="0"/>
              </a:spcBef>
              <a:spcAft>
                <a:spcPts val="0"/>
              </a:spcAft>
              <a:buClrTx/>
              <a:buSzTx/>
              <a:buFontTx/>
              <a:buNone/>
              <a:tabLst/>
              <a:defRPr/>
            </a:pPr>
            <a:r>
              <a:rPr lang="en-US" altLang="en-US" dirty="0"/>
              <a:t>[V19N1]</a:t>
            </a:r>
          </a:p>
          <a:p>
            <a:endParaRPr lang="en-US" dirty="0"/>
          </a:p>
        </p:txBody>
      </p:sp>
      <p:sp>
        <p:nvSpPr>
          <p:cNvPr id="4" name="Slide Number Placeholder 3"/>
          <p:cNvSpPr>
            <a:spLocks noGrp="1"/>
          </p:cNvSpPr>
          <p:nvPr>
            <p:ph type="sldNum" sz="quarter" idx="10"/>
          </p:nvPr>
        </p:nvSpPr>
        <p:spPr/>
        <p:txBody>
          <a:bodyPr/>
          <a:lstStyle/>
          <a:p>
            <a:fld id="{D854A8C4-B08A-3247-B1AD-1E1C15FD29A7}" type="slidenum">
              <a:rPr lang="en-US" smtClean="0"/>
              <a:pPr/>
              <a:t>1</a:t>
            </a:fld>
            <a:endParaRPr lang="en-US" dirty="0"/>
          </a:p>
        </p:txBody>
      </p:sp>
    </p:spTree>
    <p:extLst>
      <p:ext uri="{BB962C8B-B14F-4D97-AF65-F5344CB8AC3E}">
        <p14:creationId xmlns:p14="http://schemas.microsoft.com/office/powerpoint/2010/main" val="6598407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(Introduce yourself.)</a:t>
            </a:r>
          </a:p>
          <a:p>
            <a:endParaRPr lang="en-US" dirty="0"/>
          </a:p>
          <a:p>
            <a:r>
              <a:rPr lang="en-US" dirty="0"/>
              <a:t>My name is &lt;name&gt;, and today’s seminar is called “An</a:t>
            </a:r>
            <a:r>
              <a:rPr lang="en-US" baseline="0" dirty="0"/>
              <a:t> Introduction to Annuities: Funding Your Future</a:t>
            </a:r>
            <a:r>
              <a:rPr lang="en-US" dirty="0"/>
              <a:t>." </a:t>
            </a:r>
          </a:p>
          <a:p>
            <a:endParaRPr lang="en-US" dirty="0"/>
          </a:p>
          <a:p>
            <a:r>
              <a:rPr lang="en-US" dirty="0"/>
              <a:t>Together we’ll take a look at some annuity basics, what kinds of annuities</a:t>
            </a:r>
            <a:r>
              <a:rPr lang="en-US" baseline="0" dirty="0"/>
              <a:t> are offered, and a brief overview of how they work.</a:t>
            </a:r>
            <a:endParaRPr lang="en-US" dirty="0"/>
          </a:p>
          <a:p>
            <a:endParaRPr lang="en-US" dirty="0"/>
          </a:p>
          <a:p>
            <a:r>
              <a:rPr lang="en-US" dirty="0"/>
              <a:t>At the end of the presentation, I’ll be glad to answer any questions you may have.</a:t>
            </a:r>
          </a:p>
          <a:p>
            <a:endParaRPr lang="en-US" dirty="0"/>
          </a:p>
          <a:p>
            <a:r>
              <a:rPr lang="en-US" dirty="0"/>
              <a:t>So let’s get started.</a:t>
            </a:r>
          </a:p>
          <a:p>
            <a:endParaRPr lang="en-US" dirty="0"/>
          </a:p>
        </p:txBody>
      </p:sp>
      <p:sp>
        <p:nvSpPr>
          <p:cNvPr id="4" name="Slide Number Placeholder 3"/>
          <p:cNvSpPr>
            <a:spLocks noGrp="1"/>
          </p:cNvSpPr>
          <p:nvPr>
            <p:ph type="sldNum" sz="quarter" idx="10"/>
          </p:nvPr>
        </p:nvSpPr>
        <p:spPr/>
        <p:txBody>
          <a:bodyPr/>
          <a:lstStyle/>
          <a:p>
            <a:fld id="{D854A8C4-B08A-3247-B1AD-1E1C15FD29A7}" type="slidenum">
              <a:rPr lang="en-US" smtClean="0"/>
              <a:pPr/>
              <a:t>2</a:t>
            </a:fld>
            <a:endParaRPr lang="en-US" dirty="0"/>
          </a:p>
        </p:txBody>
      </p:sp>
    </p:spTree>
    <p:extLst>
      <p:ext uri="{BB962C8B-B14F-4D97-AF65-F5344CB8AC3E}">
        <p14:creationId xmlns:p14="http://schemas.microsoft.com/office/powerpoint/2010/main" val="2721952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During our time together, I’ll provide you with a</a:t>
            </a:r>
            <a:r>
              <a:rPr lang="en-US" baseline="0" dirty="0"/>
              <a:t> broad overview of what annuities are and how they work. I will also compare the differences of fixed and variable annuities. Finally, I’ll review the benefits of riders and fees that could be charged, in addition to how an annuity is annuitized and how you can receive payments from an annuity.</a:t>
            </a:r>
            <a:endParaRPr lang="en-US" dirty="0"/>
          </a:p>
        </p:txBody>
      </p:sp>
      <p:sp>
        <p:nvSpPr>
          <p:cNvPr id="4" name="Slide Number Placeholder 3"/>
          <p:cNvSpPr>
            <a:spLocks noGrp="1"/>
          </p:cNvSpPr>
          <p:nvPr>
            <p:ph type="sldNum" sz="quarter" idx="5"/>
          </p:nvPr>
        </p:nvSpPr>
        <p:spPr/>
        <p:txBody>
          <a:bodyPr/>
          <a:lstStyle/>
          <a:p>
            <a:fld id="{D854A8C4-B08A-3247-B1AD-1E1C15FD29A7}" type="slidenum">
              <a:rPr lang="en-US" smtClean="0"/>
              <a:pPr/>
              <a:t>3</a:t>
            </a:fld>
            <a:endParaRPr lang="en-US" dirty="0"/>
          </a:p>
        </p:txBody>
      </p:sp>
      <p:cxnSp>
        <p:nvCxnSpPr>
          <p:cNvPr id="5" name="Straight Connector 4">
            <a:extLst>
              <a:ext uri="{FF2B5EF4-FFF2-40B4-BE49-F238E27FC236}">
                <a16:creationId xmlns:a16="http://schemas.microsoft.com/office/drawing/2014/main" id="{00F53E15-6B4F-A048-8672-AC4CD3974569}"/>
              </a:ext>
            </a:extLst>
          </p:cNvPr>
          <p:cNvCxnSpPr/>
          <p:nvPr/>
        </p:nvCxnSpPr>
        <p:spPr>
          <a:xfrm>
            <a:off x="4953000" y="1210647"/>
            <a:ext cx="688566"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 name="Straight Connector 5">
            <a:extLst>
              <a:ext uri="{FF2B5EF4-FFF2-40B4-BE49-F238E27FC236}">
                <a16:creationId xmlns:a16="http://schemas.microsoft.com/office/drawing/2014/main" id="{9EC7B180-5ADD-F643-9FB9-E1D08CFE790F}"/>
              </a:ext>
            </a:extLst>
          </p:cNvPr>
          <p:cNvCxnSpPr/>
          <p:nvPr/>
        </p:nvCxnSpPr>
        <p:spPr>
          <a:xfrm>
            <a:off x="5105400" y="1363047"/>
            <a:ext cx="688566"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676592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D854A8C4-B08A-3247-B1AD-1E1C15FD29A7}" type="slidenum">
              <a:rPr lang="en-US" smtClean="0"/>
              <a:pPr/>
              <a:t>4</a:t>
            </a:fld>
            <a:endParaRPr lang="en-US" dirty="0"/>
          </a:p>
        </p:txBody>
      </p:sp>
    </p:spTree>
    <p:extLst>
      <p:ext uri="{BB962C8B-B14F-4D97-AF65-F5344CB8AC3E}">
        <p14:creationId xmlns:p14="http://schemas.microsoft.com/office/powerpoint/2010/main" val="42890120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60375" y="719138"/>
            <a:ext cx="6394450" cy="3597275"/>
          </a:xfrm>
        </p:spPr>
      </p:sp>
      <p:sp>
        <p:nvSpPr>
          <p:cNvPr id="3" name="Notes Placeholder 2"/>
          <p:cNvSpPr>
            <a:spLocks noGrp="1"/>
          </p:cNvSpPr>
          <p:nvPr>
            <p:ph type="body" idx="1"/>
          </p:nvPr>
        </p:nvSpPr>
        <p:spPr/>
        <p:txBody>
          <a:bodyPr/>
          <a:lstStyle/>
          <a:p>
            <a:pPr eaLnBrk="1" hangingPunct="1"/>
            <a:r>
              <a:rPr lang="en-US" dirty="0"/>
              <a:t>What is an annuity? An annuity is an insurance-based contract between you, the owner, and the contract issuer. </a:t>
            </a:r>
          </a:p>
          <a:p>
            <a:pPr eaLnBrk="1" hangingPunct="1"/>
            <a:endParaRPr lang="en-US" dirty="0"/>
          </a:p>
          <a:p>
            <a:r>
              <a:rPr lang="en-US" sz="1200" kern="1200" dirty="0">
                <a:solidFill>
                  <a:schemeClr val="tx1"/>
                </a:solidFill>
                <a:effectLst/>
                <a:latin typeface="+mn-lt"/>
                <a:ea typeface="+mn-ea"/>
                <a:cs typeface="+mn-cs"/>
              </a:rPr>
              <a:t>This is basically how annuities work: You pay </a:t>
            </a:r>
            <a:r>
              <a:rPr lang="en-US" b="0" i="0" u="none" strike="noStrike" dirty="0">
                <a:solidFill>
                  <a:srgbClr val="222222"/>
                </a:solidFill>
                <a:effectLst/>
                <a:latin typeface="ProximaNova-Regular" panose="02000506030000020004" pitchFamily="2" charset="0"/>
              </a:rPr>
              <a:t>pre-tax or </a:t>
            </a:r>
            <a:r>
              <a:rPr lang="en-US" sz="1200" kern="1200" dirty="0">
                <a:solidFill>
                  <a:schemeClr val="tx1"/>
                </a:solidFill>
                <a:effectLst/>
                <a:latin typeface="+mn-lt"/>
                <a:ea typeface="+mn-ea"/>
                <a:cs typeface="+mn-cs"/>
              </a:rPr>
              <a:t>after‐tax dollars to the issuer, the issuer invests the money for you, and any earnings accumulate tax deferred. At some point, the issuer pays out the principal and earnings to you or to your beneficiaries. Earnings are taxed as ordinary income when they’re distributed. </a:t>
            </a:r>
            <a:r>
              <a:rPr lang="en-US" sz="1200" b="0" i="0" kern="1200" dirty="0">
                <a:solidFill>
                  <a:schemeClr val="tx1"/>
                </a:solidFill>
                <a:effectLst/>
                <a:latin typeface="+mn-lt"/>
                <a:ea typeface="+mn-ea"/>
                <a:cs typeface="+mn-cs"/>
              </a:rPr>
              <a:t>Withdrawals are subject to ordinary income tax and, if made before age 59½ , may be subject to a 10% penalty tax.</a:t>
            </a:r>
          </a:p>
        </p:txBody>
      </p:sp>
      <p:sp>
        <p:nvSpPr>
          <p:cNvPr id="4" name="Slide Number Placeholder 3"/>
          <p:cNvSpPr>
            <a:spLocks noGrp="1"/>
          </p:cNvSpPr>
          <p:nvPr>
            <p:ph type="sldNum" sz="quarter" idx="10"/>
          </p:nvPr>
        </p:nvSpPr>
        <p:spPr/>
        <p:txBody>
          <a:bodyPr/>
          <a:lstStyle/>
          <a:p>
            <a:fld id="{D854A8C4-B08A-3247-B1AD-1E1C15FD29A7}" type="slidenum">
              <a:rPr lang="en-US" smtClean="0"/>
              <a:pPr/>
              <a:t>5</a:t>
            </a:fld>
            <a:endParaRPr lang="en-US" dirty="0"/>
          </a:p>
        </p:txBody>
      </p:sp>
    </p:spTree>
    <p:extLst>
      <p:ext uri="{BB962C8B-B14F-4D97-AF65-F5344CB8AC3E}">
        <p14:creationId xmlns:p14="http://schemas.microsoft.com/office/powerpoint/2010/main" val="15058042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60375" y="719138"/>
            <a:ext cx="6394450" cy="3597275"/>
          </a:xfrm>
        </p:spPr>
      </p:sp>
      <p:sp>
        <p:nvSpPr>
          <p:cNvPr id="3" name="Notes Placeholder 2"/>
          <p:cNvSpPr>
            <a:spLocks noGrp="1"/>
          </p:cNvSpPr>
          <p:nvPr>
            <p:ph type="body" idx="1"/>
          </p:nvPr>
        </p:nvSpPr>
        <p:spPr/>
        <p:txBody>
          <a:bodyPr/>
          <a:lstStyle/>
          <a:p>
            <a:pPr eaLnBrk="1" hangingPunct="1">
              <a:lnSpc>
                <a:spcPct val="90000"/>
              </a:lnSpc>
            </a:pPr>
            <a:r>
              <a:rPr lang="en-US" dirty="0"/>
              <a:t>Why consider buying an annuity?</a:t>
            </a:r>
          </a:p>
          <a:p>
            <a:pPr eaLnBrk="1" hangingPunct="1">
              <a:lnSpc>
                <a:spcPct val="90000"/>
              </a:lnSpc>
            </a:pPr>
            <a:endParaRPr lang="en-US" dirty="0"/>
          </a:p>
          <a:p>
            <a:pPr marL="0" marR="0" indent="0" algn="l" defTabSz="457200" rtl="0" eaLnBrk="1" fontAlgn="auto" latinLnBrk="0" hangingPunct="1">
              <a:lnSpc>
                <a:spcPct val="90000"/>
              </a:lnSpc>
              <a:spcBef>
                <a:spcPts val="0"/>
              </a:spcBef>
              <a:spcAft>
                <a:spcPts val="0"/>
              </a:spcAft>
              <a:buClrTx/>
              <a:buSzTx/>
              <a:buFontTx/>
              <a:buNone/>
              <a:tabLst/>
              <a:defRPr/>
            </a:pPr>
            <a:r>
              <a:rPr lang="en-US" dirty="0"/>
              <a:t>The primary goals for buying annuities are often tax-deferred growth for savings and a steady stream of income that can last for the rest of your life. These characteristics allow annuities to be used for many purposes. </a:t>
            </a:r>
          </a:p>
          <a:p>
            <a:pPr eaLnBrk="1" hangingPunct="1">
              <a:lnSpc>
                <a:spcPct val="90000"/>
              </a:lnSpc>
            </a:pPr>
            <a:endParaRPr lang="en-US" dirty="0"/>
          </a:p>
          <a:p>
            <a:pPr eaLnBrk="1" hangingPunct="1">
              <a:lnSpc>
                <a:spcPct val="90000"/>
              </a:lnSpc>
            </a:pPr>
            <a:r>
              <a:rPr lang="en-US" dirty="0"/>
              <a:t>For example, annuities can be used to save for a specific purpose or long-term goal such as saving for retirement, providing a legacy for your heirs, or making a charitable gift. </a:t>
            </a:r>
          </a:p>
          <a:p>
            <a:pPr eaLnBrk="1" hangingPunct="1">
              <a:lnSpc>
                <a:spcPct val="90000"/>
              </a:lnSpc>
            </a:pPr>
            <a:endParaRPr lang="en-US" dirty="0"/>
          </a:p>
          <a:p>
            <a:pPr eaLnBrk="1" hangingPunct="1">
              <a:lnSpc>
                <a:spcPct val="90000"/>
              </a:lnSpc>
            </a:pPr>
            <a:r>
              <a:rPr lang="en-US" dirty="0"/>
              <a:t>The income provided by annuities can be used to supplement retirement income from sources such as Social Security, pension plans, or other employer-sponsored retirement plans like 401(k)s. </a:t>
            </a:r>
          </a:p>
          <a:p>
            <a:pPr eaLnBrk="1" hangingPunct="1">
              <a:lnSpc>
                <a:spcPct val="90000"/>
              </a:lnSpc>
            </a:pPr>
            <a:endParaRPr lang="en-US" dirty="0"/>
          </a:p>
          <a:p>
            <a:pPr eaLnBrk="1" hangingPunct="1">
              <a:lnSpc>
                <a:spcPct val="90000"/>
              </a:lnSpc>
            </a:pPr>
            <a:r>
              <a:rPr lang="en-US" dirty="0"/>
              <a:t>The</a:t>
            </a:r>
            <a:r>
              <a:rPr lang="en-US" baseline="0" dirty="0"/>
              <a:t> income and savings provided by an annuity</a:t>
            </a:r>
            <a:r>
              <a:rPr lang="en-US" dirty="0"/>
              <a:t> may help you remain financially independent, so that you won’t be</a:t>
            </a:r>
            <a:r>
              <a:rPr lang="en-US" baseline="0" dirty="0"/>
              <a:t> dependent upon</a:t>
            </a:r>
            <a:r>
              <a:rPr lang="en-US" dirty="0"/>
              <a:t> your children for financial</a:t>
            </a:r>
            <a:r>
              <a:rPr lang="en-US" baseline="0" dirty="0"/>
              <a:t> help or caregiving</a:t>
            </a:r>
            <a:r>
              <a:rPr lang="en-US" dirty="0"/>
              <a:t>. </a:t>
            </a:r>
          </a:p>
          <a:p>
            <a:pPr eaLnBrk="1" hangingPunct="1">
              <a:lnSpc>
                <a:spcPct val="90000"/>
              </a:lnSpc>
            </a:pPr>
            <a:endParaRPr lang="en-US" dirty="0"/>
          </a:p>
          <a:p>
            <a:pPr eaLnBrk="1" hangingPunct="1">
              <a:lnSpc>
                <a:spcPct val="90000"/>
              </a:lnSpc>
            </a:pPr>
            <a:r>
              <a:rPr lang="en-US" dirty="0"/>
              <a:t>But one of the primary benefits of an</a:t>
            </a:r>
            <a:r>
              <a:rPr lang="en-US" baseline="0" dirty="0"/>
              <a:t> annuity is its tax-deferred growth.</a:t>
            </a:r>
          </a:p>
          <a:p>
            <a:pPr eaLnBrk="1" hangingPunct="1">
              <a:lnSpc>
                <a:spcPct val="90000"/>
              </a:lnSpc>
            </a:pPr>
            <a:endParaRPr lang="en-US" baseline="0" dirty="0"/>
          </a:p>
          <a:p>
            <a:endParaRPr lang="en-US" b="0" i="0" u="none" strike="noStrike" baseline="0" dirty="0"/>
          </a:p>
        </p:txBody>
      </p:sp>
      <p:sp>
        <p:nvSpPr>
          <p:cNvPr id="4" name="Slide Number Placeholder 3"/>
          <p:cNvSpPr>
            <a:spLocks noGrp="1"/>
          </p:cNvSpPr>
          <p:nvPr>
            <p:ph type="sldNum" sz="quarter" idx="10"/>
          </p:nvPr>
        </p:nvSpPr>
        <p:spPr/>
        <p:txBody>
          <a:bodyPr/>
          <a:lstStyle/>
          <a:p>
            <a:fld id="{D854A8C4-B08A-3247-B1AD-1E1C15FD29A7}" type="slidenum">
              <a:rPr lang="en-US" smtClean="0"/>
              <a:pPr/>
              <a:t>6</a:t>
            </a:fld>
            <a:endParaRPr lang="en-US" dirty="0"/>
          </a:p>
        </p:txBody>
      </p:sp>
    </p:spTree>
    <p:extLst>
      <p:ext uri="{BB962C8B-B14F-4D97-AF65-F5344CB8AC3E}">
        <p14:creationId xmlns:p14="http://schemas.microsoft.com/office/powerpoint/2010/main" val="211095516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eaLnBrk="1" hangingPunct="1"/>
            <a:r>
              <a:rPr lang="en-US" dirty="0"/>
              <a:t>Here’s a</a:t>
            </a:r>
            <a:r>
              <a:rPr lang="en-US" baseline="0" dirty="0"/>
              <a:t> hypothetical example </a:t>
            </a:r>
            <a:r>
              <a:rPr lang="en-US" dirty="0"/>
              <a:t>of the advantage of tax-deferred earnings growth over earnings growth that’s taxed every year. Let’s assume you make a lump-sum investment of $100,000 that will compound annually at the end of the year, and you’re in the 24% income tax bracket. Let’s also assume all investments earn 6% each year in income.</a:t>
            </a:r>
          </a:p>
          <a:p>
            <a:pPr eaLnBrk="1" hangingPunct="1"/>
            <a:endParaRPr lang="en-US" dirty="0"/>
          </a:p>
          <a:p>
            <a:pPr eaLnBrk="1" hangingPunct="1"/>
            <a:r>
              <a:rPr lang="en-US" dirty="0"/>
              <a:t>If you invest that money in an alternative that’s taxed each year, in 15 years you’ll </a:t>
            </a:r>
            <a:r>
              <a:rPr lang="en-US" sz="1200" kern="1200" baseline="0" dirty="0">
                <a:solidFill>
                  <a:schemeClr val="tx1"/>
                </a:solidFill>
                <a:latin typeface="+mn-lt"/>
                <a:ea typeface="+mn-ea"/>
                <a:cs typeface="+mn-cs"/>
              </a:rPr>
              <a:t>accumulate a total of $195,202.</a:t>
            </a:r>
          </a:p>
          <a:p>
            <a:pPr eaLnBrk="1" hangingPunct="1"/>
            <a:endParaRPr lang="en-US" dirty="0"/>
          </a:p>
          <a:p>
            <a:pPr eaLnBrk="1" hangingPunct="1"/>
            <a:r>
              <a:rPr lang="en-US" dirty="0"/>
              <a:t>But if you invest that money in a vehicle that allows tax-deferred growth, in 30 years you’ll </a:t>
            </a:r>
            <a:r>
              <a:rPr lang="en-US" sz="1200" kern="1200" dirty="0">
                <a:solidFill>
                  <a:schemeClr val="tx1"/>
                </a:solidFill>
                <a:latin typeface="+mn-lt"/>
                <a:ea typeface="+mn-ea"/>
                <a:cs typeface="+mn-cs"/>
              </a:rPr>
              <a:t>accumulate $239,656 -– more than you’d have </a:t>
            </a:r>
            <a:r>
              <a:rPr lang="en-US" dirty="0"/>
              <a:t>earned investing the same amount for the same length of time in an alternative that’s taxed annually. Why? Because the money that’s not going to taxes keeps compounding, and as Albert Einstein is reputed to have said, “Compound interest is the greatest mathematical discovery of all time.” </a:t>
            </a:r>
          </a:p>
          <a:p>
            <a:pPr eaLnBrk="1" hangingPunct="1"/>
            <a:endParaRPr lang="en-US" dirty="0"/>
          </a:p>
          <a:p>
            <a:pPr eaLnBrk="1" hangingPunct="1"/>
            <a:r>
              <a:rPr lang="en-US" dirty="0"/>
              <a:t>While the annuity’s earnings accumulate tax-deferred, they are subject to income tax when you withdraw them.   </a:t>
            </a:r>
          </a:p>
          <a:p>
            <a:pPr eaLnBrk="1" hangingPunct="1"/>
            <a:endParaRPr lang="en-US" dirty="0"/>
          </a:p>
          <a:p>
            <a:pPr eaLnBrk="1" hangingPunct="1"/>
            <a:r>
              <a:rPr lang="en-US" dirty="0"/>
              <a:t>Of course, annuities aren’t the only choice that offers tax-deferred growth potential; retirement plans such as 401(k)s and individual retirement arrangements (IRAs and Roth IRAs) do that as well. </a:t>
            </a:r>
          </a:p>
          <a:p>
            <a:pPr eaLnBrk="1" hangingPunct="1"/>
            <a:endParaRPr lang="en-US" baseline="0" dirty="0"/>
          </a:p>
          <a:p>
            <a:pPr eaLnBrk="1" hangingPunct="1"/>
            <a:endParaRPr lang="en-US" dirty="0"/>
          </a:p>
          <a:p>
            <a:endParaRPr lang="en-US" dirty="0"/>
          </a:p>
        </p:txBody>
      </p:sp>
      <p:sp>
        <p:nvSpPr>
          <p:cNvPr id="4" name="Slide Number Placeholder 3"/>
          <p:cNvSpPr>
            <a:spLocks noGrp="1"/>
          </p:cNvSpPr>
          <p:nvPr>
            <p:ph type="sldNum" sz="quarter" idx="10"/>
          </p:nvPr>
        </p:nvSpPr>
        <p:spPr/>
        <p:txBody>
          <a:bodyPr/>
          <a:lstStyle/>
          <a:p>
            <a:fld id="{69253249-798F-AE45-8539-F54BF7048F11}" type="slidenum">
              <a:rPr lang="en-US" smtClean="0"/>
              <a:pPr/>
              <a:t>7</a:t>
            </a:fld>
            <a:endParaRPr lang="en-US" dirty="0"/>
          </a:p>
        </p:txBody>
      </p:sp>
    </p:spTree>
    <p:extLst>
      <p:ext uri="{BB962C8B-B14F-4D97-AF65-F5344CB8AC3E}">
        <p14:creationId xmlns:p14="http://schemas.microsoft.com/office/powerpoint/2010/main" val="286451356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60375" y="719138"/>
            <a:ext cx="6394450" cy="3597275"/>
          </a:xfrm>
        </p:spPr>
      </p:sp>
      <p:sp>
        <p:nvSpPr>
          <p:cNvPr id="3" name="Notes Placeholder 2"/>
          <p:cNvSpPr>
            <a:spLocks noGrp="1"/>
          </p:cNvSpPr>
          <p:nvPr>
            <p:ph type="body" idx="1"/>
          </p:nvPr>
        </p:nvSpPr>
        <p:spPr>
          <a:xfrm>
            <a:off x="731194" y="4560246"/>
            <a:ext cx="5852827" cy="4744627"/>
          </a:xfrm>
        </p:spPr>
        <p:txBody>
          <a:bodyPr>
            <a:noAutofit/>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dirty="0"/>
              <a:t>There are generally four roles for an annuity contract. The two legal parties to an annuity contract are the insurer and the owner. The </a:t>
            </a:r>
            <a:r>
              <a:rPr lang="en-US" b="1" dirty="0"/>
              <a:t>owner</a:t>
            </a:r>
            <a:r>
              <a:rPr lang="en-US" dirty="0"/>
              <a:t> usually purchases the annuity, pays the premiums, and names the beneficiary (if any) in the event of death. The owner can make withdrawals from the annuity or surrender it and is generally the party who receives the payments if the annuity is annuitized.</a:t>
            </a:r>
          </a:p>
          <a:p>
            <a:pPr eaLnBrk="1" hangingPunct="1"/>
            <a:endParaRPr lang="en-US" dirty="0"/>
          </a:p>
          <a:p>
            <a:pPr eaLnBrk="1" hangingPunct="1"/>
            <a:r>
              <a:rPr lang="en-US" dirty="0"/>
              <a:t>The </a:t>
            </a:r>
            <a:r>
              <a:rPr lang="en-US" b="1" dirty="0"/>
              <a:t>issuer/insurer</a:t>
            </a:r>
            <a:r>
              <a:rPr lang="en-US" dirty="0"/>
              <a:t> of the annuity contract is an insurance company. The issuer/insurer accepts the premium payments, invests them in accordance with the annuity contract, and promises to pay whatever benefits the annuity contract stipulates. </a:t>
            </a:r>
          </a:p>
          <a:p>
            <a:pPr eaLnBrk="1" hangingPunct="1"/>
            <a:endParaRPr lang="en-US" dirty="0"/>
          </a:p>
          <a:p>
            <a:pPr eaLnBrk="1" hangingPunct="1"/>
            <a:r>
              <a:rPr lang="en-US" dirty="0"/>
              <a:t>The </a:t>
            </a:r>
            <a:r>
              <a:rPr lang="en-US" b="1" dirty="0"/>
              <a:t>annuitant</a:t>
            </a:r>
            <a:r>
              <a:rPr lang="en-US" dirty="0"/>
              <a:t> provides the “measuring life” used to determine the amount of the payments if they’re made for life, called </a:t>
            </a:r>
            <a:r>
              <a:rPr lang="en-US" dirty="0" err="1"/>
              <a:t>annuitization</a:t>
            </a:r>
            <a:r>
              <a:rPr lang="en-US" dirty="0"/>
              <a:t>. Typically, the annuitant is also the owner of the annuity. </a:t>
            </a:r>
          </a:p>
          <a:p>
            <a:pPr eaLnBrk="1" hangingPunct="1"/>
            <a:endParaRPr lang="en-US" dirty="0"/>
          </a:p>
          <a:p>
            <a:pPr eaLnBrk="1" hangingPunct="1"/>
            <a:r>
              <a:rPr lang="en-US" dirty="0"/>
              <a:t>The </a:t>
            </a:r>
            <a:r>
              <a:rPr lang="en-US" b="1" dirty="0"/>
              <a:t>beneficiary</a:t>
            </a:r>
            <a:r>
              <a:rPr lang="en-US" dirty="0"/>
              <a:t>, named by the owner of the annuity, receives the </a:t>
            </a:r>
            <a:r>
              <a:rPr lang="en-US" sz="1200" b="0" i="0" kern="1200" dirty="0">
                <a:solidFill>
                  <a:schemeClr val="tx1"/>
                </a:solidFill>
                <a:effectLst/>
                <a:latin typeface="+mn-lt"/>
                <a:ea typeface="+mn-ea"/>
                <a:cs typeface="+mn-cs"/>
              </a:rPr>
              <a:t>the death benefit provided by the annuity contract.</a:t>
            </a:r>
            <a:endParaRPr lang="en-US" dirty="0"/>
          </a:p>
        </p:txBody>
      </p:sp>
      <p:sp>
        <p:nvSpPr>
          <p:cNvPr id="4" name="Slide Number Placeholder 3"/>
          <p:cNvSpPr>
            <a:spLocks noGrp="1"/>
          </p:cNvSpPr>
          <p:nvPr>
            <p:ph type="sldNum" sz="quarter" idx="10"/>
          </p:nvPr>
        </p:nvSpPr>
        <p:spPr/>
        <p:txBody>
          <a:bodyPr/>
          <a:lstStyle/>
          <a:p>
            <a:pPr>
              <a:defRPr/>
            </a:pPr>
            <a:fld id="{D6A16513-24DE-42B3-9701-6459FE0E8DF7}" type="slidenum">
              <a:rPr lang="en-US" smtClean="0"/>
              <a:pPr>
                <a:defRPr/>
              </a:pPr>
              <a:t>8</a:t>
            </a:fld>
            <a:endParaRPr lang="en-US" dirty="0"/>
          </a:p>
        </p:txBody>
      </p:sp>
    </p:spTree>
    <p:extLst>
      <p:ext uri="{BB962C8B-B14F-4D97-AF65-F5344CB8AC3E}">
        <p14:creationId xmlns:p14="http://schemas.microsoft.com/office/powerpoint/2010/main" val="69354754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60375" y="719138"/>
            <a:ext cx="6394450" cy="3597275"/>
          </a:xfrm>
        </p:spPr>
      </p:sp>
      <p:sp>
        <p:nvSpPr>
          <p:cNvPr id="3" name="Notes Placeholder 2"/>
          <p:cNvSpPr>
            <a:spLocks noGrp="1"/>
          </p:cNvSpPr>
          <p:nvPr>
            <p:ph type="body" idx="1"/>
          </p:nvPr>
        </p:nvSpPr>
        <p:spPr/>
        <p:txBody>
          <a:bodyPr/>
          <a:lstStyle/>
          <a:p>
            <a:pPr eaLnBrk="1" hangingPunct="1"/>
            <a:r>
              <a:rPr lang="en-US" dirty="0"/>
              <a:t>There are some other common features of annuities.</a:t>
            </a:r>
          </a:p>
          <a:p>
            <a:pPr eaLnBrk="1" hangingPunct="1"/>
            <a:endParaRPr lang="en-US" dirty="0"/>
          </a:p>
          <a:p>
            <a:pPr eaLnBrk="1" hangingPunct="1"/>
            <a:r>
              <a:rPr lang="en-US" dirty="0"/>
              <a:t>There are two distinct phases to any annuity contract. The phase where you put money in is called the accumulation phase. The phase where you take money out is called the distribution phase. In the accumulation phase, you can choose to pay premiums in one of two ways:</a:t>
            </a:r>
          </a:p>
          <a:p>
            <a:pPr eaLnBrk="1" hangingPunct="1"/>
            <a:endParaRPr lang="en-US" dirty="0"/>
          </a:p>
          <a:p>
            <a:pPr eaLnBrk="1" hangingPunct="1"/>
            <a:r>
              <a:rPr lang="en-US" dirty="0"/>
              <a:t>You can pay in one lump sum. </a:t>
            </a:r>
          </a:p>
          <a:p>
            <a:pPr eaLnBrk="1" hangingPunct="1"/>
            <a:endParaRPr lang="en-US" dirty="0"/>
          </a:p>
          <a:p>
            <a:pPr eaLnBrk="1" hangingPunct="1"/>
            <a:r>
              <a:rPr lang="en-US" dirty="0"/>
              <a:t>Or, you can make a single premium payment or a series of premium payments over time. These payments can be of equal amounts contributed at equal intervals (for example, $500 a month), or you can make payments of variable amounts at irregular intervals, depending on the terms of the contract. </a:t>
            </a:r>
          </a:p>
          <a:p>
            <a:pPr eaLnBrk="1" hangingPunct="1"/>
            <a:endParaRPr lang="en-US" dirty="0"/>
          </a:p>
          <a:p>
            <a:pPr eaLnBrk="1" hangingPunct="1"/>
            <a:r>
              <a:rPr lang="en-US" dirty="0"/>
              <a:t>Depending on the type of annuity you purchase, you can put money in an annuity and let it</a:t>
            </a:r>
            <a:r>
              <a:rPr lang="en-US" baseline="0" dirty="0"/>
              <a:t> earn interest, or you can begin to receive payments almost immediately.</a:t>
            </a:r>
          </a:p>
          <a:p>
            <a:pPr eaLnBrk="1" hangingPunct="1"/>
            <a:endParaRPr lang="en-US" baseline="0" dirty="0"/>
          </a:p>
        </p:txBody>
      </p:sp>
      <p:sp>
        <p:nvSpPr>
          <p:cNvPr id="4" name="Slide Number Placeholder 3"/>
          <p:cNvSpPr>
            <a:spLocks noGrp="1"/>
          </p:cNvSpPr>
          <p:nvPr>
            <p:ph type="sldNum" sz="quarter" idx="10"/>
          </p:nvPr>
        </p:nvSpPr>
        <p:spPr/>
        <p:txBody>
          <a:bodyPr/>
          <a:lstStyle/>
          <a:p>
            <a:fld id="{D854A8C4-B08A-3247-B1AD-1E1C15FD29A7}" type="slidenum">
              <a:rPr lang="en-US" smtClean="0"/>
              <a:pPr/>
              <a:t>9</a:t>
            </a:fld>
            <a:endParaRPr lang="en-US" dirty="0"/>
          </a:p>
        </p:txBody>
      </p:sp>
    </p:spTree>
    <p:extLst>
      <p:ext uri="{BB962C8B-B14F-4D97-AF65-F5344CB8AC3E}">
        <p14:creationId xmlns:p14="http://schemas.microsoft.com/office/powerpoint/2010/main" val="161414149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a:noFill/>
        </p:spPr>
        <p:txBody>
          <a:bodyPr/>
          <a:lstStyle/>
          <a:p>
            <a:fld id="{5E67A9AD-2CB1-4BBE-9B4B-E185CE514035}" type="slidenum">
              <a:rPr lang="en-US" smtClean="0"/>
              <a:pPr/>
              <a:t>10</a:t>
            </a:fld>
            <a:endParaRPr lang="en-US" dirty="0"/>
          </a:p>
        </p:txBody>
      </p:sp>
      <p:sp>
        <p:nvSpPr>
          <p:cNvPr id="46083" name="Rectangle 2"/>
          <p:cNvSpPr>
            <a:spLocks noGrp="1" noRot="1" noChangeAspect="1" noChangeArrowheads="1" noTextEdit="1"/>
          </p:cNvSpPr>
          <p:nvPr>
            <p:ph type="sldImg"/>
          </p:nvPr>
        </p:nvSpPr>
        <p:spPr>
          <a:xfrm>
            <a:off x="460375" y="719138"/>
            <a:ext cx="6394450" cy="3597275"/>
          </a:xfrm>
          <a:ln/>
        </p:spPr>
      </p:sp>
      <p:sp>
        <p:nvSpPr>
          <p:cNvPr id="46084" name="Rectangle 3"/>
          <p:cNvSpPr>
            <a:spLocks noGrp="1" noChangeArrowheads="1"/>
          </p:cNvSpPr>
          <p:nvPr>
            <p:ph type="body" idx="1"/>
          </p:nvPr>
        </p:nvSpPr>
        <p:spPr>
          <a:noFill/>
          <a:ln/>
        </p:spPr>
        <p:txBody>
          <a:bodyPr>
            <a:normAutofit/>
          </a:bodyPr>
          <a:lstStyle/>
          <a:p>
            <a:pPr eaLnBrk="1" hangingPunct="1"/>
            <a:r>
              <a:rPr lang="en-US" dirty="0"/>
              <a:t>Annuities are classified as either immediate or deferred annuities. These terms simply refer to when the distribution phase of the annuity begins. </a:t>
            </a:r>
          </a:p>
          <a:p>
            <a:pPr eaLnBrk="1" hangingPunct="1"/>
            <a:endParaRPr lang="en-US" dirty="0"/>
          </a:p>
          <a:p>
            <a:pPr eaLnBrk="1" hangingPunct="1"/>
            <a:r>
              <a:rPr lang="en-US" dirty="0"/>
              <a:t>Immediate annuities convert a lump sum of cash into an income stream. They are typically purchased with a single payment, and the distribution period usually begins within a year of the purchase. </a:t>
            </a:r>
          </a:p>
          <a:p>
            <a:pPr eaLnBrk="1" hangingPunct="1"/>
            <a:endParaRPr lang="en-US" dirty="0"/>
          </a:p>
          <a:p>
            <a:pPr marL="0" marR="0" indent="0" algn="l" defTabSz="457200" rtl="0" eaLnBrk="1" fontAlgn="auto" latinLnBrk="0" hangingPunct="1">
              <a:lnSpc>
                <a:spcPct val="100000"/>
              </a:lnSpc>
              <a:spcBef>
                <a:spcPts val="0"/>
              </a:spcBef>
              <a:spcAft>
                <a:spcPts val="0"/>
              </a:spcAft>
              <a:buClrTx/>
              <a:buSzTx/>
              <a:buFontTx/>
              <a:buNone/>
              <a:tabLst/>
              <a:defRPr/>
            </a:pPr>
            <a:r>
              <a:rPr lang="en-US" dirty="0"/>
              <a:t>Deferred annuities may be purchased with a single premium payment or</a:t>
            </a:r>
            <a:r>
              <a:rPr lang="en-US" baseline="0" dirty="0"/>
              <a:t> </a:t>
            </a:r>
            <a:r>
              <a:rPr lang="en-US" dirty="0"/>
              <a:t>with a series of periodic payments. The distribution period usually begins some time in the future, which allows any earnings to grow on a tax-deferred basis. However, you may</a:t>
            </a:r>
            <a:r>
              <a:rPr lang="en-US" baseline="0" dirty="0"/>
              <a:t> be able to</a:t>
            </a:r>
            <a:r>
              <a:rPr lang="en-US" dirty="0"/>
              <a:t> make withdrawals at any time, as we’ll discuss later.</a:t>
            </a:r>
          </a:p>
          <a:p>
            <a:pPr eaLnBrk="1" hangingPunct="1"/>
            <a:endParaRPr lang="en-US" dirty="0"/>
          </a:p>
          <a:p>
            <a:pPr eaLnBrk="1" hangingPunct="1"/>
            <a:endParaRPr lang="en-US" baseline="0" dirty="0"/>
          </a:p>
          <a:p>
            <a:endParaRPr lang="en-US" sz="1200" dirty="0"/>
          </a:p>
        </p:txBody>
      </p:sp>
    </p:spTree>
    <p:extLst>
      <p:ext uri="{BB962C8B-B14F-4D97-AF65-F5344CB8AC3E}">
        <p14:creationId xmlns:p14="http://schemas.microsoft.com/office/powerpoint/2010/main" val="367634608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D854A8C4-B08A-3247-B1AD-1E1C15FD29A7}" type="slidenum">
              <a:rPr lang="en-US" smtClean="0"/>
              <a:pPr/>
              <a:t>11</a:t>
            </a:fld>
            <a:endParaRPr lang="en-US" dirty="0"/>
          </a:p>
        </p:txBody>
      </p:sp>
    </p:spTree>
    <p:extLst>
      <p:ext uri="{BB962C8B-B14F-4D97-AF65-F5344CB8AC3E}">
        <p14:creationId xmlns:p14="http://schemas.microsoft.com/office/powerpoint/2010/main" val="48605590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70000" lnSpcReduction="20000"/>
          </a:bodyPr>
          <a:lstStyle/>
          <a:p>
            <a:pPr marL="0" algn="l" defTabSz="457200" rtl="0" eaLnBrk="1" latinLnBrk="0" hangingPunct="1">
              <a:lnSpc>
                <a:spcPct val="90000"/>
              </a:lnSpc>
            </a:pPr>
            <a:r>
              <a:rPr lang="en-US" sz="1200" kern="1200" dirty="0">
                <a:solidFill>
                  <a:schemeClr val="tx1"/>
                </a:solidFill>
                <a:latin typeface="+mn-lt"/>
                <a:ea typeface="+mn-ea"/>
                <a:cs typeface="+mn-cs"/>
              </a:rPr>
              <a:t>There are three main types of annuities – fixed, fixed index, and variable. The accumulation of interest helps differentiate between the three.</a:t>
            </a:r>
          </a:p>
          <a:p>
            <a:pPr marL="0" algn="l" defTabSz="457200" rtl="0" eaLnBrk="1" latinLnBrk="0" hangingPunct="1">
              <a:lnSpc>
                <a:spcPct val="90000"/>
              </a:lnSpc>
            </a:pPr>
            <a:endParaRPr lang="en-US" sz="1200" kern="1200" dirty="0">
              <a:solidFill>
                <a:schemeClr val="tx1"/>
              </a:solidFill>
              <a:latin typeface="+mn-lt"/>
              <a:ea typeface="+mn-ea"/>
              <a:cs typeface="+mn-cs"/>
            </a:endParaRPr>
          </a:p>
          <a:p>
            <a:pPr marL="0" marR="0" indent="0" algn="l" defTabSz="457200" rtl="0" eaLnBrk="1" fontAlgn="auto" latinLnBrk="0" hangingPunct="1">
              <a:lnSpc>
                <a:spcPct val="90000"/>
              </a:lnSpc>
              <a:spcBef>
                <a:spcPts val="0"/>
              </a:spcBef>
              <a:spcAft>
                <a:spcPts val="0"/>
              </a:spcAft>
              <a:buClrTx/>
              <a:buSzTx/>
              <a:buFontTx/>
              <a:buNone/>
              <a:tabLst/>
              <a:defRPr/>
            </a:pPr>
            <a:r>
              <a:rPr lang="en-US" sz="1200" kern="1200" dirty="0">
                <a:solidFill>
                  <a:schemeClr val="tx1"/>
                </a:solidFill>
                <a:latin typeface="+mn-lt"/>
                <a:ea typeface="+mn-ea"/>
                <a:cs typeface="+mn-cs"/>
              </a:rPr>
              <a:t>There are many similarities in how all three annuities work: all involve the same four roles (owner, issuer/insurer, annuitant, and beneficiary), all offer tax-deferred growth potential, all offer the freedom of discretionary withdrawals subject to surrender charges, all may be annuitized in the distribution phase, and earnings for all are taxed in essentially the same fashion—as they are distributed from the annuity. </a:t>
            </a:r>
          </a:p>
          <a:p>
            <a:pPr marL="0" algn="l" defTabSz="457200" rtl="0" eaLnBrk="1" latinLnBrk="0" hangingPunct="1">
              <a:lnSpc>
                <a:spcPct val="90000"/>
              </a:lnSpc>
            </a:pPr>
            <a:endParaRPr lang="en-US" sz="1200" kern="1200" dirty="0">
              <a:solidFill>
                <a:schemeClr val="tx1"/>
              </a:solidFill>
              <a:latin typeface="+mn-lt"/>
              <a:ea typeface="+mn-ea"/>
              <a:cs typeface="+mn-cs"/>
            </a:endParaRPr>
          </a:p>
          <a:p>
            <a:pPr marL="0" algn="l" defTabSz="457200" rtl="0" eaLnBrk="1" fontAlgn="base" latinLnBrk="0" hangingPunct="1">
              <a:lnSpc>
                <a:spcPct val="90000"/>
              </a:lnSpc>
              <a:spcBef>
                <a:spcPct val="30000"/>
              </a:spcBef>
              <a:spcAft>
                <a:spcPct val="0"/>
              </a:spcAft>
              <a:defRPr/>
            </a:pPr>
            <a:r>
              <a:rPr lang="en-US" sz="1200" kern="1200" dirty="0">
                <a:solidFill>
                  <a:schemeClr val="tx1"/>
                </a:solidFill>
                <a:latin typeface="+mn-lt"/>
                <a:ea typeface="+mn-ea"/>
                <a:cs typeface="+mn-cs"/>
              </a:rPr>
              <a:t>But there are also some significant differences between the three. </a:t>
            </a:r>
          </a:p>
          <a:p>
            <a:pPr marL="0" algn="l" defTabSz="457200" rtl="0" eaLnBrk="1" fontAlgn="base" latinLnBrk="0" hangingPunct="1">
              <a:lnSpc>
                <a:spcPct val="90000"/>
              </a:lnSpc>
              <a:spcBef>
                <a:spcPct val="30000"/>
              </a:spcBef>
              <a:spcAft>
                <a:spcPct val="0"/>
              </a:spcAft>
              <a:defRPr/>
            </a:pPr>
            <a:endParaRPr lang="en-US" sz="1200" kern="1200" dirty="0">
              <a:solidFill>
                <a:schemeClr val="tx1"/>
              </a:solidFill>
              <a:latin typeface="+mn-lt"/>
              <a:ea typeface="+mn-ea"/>
              <a:cs typeface="+mn-cs"/>
            </a:endParaRPr>
          </a:p>
          <a:p>
            <a:pPr marL="0" marR="0" indent="0" algn="l" defTabSz="457200" rtl="0" eaLnBrk="1" fontAlgn="base" latinLnBrk="0" hangingPunct="1">
              <a:lnSpc>
                <a:spcPct val="90000"/>
              </a:lnSpc>
              <a:spcBef>
                <a:spcPts val="600"/>
              </a:spcBef>
              <a:spcAft>
                <a:spcPct val="0"/>
              </a:spcAft>
              <a:buClrTx/>
              <a:buSzTx/>
              <a:buFontTx/>
              <a:buNone/>
              <a:tabLst/>
              <a:defRPr/>
            </a:pPr>
            <a:r>
              <a:rPr lang="en-US" sz="1200" kern="1200" dirty="0">
                <a:solidFill>
                  <a:schemeClr val="tx1"/>
                </a:solidFill>
                <a:latin typeface="+mn-lt"/>
                <a:ea typeface="+mn-ea"/>
                <a:cs typeface="+mn-cs"/>
              </a:rPr>
              <a:t>Fixed annuities guarantee that the principal you pay in will be returned to you minus any applicable surrender charges or other deductions; what’s more, the issuer/insurer provides a Guaranteed Minimum Interest Rate on your annuity. Of course, all guarantees are subject to the claims-paying ability of the annuity issuer/insurer.</a:t>
            </a:r>
          </a:p>
          <a:p>
            <a:pPr marL="0" algn="l" defTabSz="457200" rtl="0" eaLnBrk="1" fontAlgn="base" latinLnBrk="0" hangingPunct="1">
              <a:lnSpc>
                <a:spcPct val="90000"/>
              </a:lnSpc>
              <a:spcBef>
                <a:spcPts val="600"/>
              </a:spcBef>
              <a:spcAft>
                <a:spcPct val="0"/>
              </a:spcAft>
              <a:defRPr/>
            </a:pPr>
            <a:endParaRPr lang="en-US" sz="1200" kern="1200" dirty="0">
              <a:solidFill>
                <a:schemeClr val="tx1"/>
              </a:solidFill>
              <a:latin typeface="+mn-lt"/>
              <a:ea typeface="+mn-ea"/>
              <a:cs typeface="+mn-cs"/>
            </a:endParaRPr>
          </a:p>
          <a:p>
            <a:pPr marL="0" marR="0" indent="0" algn="l" defTabSz="457200" rtl="0" eaLnBrk="1" fontAlgn="base" latinLnBrk="0" hangingPunct="1">
              <a:lnSpc>
                <a:spcPct val="90000"/>
              </a:lnSpc>
              <a:spcBef>
                <a:spcPts val="600"/>
              </a:spcBef>
              <a:spcAft>
                <a:spcPct val="0"/>
              </a:spcAft>
              <a:buClrTx/>
              <a:buSzTx/>
              <a:buFontTx/>
              <a:buNone/>
              <a:tabLst/>
              <a:defRPr/>
            </a:pPr>
            <a:r>
              <a:rPr lang="en-US" sz="1200" kern="1200" dirty="0">
                <a:solidFill>
                  <a:schemeClr val="tx1"/>
                </a:solidFill>
                <a:latin typeface="+mn-lt"/>
                <a:ea typeface="+mn-ea"/>
                <a:cs typeface="+mn-cs"/>
              </a:rPr>
              <a:t>A fixed index annuity provides principal protection without risk of market loss, and opportunity for accumulation. It usually gives you more accumulation potential than a fixed annuity along with less risk and less potential accumulation than a variable annuity.</a:t>
            </a:r>
          </a:p>
          <a:p>
            <a:pPr marL="0" algn="l" defTabSz="457200" rtl="0" eaLnBrk="1" fontAlgn="base" latinLnBrk="0" hangingPunct="1">
              <a:lnSpc>
                <a:spcPct val="90000"/>
              </a:lnSpc>
              <a:spcBef>
                <a:spcPts val="600"/>
              </a:spcBef>
              <a:spcAft>
                <a:spcPct val="0"/>
              </a:spcAft>
              <a:defRPr/>
            </a:pPr>
            <a:endParaRPr lang="en-US" sz="1200" kern="1200" dirty="0">
              <a:solidFill>
                <a:schemeClr val="tx1"/>
              </a:solidFill>
              <a:latin typeface="+mn-lt"/>
              <a:ea typeface="+mn-ea"/>
              <a:cs typeface="+mn-cs"/>
            </a:endParaRPr>
          </a:p>
          <a:p>
            <a:pPr marL="0" algn="l" defTabSz="457200" rtl="0" eaLnBrk="1" fontAlgn="base" latinLnBrk="0" hangingPunct="1">
              <a:lnSpc>
                <a:spcPct val="90000"/>
              </a:lnSpc>
              <a:spcBef>
                <a:spcPts val="600"/>
              </a:spcBef>
              <a:spcAft>
                <a:spcPct val="0"/>
              </a:spcAft>
              <a:defRPr/>
            </a:pPr>
            <a:r>
              <a:rPr lang="en-US" sz="1200" kern="1200" dirty="0">
                <a:solidFill>
                  <a:schemeClr val="tx1"/>
                </a:solidFill>
                <a:latin typeface="+mn-lt"/>
                <a:ea typeface="+mn-ea"/>
                <a:cs typeface="+mn-cs"/>
              </a:rPr>
              <a:t>Generally, the issuer/insurer of a variable annuity offers you no guarantees, unless the annuity also provides a fixed account option. You typically assume all the risk relating to the performance of the underlying investments you choose, and any earnings are solely dependent on those investments. In fact, if the investments perform poorly, you could actually lose principal.</a:t>
            </a:r>
          </a:p>
          <a:p>
            <a:pPr marL="0" algn="l" defTabSz="457200" rtl="0" eaLnBrk="1" fontAlgn="base" latinLnBrk="0" hangingPunct="1">
              <a:lnSpc>
                <a:spcPct val="90000"/>
              </a:lnSpc>
              <a:spcBef>
                <a:spcPts val="600"/>
              </a:spcBef>
              <a:spcAft>
                <a:spcPct val="0"/>
              </a:spcAft>
              <a:defRPr/>
            </a:pPr>
            <a:endParaRPr lang="en-US" sz="1200" kern="1200" dirty="0">
              <a:solidFill>
                <a:schemeClr val="tx1"/>
              </a:solidFill>
              <a:latin typeface="+mn-lt"/>
              <a:ea typeface="+mn-ea"/>
              <a:cs typeface="+mn-cs"/>
            </a:endParaRPr>
          </a:p>
          <a:p>
            <a:pPr marL="0" algn="l" defTabSz="457200" rtl="0" eaLnBrk="1" fontAlgn="base" latinLnBrk="0" hangingPunct="1">
              <a:lnSpc>
                <a:spcPct val="90000"/>
              </a:lnSpc>
              <a:spcBef>
                <a:spcPts val="600"/>
              </a:spcBef>
              <a:spcAft>
                <a:spcPct val="0"/>
              </a:spcAft>
              <a:defRPr/>
            </a:pPr>
            <a:r>
              <a:rPr lang="en-US" sz="1200" kern="1200" dirty="0">
                <a:solidFill>
                  <a:schemeClr val="tx1"/>
                </a:solidFill>
                <a:latin typeface="+mn-lt"/>
                <a:ea typeface="+mn-ea"/>
                <a:cs typeface="+mn-cs"/>
              </a:rPr>
              <a:t>When you purchase a fixed annuity, you can’t choose how your money is invested. Instead, your interest is based on a fixed interest rate declared by the insurer periodically according to the terms of the particular contract. </a:t>
            </a:r>
          </a:p>
          <a:p>
            <a:pPr marL="0" algn="l" defTabSz="457200" rtl="0" eaLnBrk="1" fontAlgn="base" latinLnBrk="0" hangingPunct="1">
              <a:lnSpc>
                <a:spcPct val="90000"/>
              </a:lnSpc>
              <a:spcBef>
                <a:spcPts val="600"/>
              </a:spcBef>
              <a:spcAft>
                <a:spcPct val="0"/>
              </a:spcAft>
              <a:defRPr/>
            </a:pPr>
            <a:endParaRPr lang="en-US" sz="1200" kern="1200" dirty="0">
              <a:solidFill>
                <a:schemeClr val="tx1"/>
              </a:solidFill>
              <a:latin typeface="+mn-lt"/>
              <a:ea typeface="+mn-ea"/>
              <a:cs typeface="+mn-cs"/>
            </a:endParaRPr>
          </a:p>
          <a:p>
            <a:pPr marL="0" marR="0" indent="0" algn="l" defTabSz="457200" rtl="0" eaLnBrk="1" fontAlgn="base" latinLnBrk="0" hangingPunct="1">
              <a:lnSpc>
                <a:spcPct val="90000"/>
              </a:lnSpc>
              <a:spcBef>
                <a:spcPts val="600"/>
              </a:spcBef>
              <a:spcAft>
                <a:spcPct val="0"/>
              </a:spcAft>
              <a:buClrTx/>
              <a:buSzTx/>
              <a:buFontTx/>
              <a:buNone/>
              <a:tabLst/>
              <a:defRPr/>
            </a:pPr>
            <a:r>
              <a:rPr lang="en-US" sz="1200" kern="1200" dirty="0">
                <a:solidFill>
                  <a:schemeClr val="tx1"/>
                </a:solidFill>
                <a:latin typeface="+mn-lt"/>
                <a:ea typeface="+mn-ea"/>
                <a:cs typeface="+mn-cs"/>
              </a:rPr>
              <a:t>However, your accumulation in a fixed index annuity is usually based on part of the performance of one or more underlying indexes. While the underlying index does track the performance of specific financial assets (like stocks and bonds), your money is never directly exposed to the financial markets. </a:t>
            </a:r>
          </a:p>
          <a:p>
            <a:pPr marL="0" algn="l" defTabSz="457200" rtl="0" eaLnBrk="1" fontAlgn="base" latinLnBrk="0" hangingPunct="1">
              <a:lnSpc>
                <a:spcPct val="90000"/>
              </a:lnSpc>
              <a:spcBef>
                <a:spcPts val="600"/>
              </a:spcBef>
              <a:spcAft>
                <a:spcPct val="0"/>
              </a:spcAft>
              <a:defRPr/>
            </a:pPr>
            <a:endParaRPr lang="en-US" sz="1200" kern="1200" dirty="0">
              <a:solidFill>
                <a:schemeClr val="tx1"/>
              </a:solidFill>
              <a:latin typeface="+mn-lt"/>
              <a:ea typeface="+mn-ea"/>
              <a:cs typeface="+mn-cs"/>
            </a:endParaRPr>
          </a:p>
          <a:p>
            <a:pPr marL="0" marR="0" lvl="0" indent="0" algn="l" defTabSz="457200" rtl="0" eaLnBrk="1" fontAlgn="base" latinLnBrk="0" hangingPunct="1">
              <a:lnSpc>
                <a:spcPct val="90000"/>
              </a:lnSpc>
              <a:spcBef>
                <a:spcPts val="600"/>
              </a:spcBef>
              <a:spcAft>
                <a:spcPct val="0"/>
              </a:spcAft>
              <a:buClrTx/>
              <a:buSzTx/>
              <a:buFontTx/>
              <a:buNone/>
              <a:tabLst/>
              <a:defRPr/>
            </a:pPr>
            <a:r>
              <a:rPr lang="en-US" sz="1200" kern="1200" dirty="0">
                <a:solidFill>
                  <a:schemeClr val="tx1"/>
                </a:solidFill>
                <a:latin typeface="+mn-lt"/>
                <a:ea typeface="+mn-ea"/>
                <a:cs typeface="+mn-cs"/>
              </a:rPr>
              <a:t>With a variable annuity, you’re also allowed to choose how you want to invest your money within subaccounts. We’ll explore these differences in more detail in a few minutes. Generally, all of your premium investment is eligible for earnings. However, fees and charges are customarily assessed by variable annuities against your account values.</a:t>
            </a:r>
          </a:p>
          <a:p>
            <a:pPr marL="0" algn="l" defTabSz="457200" rtl="0" eaLnBrk="1" latinLnBrk="0" hangingPunct="1">
              <a:lnSpc>
                <a:spcPct val="90000"/>
              </a:lnSpc>
              <a:spcBef>
                <a:spcPts val="600"/>
              </a:spcBef>
            </a:pPr>
            <a:endParaRPr lang="en-US" sz="1200" kern="1200" dirty="0">
              <a:solidFill>
                <a:schemeClr val="tx1"/>
              </a:solidFill>
              <a:latin typeface="+mn-lt"/>
              <a:ea typeface="+mn-ea"/>
              <a:cs typeface="+mn-cs"/>
            </a:endParaRPr>
          </a:p>
          <a:p>
            <a:pPr marL="0" algn="l" defTabSz="457200" rtl="0" eaLnBrk="1" latinLnBrk="0" hangingPunct="1">
              <a:lnSpc>
                <a:spcPct val="90000"/>
              </a:lnSpc>
              <a:spcBef>
                <a:spcPts val="600"/>
              </a:spcBef>
            </a:pPr>
            <a:r>
              <a:rPr lang="en-US" sz="1200" kern="1200" dirty="0">
                <a:solidFill>
                  <a:schemeClr val="tx1"/>
                </a:solidFill>
                <a:latin typeface="+mn-lt"/>
                <a:ea typeface="+mn-ea"/>
                <a:cs typeface="+mn-cs"/>
              </a:rPr>
              <a:t>Now let’s look more closely at how a fixed annuity works. </a:t>
            </a:r>
          </a:p>
          <a:p>
            <a:endParaRPr lang="en-US" dirty="0"/>
          </a:p>
        </p:txBody>
      </p:sp>
      <p:sp>
        <p:nvSpPr>
          <p:cNvPr id="4" name="Slide Number Placeholder 3"/>
          <p:cNvSpPr>
            <a:spLocks noGrp="1"/>
          </p:cNvSpPr>
          <p:nvPr>
            <p:ph type="sldNum" sz="quarter" idx="10"/>
          </p:nvPr>
        </p:nvSpPr>
        <p:spPr/>
        <p:txBody>
          <a:bodyPr/>
          <a:lstStyle/>
          <a:p>
            <a:fld id="{D854A8C4-B08A-3247-B1AD-1E1C15FD29A7}" type="slidenum">
              <a:rPr lang="en-US" smtClean="0"/>
              <a:pPr/>
              <a:t>12</a:t>
            </a:fld>
            <a:endParaRPr lang="en-US" dirty="0"/>
          </a:p>
        </p:txBody>
      </p:sp>
    </p:spTree>
    <p:extLst>
      <p:ext uri="{BB962C8B-B14F-4D97-AF65-F5344CB8AC3E}">
        <p14:creationId xmlns:p14="http://schemas.microsoft.com/office/powerpoint/2010/main" val="262402079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pPr eaLnBrk="1" hangingPunct="1">
              <a:lnSpc>
                <a:spcPct val="90000"/>
              </a:lnSpc>
            </a:pPr>
            <a:r>
              <a:rPr lang="en-US" dirty="0"/>
              <a:t>With a fixed annuity, you make your premium payments to the annuity issuer/insurer.</a:t>
            </a:r>
          </a:p>
          <a:p>
            <a:pPr eaLnBrk="1" hangingPunct="1">
              <a:lnSpc>
                <a:spcPct val="90000"/>
              </a:lnSpc>
            </a:pPr>
            <a:endParaRPr lang="en-US" dirty="0"/>
          </a:p>
          <a:p>
            <a:pPr eaLnBrk="1" hangingPunct="1">
              <a:lnSpc>
                <a:spcPct val="90000"/>
              </a:lnSpc>
            </a:pPr>
            <a:r>
              <a:rPr lang="en-US" dirty="0"/>
              <a:t>The issuer/insurer invests your payments in its general account, where the funds are managed by the issuer’s/insurer’s own money managers. Because these funds are part of the issuer’s/insurer’s general assets, they are subject to the claims of its creditors. You should be aware that you’re assuming this risk when buying fixed annuities. As we’ll see, this isn’t the case with variable annuities. </a:t>
            </a:r>
          </a:p>
          <a:p>
            <a:pPr eaLnBrk="1" hangingPunct="1">
              <a:lnSpc>
                <a:spcPct val="90000"/>
              </a:lnSpc>
            </a:pPr>
            <a:endParaRPr lang="en-US" dirty="0"/>
          </a:p>
          <a:p>
            <a:pPr marL="0" marR="0" indent="0" algn="l" defTabSz="457200" rtl="0" eaLnBrk="1" fontAlgn="auto" latinLnBrk="0" hangingPunct="1">
              <a:lnSpc>
                <a:spcPct val="90000"/>
              </a:lnSpc>
              <a:spcBef>
                <a:spcPts val="0"/>
              </a:spcBef>
              <a:spcAft>
                <a:spcPts val="0"/>
              </a:spcAft>
              <a:buClrTx/>
              <a:buSzTx/>
              <a:buFontTx/>
              <a:buNone/>
              <a:tabLst/>
              <a:defRPr/>
            </a:pPr>
            <a:r>
              <a:rPr lang="en-US" dirty="0"/>
              <a:t>Your annuity earns a fixed rate of interest declared by the annuity issuer/insurer and the interest rate can vary periodically, but the company</a:t>
            </a:r>
            <a:r>
              <a:rPr lang="en-US" baseline="0" dirty="0"/>
              <a:t> guarantees your principal and a minimum interest rate.</a:t>
            </a:r>
            <a:endParaRPr lang="en-US" dirty="0"/>
          </a:p>
          <a:p>
            <a:pPr eaLnBrk="1" hangingPunct="1">
              <a:lnSpc>
                <a:spcPct val="90000"/>
              </a:lnSpc>
            </a:pPr>
            <a:r>
              <a:rPr lang="en-US" dirty="0"/>
              <a:t> </a:t>
            </a:r>
          </a:p>
          <a:p>
            <a:pPr eaLnBrk="1" hangingPunct="1">
              <a:lnSpc>
                <a:spcPct val="90000"/>
              </a:lnSpc>
            </a:pPr>
            <a:r>
              <a:rPr lang="en-US" dirty="0"/>
              <a:t>Any interest on the money you </a:t>
            </a:r>
            <a:r>
              <a:rPr lang="en-US" b="0" i="0" dirty="0">
                <a:solidFill>
                  <a:srgbClr val="222222"/>
                </a:solidFill>
                <a:effectLst/>
                <a:latin typeface="ProximaNova-Regular" panose="02000506030000020004" pitchFamily="2" charset="0"/>
              </a:rPr>
              <a:t>pay in</a:t>
            </a:r>
            <a:r>
              <a:rPr lang="en-US" dirty="0"/>
              <a:t> grows tax deferred. You don’t pay taxes on the </a:t>
            </a:r>
            <a:r>
              <a:rPr lang="en-US" b="0" i="0" dirty="0">
                <a:solidFill>
                  <a:srgbClr val="222222"/>
                </a:solidFill>
                <a:effectLst/>
                <a:latin typeface="ProximaNova-Regular" panose="02000506030000020004" pitchFamily="2" charset="0"/>
              </a:rPr>
              <a:t>interest</a:t>
            </a:r>
            <a:r>
              <a:rPr lang="en-US" dirty="0"/>
              <a:t> until you begin taking money from the annuity, either through withdrawals or by annuitizing. (Withdrawals made prior to age 59½ may be subject to an additional 10% penalty tax.)</a:t>
            </a:r>
          </a:p>
          <a:p>
            <a:pPr eaLnBrk="1" hangingPunct="1">
              <a:lnSpc>
                <a:spcPct val="90000"/>
              </a:lnSpc>
            </a:pPr>
            <a:endParaRPr lang="en-US" dirty="0"/>
          </a:p>
          <a:p>
            <a:pPr eaLnBrk="1" hangingPunct="1">
              <a:lnSpc>
                <a:spcPct val="90000"/>
              </a:lnSpc>
            </a:pPr>
            <a:r>
              <a:rPr lang="en-US" dirty="0"/>
              <a:t>Your annuity contract offers</a:t>
            </a:r>
            <a:r>
              <a:rPr lang="en-US" baseline="0" dirty="0"/>
              <a:t> withdrawal options </a:t>
            </a:r>
            <a:r>
              <a:rPr lang="en-US" dirty="0"/>
              <a:t>to you. Usually, you can take withdrawals</a:t>
            </a:r>
            <a:r>
              <a:rPr lang="en-US" baseline="0" dirty="0"/>
              <a:t> periodically, subject to surrender charges </a:t>
            </a:r>
            <a:r>
              <a:rPr lang="en-US" b="0" i="0" dirty="0">
                <a:solidFill>
                  <a:srgbClr val="222222"/>
                </a:solidFill>
                <a:effectLst/>
                <a:latin typeface="ProximaNova-Regular" panose="02000506030000020004" pitchFamily="2" charset="0"/>
              </a:rPr>
              <a:t>and possibly also a market value adjustment</a:t>
            </a:r>
            <a:r>
              <a:rPr lang="en-US" baseline="0" dirty="0"/>
              <a:t>, or you can annuitize the contract in which case you’ll receive the same payments for a specified period of time or for the rest of your life or for the lives of you and your spouse. </a:t>
            </a:r>
          </a:p>
          <a:p>
            <a:pPr defTabSz="947312" fontAlgn="base">
              <a:lnSpc>
                <a:spcPct val="90000"/>
              </a:lnSpc>
              <a:spcBef>
                <a:spcPct val="30000"/>
              </a:spcBef>
              <a:spcAft>
                <a:spcPct val="0"/>
              </a:spcAft>
              <a:defRPr/>
            </a:pPr>
            <a:endParaRPr lang="en-US" baseline="0" dirty="0"/>
          </a:p>
          <a:p>
            <a:pPr defTabSz="947312" fontAlgn="base">
              <a:lnSpc>
                <a:spcPct val="90000"/>
              </a:lnSpc>
              <a:spcBef>
                <a:spcPct val="30000"/>
              </a:spcBef>
              <a:spcAft>
                <a:spcPct val="0"/>
              </a:spcAft>
              <a:defRPr/>
            </a:pPr>
            <a:r>
              <a:rPr lang="en-US" baseline="0" dirty="0"/>
              <a:t>Most fixed annuities also provide a death benefit at your death depending on the account value and payment options you selected. </a:t>
            </a:r>
            <a:r>
              <a:rPr lang="en-US" dirty="0"/>
              <a:t>  </a:t>
            </a:r>
          </a:p>
          <a:p>
            <a:pPr eaLnBrk="1" hangingPunct="1">
              <a:lnSpc>
                <a:spcPct val="90000"/>
              </a:lnSpc>
            </a:pPr>
            <a:r>
              <a:rPr lang="en-US" dirty="0"/>
              <a:t> </a:t>
            </a:r>
          </a:p>
          <a:p>
            <a:pPr marL="0" marR="0" indent="0" algn="l" defTabSz="457200" rtl="0" eaLnBrk="1" fontAlgn="auto" latinLnBrk="0" hangingPunct="1">
              <a:lnSpc>
                <a:spcPct val="90000"/>
              </a:lnSpc>
              <a:spcBef>
                <a:spcPts val="0"/>
              </a:spcBef>
              <a:spcAft>
                <a:spcPts val="0"/>
              </a:spcAft>
              <a:buClrTx/>
              <a:buSzTx/>
              <a:buFontTx/>
              <a:buNone/>
              <a:tabLst/>
              <a:defRPr/>
            </a:pPr>
            <a:r>
              <a:rPr lang="en-US" dirty="0"/>
              <a:t>Now let’s look at what happens when you purchase a Fixed Index Annuity.</a:t>
            </a:r>
          </a:p>
          <a:p>
            <a:endParaRPr lang="en-US" dirty="0"/>
          </a:p>
        </p:txBody>
      </p:sp>
      <p:sp>
        <p:nvSpPr>
          <p:cNvPr id="4" name="Slide Number Placeholder 3"/>
          <p:cNvSpPr>
            <a:spLocks noGrp="1"/>
          </p:cNvSpPr>
          <p:nvPr>
            <p:ph type="sldNum" sz="quarter" idx="5"/>
          </p:nvPr>
        </p:nvSpPr>
        <p:spPr/>
        <p:txBody>
          <a:bodyPr/>
          <a:lstStyle/>
          <a:p>
            <a:fld id="{D854A8C4-B08A-3247-B1AD-1E1C15FD29A7}" type="slidenum">
              <a:rPr lang="en-US" smtClean="0"/>
              <a:pPr/>
              <a:t>13</a:t>
            </a:fld>
            <a:endParaRPr lang="en-US" dirty="0"/>
          </a:p>
        </p:txBody>
      </p:sp>
    </p:spTree>
    <p:extLst>
      <p:ext uri="{BB962C8B-B14F-4D97-AF65-F5344CB8AC3E}">
        <p14:creationId xmlns:p14="http://schemas.microsoft.com/office/powerpoint/2010/main" val="41021854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Now</a:t>
            </a:r>
            <a:r>
              <a:rPr lang="en-US" baseline="0" dirty="0"/>
              <a:t> we’ll look at fixed index annuities – or, simply put, FIAs.  </a:t>
            </a:r>
          </a:p>
          <a:p>
            <a:endParaRPr lang="en-US" baseline="0" dirty="0"/>
          </a:p>
          <a:p>
            <a:pPr marL="0" marR="0" indent="0" algn="l" defTabSz="457200" rtl="0" eaLnBrk="1" fontAlgn="auto" latinLnBrk="0" hangingPunct="1">
              <a:lnSpc>
                <a:spcPct val="100000"/>
              </a:lnSpc>
              <a:spcBef>
                <a:spcPts val="0"/>
              </a:spcBef>
              <a:spcAft>
                <a:spcPts val="0"/>
              </a:spcAft>
              <a:buClrTx/>
              <a:buSzTx/>
              <a:buFontTx/>
              <a:buNone/>
              <a:tabLst/>
              <a:defRPr/>
            </a:pPr>
            <a:r>
              <a:rPr lang="en-US" dirty="0"/>
              <a:t>&lt;&lt;CLICK &gt;&gt; </a:t>
            </a:r>
            <a:r>
              <a:rPr lang="en-US" baseline="0" dirty="0"/>
              <a:t>When you’re looking for interest potential and protection from loss, a fixed index annuity may be the right choice for you. </a:t>
            </a:r>
            <a:r>
              <a:rPr lang="en-US" b="0" i="0" dirty="0">
                <a:solidFill>
                  <a:srgbClr val="222222"/>
                </a:solidFill>
                <a:effectLst/>
                <a:latin typeface="ProximaNova-Regular" panose="02000506030000020004" pitchFamily="2" charset="0"/>
              </a:rPr>
              <a:t>Depending on its terms, t</a:t>
            </a:r>
            <a:r>
              <a:rPr lang="en-US" baseline="0" dirty="0"/>
              <a:t>he annuity may be purchased in a single payment or in a series of premium payments, depending on the insurer. Some insurers only accept a single premium for FIAs. Purchase payments are not tax-deferred in a non-qualified contract. Purchase payments are tax-deferred in a qualified contract and can be a long-term savings option that provides principal protection and interest potential. </a:t>
            </a:r>
          </a:p>
          <a:p>
            <a:endParaRPr lang="en-US" baseline="0" dirty="0"/>
          </a:p>
          <a:p>
            <a:r>
              <a:rPr lang="en-US" baseline="0" dirty="0"/>
              <a:t>&lt;&lt;CLICK&gt;&gt;Interest to your contract cannot be lost, which can lead to more accumulation potential. Your interest credits are based on part of the performance of an external underlying index, for example the </a:t>
            </a:r>
            <a:r>
              <a:rPr lang="en-US" sz="1200" b="0" i="0" u="none" strike="noStrike" kern="1200" baseline="0" dirty="0">
                <a:solidFill>
                  <a:schemeClr val="tx1"/>
                </a:solidFill>
                <a:latin typeface="+mn-lt"/>
                <a:ea typeface="+mn-ea"/>
                <a:cs typeface="+mn-cs"/>
              </a:rPr>
              <a:t>S&amp;P 500</a:t>
            </a:r>
            <a:r>
              <a:rPr lang="en-US" sz="1200" b="0" i="0" u="none" strike="noStrike" kern="1200" baseline="30000" dirty="0">
                <a:solidFill>
                  <a:schemeClr val="tx1"/>
                </a:solidFill>
                <a:latin typeface="+mn-lt"/>
                <a:ea typeface="+mn-ea"/>
                <a:cs typeface="+mn-cs"/>
              </a:rPr>
              <a:t>®</a:t>
            </a:r>
            <a:r>
              <a:rPr lang="en-US" sz="1200" b="0" i="0" u="none" strike="noStrike" kern="1200" baseline="0" dirty="0">
                <a:solidFill>
                  <a:schemeClr val="tx1"/>
                </a:solidFill>
                <a:latin typeface="+mn-lt"/>
                <a:ea typeface="+mn-ea"/>
                <a:cs typeface="+mn-cs"/>
              </a:rPr>
              <a:t> Index. The insurance company uses a formula to determine interest based on the performance of the index crediting options.</a:t>
            </a:r>
          </a:p>
          <a:p>
            <a:endParaRPr lang="en-US" sz="1200" b="0" i="0" u="none" strike="noStrike" kern="1200" baseline="0" dirty="0">
              <a:solidFill>
                <a:schemeClr val="tx1"/>
              </a:solidFill>
              <a:latin typeface="+mn-lt"/>
              <a:ea typeface="+mn-ea"/>
              <a:cs typeface="+mn-cs"/>
            </a:endParaRPr>
          </a:p>
          <a:p>
            <a:r>
              <a:rPr lang="en-US" sz="1200" b="0" i="0" u="none" strike="noStrike" kern="1200" baseline="0" dirty="0">
                <a:solidFill>
                  <a:schemeClr val="tx1"/>
                </a:solidFill>
                <a:latin typeface="+mn-lt"/>
                <a:ea typeface="+mn-ea"/>
                <a:cs typeface="+mn-cs"/>
              </a:rPr>
              <a:t>&lt;&lt;CLICK&gt;&gt; Once again, tax deferral can play a part in your contract’s increase in value. With FIAs, you can take income payments as a one time payment or as regularly scheduled payments. For an additional fee, insurance companies may offer rider options that guarantee lifetime income.</a:t>
            </a:r>
            <a:endParaRPr lang="en-US" b="0" dirty="0"/>
          </a:p>
        </p:txBody>
      </p:sp>
      <p:sp>
        <p:nvSpPr>
          <p:cNvPr id="4" name="Slide Number Placeholder 3"/>
          <p:cNvSpPr>
            <a:spLocks noGrp="1"/>
          </p:cNvSpPr>
          <p:nvPr>
            <p:ph type="sldNum" sz="quarter" idx="10"/>
          </p:nvPr>
        </p:nvSpPr>
        <p:spPr/>
        <p:txBody>
          <a:bodyPr/>
          <a:lstStyle/>
          <a:p>
            <a:fld id="{D854A8C4-B08A-3247-B1AD-1E1C15FD29A7}" type="slidenum">
              <a:rPr lang="en-US" smtClean="0"/>
              <a:pPr/>
              <a:t>14</a:t>
            </a:fld>
            <a:endParaRPr lang="en-US" dirty="0"/>
          </a:p>
        </p:txBody>
      </p:sp>
    </p:spTree>
    <p:extLst>
      <p:ext uri="{BB962C8B-B14F-4D97-AF65-F5344CB8AC3E}">
        <p14:creationId xmlns:p14="http://schemas.microsoft.com/office/powerpoint/2010/main" val="329741385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85000" lnSpcReduction="20000"/>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200" b="0" i="0" kern="1200" dirty="0">
                <a:solidFill>
                  <a:schemeClr val="tx1"/>
                </a:solidFill>
                <a:effectLst/>
                <a:latin typeface="+mn-lt"/>
                <a:ea typeface="+mn-ea"/>
                <a:cs typeface="+mn-cs"/>
              </a:rPr>
              <a:t>While there are some similarities such as the availability of annuity options, variable annuities have some significant differences compared to fixed annuities. In a variable annuity, instead of your purchases just going into a fixed account that credits a stated rate of interest, you have a selection of variable subaccounts into which you allocate your purchases (some variable annuities also offer a fixed account).</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You make premium payments to the insurance company.</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You then can allocate your premiums to subaccounts based on a variety of asset classes such as government securities, corporate bonds, or common stocks, depending on what the annuity issuer/insurer offers. These subaccounts are generally not accessible to the issuer’s/insurer’s creditors. You can also transfer funds among subaccounts without incurring commission charges or triggering a taxable event. However, with the exception of a </a:t>
            </a:r>
            <a:r>
              <a:rPr lang="en-US" b="0" i="0" dirty="0">
                <a:solidFill>
                  <a:srgbClr val="222222"/>
                </a:solidFill>
                <a:effectLst/>
                <a:latin typeface="ProximaNova-Regular" panose="02000506030000020004" pitchFamily="2" charset="0"/>
              </a:rPr>
              <a:t>fixed account</a:t>
            </a:r>
            <a:r>
              <a:rPr lang="en-US" sz="1200" kern="1200" dirty="0">
                <a:solidFill>
                  <a:schemeClr val="tx1"/>
                </a:solidFill>
                <a:effectLst/>
                <a:latin typeface="+mn-lt"/>
                <a:ea typeface="+mn-ea"/>
                <a:cs typeface="+mn-cs"/>
              </a:rPr>
              <a:t> in which the issuer/insurer guarantees a minimum rate of interest, variable annuities don’t offer any guarantees on the performance of their subaccounts. It’s possible that the subaccounts will perform poorly, and you may lose money, including principal. You should only consider purchasing a variable annuity if you’re willing to assume the risk inherent in investing. As with a fixed annuity, earnings grow tax deferred.</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Variable annuities offer a variety of withdrawal options including periodic distributions, subject to applicable surrender charges (withdrawals made prior to age 59½  may be subject to an additional 10% penalty tax). Like fixed annuities, you can choose to receive fixed payments for a fixed period of time or for the rest of your life or for your life and that of your spouse. However, unlike fixed annuities, you can elect to have your variable annuity payments tied to the performance of your subaccounts in which case the amount of each payment may fluctuate based on subaccount performance.</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Some variable annuities offer a minimum guaranteed death benefit equal to your premium payments less any withdrawals you may have taken. This death benefit ensures that your beneficiary will receive at least the return of your investment in the annuity, even if poor subaccount performance caused your annuity to lose principal. Most variable annuities’ standard death benefit is the value of the annuity contract at the time of death.</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Let’s look at annuity death benefits a little closer.</a:t>
            </a:r>
          </a:p>
          <a:p>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D854A8C4-B08A-3247-B1AD-1E1C15FD29A7}" type="slidenum">
              <a:rPr lang="en-US" smtClean="0"/>
              <a:pPr/>
              <a:t>15</a:t>
            </a:fld>
            <a:endParaRPr lang="en-US" dirty="0"/>
          </a:p>
        </p:txBody>
      </p:sp>
    </p:spTree>
    <p:extLst>
      <p:ext uri="{BB962C8B-B14F-4D97-AF65-F5344CB8AC3E}">
        <p14:creationId xmlns:p14="http://schemas.microsoft.com/office/powerpoint/2010/main" val="386872780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60375" y="719138"/>
            <a:ext cx="6394450" cy="3597275"/>
          </a:xfrm>
        </p:spPr>
      </p:sp>
      <p:sp>
        <p:nvSpPr>
          <p:cNvPr id="3" name="Notes Placeholder 2"/>
          <p:cNvSpPr>
            <a:spLocks noGrp="1"/>
          </p:cNvSpPr>
          <p:nvPr>
            <p:ph type="body" idx="1"/>
          </p:nvPr>
        </p:nvSpPr>
        <p:spPr>
          <a:xfrm>
            <a:off x="731194" y="4560246"/>
            <a:ext cx="5852827" cy="4744627"/>
          </a:xfrm>
        </p:spPr>
        <p:txBody>
          <a:bodyPr>
            <a:noAutofit/>
          </a:bodyPr>
          <a:lstStyle/>
          <a:p>
            <a:pPr eaLnBrk="1" hangingPunct="1"/>
            <a:r>
              <a:rPr lang="en-US" dirty="0"/>
              <a:t>If you die before the annuity is annuitized, your named beneficiary will generally receive at least 100% of the premiums that you’ve paid, less any withdrawals you may have taken. Or you can structure the contract to pay your beneficiary the cash value of the annuity at the time of your death. </a:t>
            </a:r>
          </a:p>
          <a:p>
            <a:pPr eaLnBrk="1" hangingPunct="1"/>
            <a:endParaRPr lang="en-US" dirty="0"/>
          </a:p>
          <a:p>
            <a:pPr eaLnBrk="1" hangingPunct="1"/>
            <a:r>
              <a:rPr lang="en-US" dirty="0"/>
              <a:t>If you die after </a:t>
            </a:r>
            <a:r>
              <a:rPr lang="en-US" dirty="0" err="1"/>
              <a:t>annuitization</a:t>
            </a:r>
            <a:r>
              <a:rPr lang="en-US" dirty="0"/>
              <a:t> has started, both fixed and variable annuities offer several </a:t>
            </a:r>
            <a:r>
              <a:rPr lang="en-US" dirty="0" err="1"/>
              <a:t>annuitization</a:t>
            </a:r>
            <a:r>
              <a:rPr lang="en-US" dirty="0"/>
              <a:t> options that may</a:t>
            </a:r>
            <a:r>
              <a:rPr lang="en-US" baseline="0" dirty="0"/>
              <a:t> be available to</a:t>
            </a:r>
            <a:r>
              <a:rPr lang="en-US" dirty="0"/>
              <a:t> your named beneficiary after your death. We’ll explore these in more detail in a few moments when we look at the different </a:t>
            </a:r>
            <a:r>
              <a:rPr lang="en-US" dirty="0" err="1"/>
              <a:t>annuitization</a:t>
            </a:r>
            <a:r>
              <a:rPr lang="en-US" dirty="0"/>
              <a:t> options available to you.</a:t>
            </a:r>
          </a:p>
          <a:p>
            <a:pPr eaLnBrk="1" hangingPunct="1"/>
            <a:endParaRPr lang="en-US" dirty="0"/>
          </a:p>
          <a:p>
            <a:pPr eaLnBrk="1" hangingPunct="1"/>
            <a:r>
              <a:rPr lang="en-US" dirty="0"/>
              <a:t>Let’s look now at the fees and expenses associated with annuities.</a:t>
            </a:r>
          </a:p>
          <a:p>
            <a:pPr eaLnBrk="1" hangingPunct="1"/>
            <a:endParaRPr lang="en-US" dirty="0"/>
          </a:p>
        </p:txBody>
      </p:sp>
      <p:sp>
        <p:nvSpPr>
          <p:cNvPr id="4" name="Slide Number Placeholder 3"/>
          <p:cNvSpPr>
            <a:spLocks noGrp="1"/>
          </p:cNvSpPr>
          <p:nvPr>
            <p:ph type="sldNum" sz="quarter" idx="10"/>
          </p:nvPr>
        </p:nvSpPr>
        <p:spPr/>
        <p:txBody>
          <a:bodyPr/>
          <a:lstStyle/>
          <a:p>
            <a:pPr>
              <a:defRPr/>
            </a:pPr>
            <a:fld id="{D6A16513-24DE-42B3-9701-6459FE0E8DF7}" type="slidenum">
              <a:rPr lang="en-US" smtClean="0"/>
              <a:pPr>
                <a:defRPr/>
              </a:pPr>
              <a:t>16</a:t>
            </a:fld>
            <a:endParaRPr lang="en-US" dirty="0"/>
          </a:p>
        </p:txBody>
      </p:sp>
    </p:spTree>
    <p:extLst>
      <p:ext uri="{BB962C8B-B14F-4D97-AF65-F5344CB8AC3E}">
        <p14:creationId xmlns:p14="http://schemas.microsoft.com/office/powerpoint/2010/main" val="418705297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D854A8C4-B08A-3247-B1AD-1E1C15FD29A7}" type="slidenum">
              <a:rPr lang="en-US" smtClean="0"/>
              <a:pPr/>
              <a:t>17</a:t>
            </a:fld>
            <a:endParaRPr lang="en-US" dirty="0"/>
          </a:p>
        </p:txBody>
      </p:sp>
    </p:spTree>
    <p:extLst>
      <p:ext uri="{BB962C8B-B14F-4D97-AF65-F5344CB8AC3E}">
        <p14:creationId xmlns:p14="http://schemas.microsoft.com/office/powerpoint/2010/main" val="238377939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60375" y="719138"/>
            <a:ext cx="6394450" cy="3597275"/>
          </a:xfrm>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dirty="0"/>
              <a:t>Fixed annuities may charge an annual contract fee. </a:t>
            </a:r>
          </a:p>
          <a:p>
            <a:pPr eaLnBrk="1" hangingPunct="1"/>
            <a:endParaRPr lang="en-US" dirty="0"/>
          </a:p>
          <a:p>
            <a:pPr marL="0" marR="0" indent="0" algn="l" defTabSz="457200" rtl="0" eaLnBrk="1" fontAlgn="auto" latinLnBrk="0" hangingPunct="1">
              <a:lnSpc>
                <a:spcPct val="100000"/>
              </a:lnSpc>
              <a:spcBef>
                <a:spcPts val="0"/>
              </a:spcBef>
              <a:spcAft>
                <a:spcPts val="0"/>
              </a:spcAft>
              <a:buClrTx/>
              <a:buSzTx/>
              <a:buFontTx/>
              <a:buNone/>
              <a:tabLst/>
              <a:defRPr/>
            </a:pPr>
            <a:r>
              <a:rPr lang="en-US" dirty="0"/>
              <a:t>In addition to an annual contract fee, variable annuities may assess a mortality and expense risk charge that compensates the issuer/insurer if the annuity includes any guarantees (such as a guaranteed death benefit) and sales charges associated with your annuity. And variable annuity subaccount costs can include investment fees and operational expenses.</a:t>
            </a:r>
          </a:p>
          <a:p>
            <a:pPr eaLnBrk="1" hangingPunct="1"/>
            <a:endParaRPr lang="en-US" dirty="0"/>
          </a:p>
          <a:p>
            <a:pPr eaLnBrk="1" hangingPunct="1"/>
            <a:r>
              <a:rPr lang="en-US" dirty="0"/>
              <a:t>And both fixed and variable annuities may charge surrender charges if you withdraw some or all of your investment in the early years of the contract, usually in the first 5 to 10 years. </a:t>
            </a:r>
          </a:p>
          <a:p>
            <a:pPr eaLnBrk="1" hangingPunct="1"/>
            <a:endParaRPr lang="en-US" dirty="0"/>
          </a:p>
          <a:p>
            <a:pPr eaLnBrk="1" hangingPunct="1"/>
            <a:r>
              <a:rPr lang="en-US" dirty="0"/>
              <a:t>Now let’s see what happens when you withdraw money from an annuity.</a:t>
            </a:r>
          </a:p>
          <a:p>
            <a:pPr eaLnBrk="1" hangingPunct="1"/>
            <a:endParaRPr lang="en-US" dirty="0"/>
          </a:p>
          <a:p>
            <a:endParaRPr lang="en-US" b="0" i="0" u="none" strike="noStrike" baseline="0" dirty="0"/>
          </a:p>
        </p:txBody>
      </p:sp>
      <p:sp>
        <p:nvSpPr>
          <p:cNvPr id="4" name="Slide Number Placeholder 3"/>
          <p:cNvSpPr>
            <a:spLocks noGrp="1"/>
          </p:cNvSpPr>
          <p:nvPr>
            <p:ph type="sldNum" sz="quarter" idx="10"/>
          </p:nvPr>
        </p:nvSpPr>
        <p:spPr/>
        <p:txBody>
          <a:bodyPr/>
          <a:lstStyle/>
          <a:p>
            <a:fld id="{D854A8C4-B08A-3247-B1AD-1E1C15FD29A7}" type="slidenum">
              <a:rPr lang="en-US" smtClean="0"/>
              <a:pPr/>
              <a:t>18</a:t>
            </a:fld>
            <a:endParaRPr lang="en-US" dirty="0"/>
          </a:p>
        </p:txBody>
      </p:sp>
    </p:spTree>
    <p:extLst>
      <p:ext uri="{BB962C8B-B14F-4D97-AF65-F5344CB8AC3E}">
        <p14:creationId xmlns:p14="http://schemas.microsoft.com/office/powerpoint/2010/main" val="64786245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60375" y="719138"/>
            <a:ext cx="6394450" cy="3597275"/>
          </a:xfrm>
        </p:spPr>
      </p:sp>
      <p:sp>
        <p:nvSpPr>
          <p:cNvPr id="3" name="Notes Placeholder 2"/>
          <p:cNvSpPr>
            <a:spLocks noGrp="1"/>
          </p:cNvSpPr>
          <p:nvPr>
            <p:ph type="body" idx="1"/>
          </p:nvPr>
        </p:nvSpPr>
        <p:spPr>
          <a:xfrm>
            <a:off x="731194" y="4560246"/>
            <a:ext cx="5852827" cy="4744627"/>
          </a:xfrm>
        </p:spPr>
        <p:txBody>
          <a:bodyPr>
            <a:noAutofit/>
          </a:bodyPr>
          <a:lstStyle/>
          <a:p>
            <a:pPr eaLnBrk="1" hangingPunct="1">
              <a:lnSpc>
                <a:spcPct val="90000"/>
              </a:lnSpc>
            </a:pPr>
            <a:r>
              <a:rPr lang="en-US" dirty="0"/>
              <a:t>Generally, you can take disbursements from an annuity in one of two ways.</a:t>
            </a:r>
          </a:p>
          <a:p>
            <a:pPr eaLnBrk="1" hangingPunct="1">
              <a:lnSpc>
                <a:spcPct val="90000"/>
              </a:lnSpc>
            </a:pPr>
            <a:endParaRPr lang="en-US" dirty="0"/>
          </a:p>
          <a:p>
            <a:pPr eaLnBrk="1" hangingPunct="1">
              <a:lnSpc>
                <a:spcPct val="90000"/>
              </a:lnSpc>
            </a:pPr>
            <a:r>
              <a:rPr lang="en-US" dirty="0"/>
              <a:t>You may withdraw money at your own discretion, although there are tax penalties for doing so before you reach age 59½, which we’ll discuss later. These withdrawals can be taken at either regular or irregular intervals and may be of either fixed or varying amounts. Also, withdrawals may be subject to surrender charges during the early</a:t>
            </a:r>
            <a:r>
              <a:rPr lang="en-US" baseline="0" dirty="0"/>
              <a:t> years of the annuity, although most deferred annuities allow for a certain amount that can be withdrawn each year without incurring surrender charges. This usually cannot be done until the 2</a:t>
            </a:r>
            <a:r>
              <a:rPr lang="en-US" baseline="30000" dirty="0"/>
              <a:t>nd</a:t>
            </a:r>
            <a:r>
              <a:rPr lang="en-US" baseline="0" dirty="0"/>
              <a:t> Contract Year. Check with the particular annuity contract or variable annuity prospectus for details.</a:t>
            </a:r>
            <a:endParaRPr lang="en-US" dirty="0"/>
          </a:p>
          <a:p>
            <a:pPr eaLnBrk="1" hangingPunct="1">
              <a:lnSpc>
                <a:spcPct val="90000"/>
              </a:lnSpc>
            </a:pPr>
            <a:endParaRPr lang="en-US" dirty="0"/>
          </a:p>
          <a:p>
            <a:pPr eaLnBrk="1" hangingPunct="1">
              <a:lnSpc>
                <a:spcPct val="90000"/>
              </a:lnSpc>
            </a:pPr>
            <a:r>
              <a:rPr lang="en-US" dirty="0"/>
              <a:t>If you own a fixed annuity, withdrawals come from the issuer’s general account. If you own a variable annuity, you can choose the subaccounts from which you make withdrawals.</a:t>
            </a:r>
          </a:p>
          <a:p>
            <a:pPr eaLnBrk="1" hangingPunct="1">
              <a:lnSpc>
                <a:spcPct val="90000"/>
              </a:lnSpc>
            </a:pPr>
            <a:endParaRPr lang="en-US" dirty="0"/>
          </a:p>
          <a:p>
            <a:pPr eaLnBrk="1" hangingPunct="1">
              <a:lnSpc>
                <a:spcPct val="90000"/>
              </a:lnSpc>
            </a:pPr>
            <a:r>
              <a:rPr lang="en-US" dirty="0"/>
              <a:t>You can also elect at some point to annuitize the annuity, which is the term used when you convert the annuity to periodic income payments. Depending on the annuity, you can elect to receive a fixed or a variable amount for each payment, which you can receive monthly, quarterly, semiannually, or annually. You can usually elect to receive payments for a fixed time period, for your lifetime, or for your lifetime and the lifetime of another person.</a:t>
            </a:r>
          </a:p>
          <a:p>
            <a:pPr eaLnBrk="1" hangingPunct="1">
              <a:lnSpc>
                <a:spcPct val="90000"/>
              </a:lnSpc>
            </a:pPr>
            <a:endParaRPr lang="en-US" dirty="0"/>
          </a:p>
          <a:p>
            <a:pPr eaLnBrk="1" hangingPunct="1">
              <a:lnSpc>
                <a:spcPct val="90000"/>
              </a:lnSpc>
            </a:pPr>
            <a:r>
              <a:rPr lang="en-US" dirty="0"/>
              <a:t>Now let’s look more closely at what happens if you elect to annuitize.</a:t>
            </a:r>
          </a:p>
          <a:p>
            <a:pPr eaLnBrk="1" hangingPunct="1">
              <a:lnSpc>
                <a:spcPct val="90000"/>
              </a:lnSpc>
            </a:pPr>
            <a:endParaRPr lang="en-US" dirty="0"/>
          </a:p>
        </p:txBody>
      </p:sp>
      <p:sp>
        <p:nvSpPr>
          <p:cNvPr id="4" name="Slide Number Placeholder 3"/>
          <p:cNvSpPr>
            <a:spLocks noGrp="1"/>
          </p:cNvSpPr>
          <p:nvPr>
            <p:ph type="sldNum" sz="quarter" idx="10"/>
          </p:nvPr>
        </p:nvSpPr>
        <p:spPr/>
        <p:txBody>
          <a:bodyPr/>
          <a:lstStyle/>
          <a:p>
            <a:pPr>
              <a:defRPr/>
            </a:pPr>
            <a:fld id="{D6A16513-24DE-42B3-9701-6459FE0E8DF7}" type="slidenum">
              <a:rPr lang="en-US" smtClean="0"/>
              <a:pPr>
                <a:defRPr/>
              </a:pPr>
              <a:t>19</a:t>
            </a:fld>
            <a:endParaRPr lang="en-US" dirty="0"/>
          </a:p>
        </p:txBody>
      </p:sp>
    </p:spTree>
    <p:extLst>
      <p:ext uri="{BB962C8B-B14F-4D97-AF65-F5344CB8AC3E}">
        <p14:creationId xmlns:p14="http://schemas.microsoft.com/office/powerpoint/2010/main" val="136781379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60375" y="719138"/>
            <a:ext cx="6394450" cy="3597275"/>
          </a:xfrm>
        </p:spPr>
      </p:sp>
      <p:sp>
        <p:nvSpPr>
          <p:cNvPr id="3" name="Notes Placeholder 2"/>
          <p:cNvSpPr>
            <a:spLocks noGrp="1"/>
          </p:cNvSpPr>
          <p:nvPr>
            <p:ph type="body" idx="1"/>
          </p:nvPr>
        </p:nvSpPr>
        <p:spPr/>
        <p:txBody>
          <a:bodyPr/>
          <a:lstStyle/>
          <a:p>
            <a:pPr eaLnBrk="1" hangingPunct="1"/>
            <a:r>
              <a:rPr lang="en-US" dirty="0"/>
              <a:t>Generally, annuitizing converts your annuity into a stream of payments. </a:t>
            </a:r>
          </a:p>
          <a:p>
            <a:pPr eaLnBrk="1" hangingPunct="1"/>
            <a:endParaRPr lang="en-US" dirty="0"/>
          </a:p>
          <a:p>
            <a:pPr eaLnBrk="1" hangingPunct="1"/>
            <a:r>
              <a:rPr lang="en-US" dirty="0"/>
              <a:t>With a fixed annuity, the current value of your annuity is converted into a stream of guaranteed payments. You’ll receive periodic fixed payments on a schedule of your choosing. </a:t>
            </a:r>
          </a:p>
          <a:p>
            <a:pPr eaLnBrk="1" hangingPunct="1"/>
            <a:endParaRPr lang="en-US" dirty="0"/>
          </a:p>
          <a:p>
            <a:pPr eaLnBrk="1" hangingPunct="1"/>
            <a:r>
              <a:rPr lang="en-US" dirty="0"/>
              <a:t>With a variable annuity, you can convert the current value of your account into a stream of guaranteed fixed payments, just as you can with a fixed annuity. As an alternative, you can either choose to receive variable payments, where the amount you receive will depend solely on the performance of the subaccounts underlying your annuity, or you may choose a combination payment consisting of a fixed portion and a variable portion.</a:t>
            </a:r>
          </a:p>
          <a:p>
            <a:pPr eaLnBrk="1" hangingPunct="1"/>
            <a:endParaRPr lang="en-US" dirty="0"/>
          </a:p>
          <a:p>
            <a:pPr eaLnBrk="1" hangingPunct="1"/>
            <a:r>
              <a:rPr lang="en-US" dirty="0"/>
              <a:t>Once you annuitize, you usually can’t change your mind—you’re no longer allowed to make additional purchases in the annuity, make any other withdrawals, or select a different payout option, although there are some exceptions to the general rule.</a:t>
            </a:r>
          </a:p>
          <a:p>
            <a:pPr eaLnBrk="1" hangingPunct="1"/>
            <a:endParaRPr lang="en-US" dirty="0"/>
          </a:p>
          <a:p>
            <a:pPr eaLnBrk="1" hangingPunct="1"/>
            <a:r>
              <a:rPr lang="en-US" dirty="0"/>
              <a:t>Let’s look at some of the factors affecting your </a:t>
            </a:r>
            <a:r>
              <a:rPr lang="en-US" dirty="0" err="1"/>
              <a:t>annuitization</a:t>
            </a:r>
            <a:r>
              <a:rPr lang="en-US" dirty="0"/>
              <a:t> payments.</a:t>
            </a:r>
          </a:p>
          <a:p>
            <a:pPr eaLnBrk="1" hangingPunct="1"/>
            <a:endParaRPr lang="en-US" dirty="0"/>
          </a:p>
          <a:p>
            <a:pPr eaLnBrk="1" hangingPunct="1"/>
            <a:r>
              <a:rPr lang="en-US" dirty="0"/>
              <a:t> </a:t>
            </a:r>
          </a:p>
        </p:txBody>
      </p:sp>
      <p:sp>
        <p:nvSpPr>
          <p:cNvPr id="4" name="Slide Number Placeholder 3"/>
          <p:cNvSpPr>
            <a:spLocks noGrp="1"/>
          </p:cNvSpPr>
          <p:nvPr>
            <p:ph type="sldNum" sz="quarter" idx="10"/>
          </p:nvPr>
        </p:nvSpPr>
        <p:spPr/>
        <p:txBody>
          <a:bodyPr/>
          <a:lstStyle/>
          <a:p>
            <a:fld id="{D854A8C4-B08A-3247-B1AD-1E1C15FD29A7}" type="slidenum">
              <a:rPr lang="en-US" smtClean="0"/>
              <a:pPr/>
              <a:t>20</a:t>
            </a:fld>
            <a:endParaRPr lang="en-US" dirty="0"/>
          </a:p>
        </p:txBody>
      </p:sp>
    </p:spTree>
    <p:extLst>
      <p:ext uri="{BB962C8B-B14F-4D97-AF65-F5344CB8AC3E}">
        <p14:creationId xmlns:p14="http://schemas.microsoft.com/office/powerpoint/2010/main" val="77672842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60375" y="719138"/>
            <a:ext cx="6394450" cy="3597275"/>
          </a:xfrm>
        </p:spPr>
      </p:sp>
      <p:sp>
        <p:nvSpPr>
          <p:cNvPr id="3" name="Notes Placeholder 2"/>
          <p:cNvSpPr>
            <a:spLocks noGrp="1"/>
          </p:cNvSpPr>
          <p:nvPr>
            <p:ph type="body" idx="1"/>
          </p:nvPr>
        </p:nvSpPr>
        <p:spPr>
          <a:xfrm>
            <a:off x="731194" y="4560246"/>
            <a:ext cx="5852827" cy="4744627"/>
          </a:xfrm>
        </p:spPr>
        <p:txBody>
          <a:bodyPr>
            <a:noAutofit/>
          </a:bodyPr>
          <a:lstStyle/>
          <a:p>
            <a:pPr eaLnBrk="1" hangingPunct="1">
              <a:lnSpc>
                <a:spcPct val="90000"/>
              </a:lnSpc>
            </a:pPr>
            <a:r>
              <a:rPr lang="en-US" dirty="0"/>
              <a:t>If you own a fixed annuity or if you choose to convert a variable annuity to a stream of guaranteed fixed payments, the value of your contract at the time you annuitize will affect the amount of your payments. The larger the value of your annuity, the larger your payments will be, all other factors being equal. </a:t>
            </a:r>
          </a:p>
          <a:p>
            <a:pPr eaLnBrk="1" hangingPunct="1">
              <a:lnSpc>
                <a:spcPct val="90000"/>
              </a:lnSpc>
            </a:pPr>
            <a:endParaRPr lang="en-US" dirty="0"/>
          </a:p>
          <a:p>
            <a:pPr eaLnBrk="1" hangingPunct="1">
              <a:lnSpc>
                <a:spcPct val="90000"/>
              </a:lnSpc>
            </a:pPr>
            <a:r>
              <a:rPr lang="en-US" dirty="0"/>
              <a:t>If you own a variable annuity and choose any payout option other than a stream of guaranteed fixed payments, the amount of your payments will be determined by the performance of the subaccounts underlying the annuity. </a:t>
            </a:r>
          </a:p>
          <a:p>
            <a:pPr eaLnBrk="1" hangingPunct="1">
              <a:lnSpc>
                <a:spcPct val="90000"/>
              </a:lnSpc>
            </a:pPr>
            <a:endParaRPr lang="en-US" dirty="0"/>
          </a:p>
          <a:p>
            <a:pPr marL="0" marR="0" indent="0" algn="l" defTabSz="457200" rtl="0" eaLnBrk="1" fontAlgn="auto" latinLnBrk="0" hangingPunct="1">
              <a:lnSpc>
                <a:spcPct val="90000"/>
              </a:lnSpc>
              <a:spcBef>
                <a:spcPts val="0"/>
              </a:spcBef>
              <a:spcAft>
                <a:spcPts val="0"/>
              </a:spcAft>
              <a:buClrTx/>
              <a:buSzTx/>
              <a:buFontTx/>
              <a:buNone/>
              <a:tabLst/>
              <a:defRPr/>
            </a:pPr>
            <a:r>
              <a:rPr lang="en-US" dirty="0"/>
              <a:t>You may remember that the annuitant provides the “measuring life” used</a:t>
            </a:r>
            <a:r>
              <a:rPr lang="en-US" baseline="0" dirty="0"/>
              <a:t> to</a:t>
            </a:r>
            <a:r>
              <a:rPr lang="en-US" dirty="0"/>
              <a:t> determine your payment amounts if you elect a life annuitization option. Among other things,</a:t>
            </a:r>
            <a:r>
              <a:rPr lang="en-US" baseline="0" dirty="0"/>
              <a:t> </a:t>
            </a:r>
            <a:r>
              <a:rPr lang="en-US" b="0" i="0" dirty="0">
                <a:solidFill>
                  <a:srgbClr val="222222"/>
                </a:solidFill>
                <a:effectLst/>
                <a:latin typeface="ProximaNova-Regular" panose="02000506030000020004" pitchFamily="2" charset="0"/>
              </a:rPr>
              <a:t>sex</a:t>
            </a:r>
            <a:r>
              <a:rPr lang="en-US" dirty="0"/>
              <a:t> differences (women generally live longer than men) and individual life expectancies are taken into account to arrive</a:t>
            </a:r>
            <a:r>
              <a:rPr lang="en-US" baseline="0" dirty="0"/>
              <a:t> at a payment amount</a:t>
            </a:r>
            <a:r>
              <a:rPr lang="en-US" dirty="0"/>
              <a:t>. All other factors remaining constant, the younger the annuitant, the smaller the annuity payments. </a:t>
            </a:r>
          </a:p>
          <a:p>
            <a:pPr eaLnBrk="1" hangingPunct="1">
              <a:lnSpc>
                <a:spcPct val="90000"/>
              </a:lnSpc>
            </a:pPr>
            <a:endParaRPr lang="en-US" dirty="0"/>
          </a:p>
          <a:p>
            <a:pPr eaLnBrk="1" hangingPunct="1">
              <a:lnSpc>
                <a:spcPct val="90000"/>
              </a:lnSpc>
            </a:pPr>
            <a:r>
              <a:rPr lang="en-US" dirty="0"/>
              <a:t>The payout option you choose will also affect the amount of your </a:t>
            </a:r>
            <a:r>
              <a:rPr lang="en-US" dirty="0" err="1"/>
              <a:t>annuitization</a:t>
            </a:r>
            <a:r>
              <a:rPr lang="en-US" dirty="0"/>
              <a:t> payments. Generally, all other factors being equal, the longer the payout option will provide payments, the smaller each payment will be. </a:t>
            </a:r>
          </a:p>
          <a:p>
            <a:pPr eaLnBrk="1" hangingPunct="1">
              <a:lnSpc>
                <a:spcPct val="90000"/>
              </a:lnSpc>
            </a:pPr>
            <a:endParaRPr lang="en-US" dirty="0"/>
          </a:p>
          <a:p>
            <a:pPr eaLnBrk="1" hangingPunct="1">
              <a:lnSpc>
                <a:spcPct val="90000"/>
              </a:lnSpc>
            </a:pPr>
            <a:r>
              <a:rPr lang="en-US" dirty="0"/>
              <a:t>Let’s take a look now at some of the payout options that may be available to you.</a:t>
            </a:r>
          </a:p>
          <a:p>
            <a:pPr eaLnBrk="1" hangingPunct="1">
              <a:lnSpc>
                <a:spcPct val="90000"/>
              </a:lnSpc>
            </a:pPr>
            <a:endParaRPr lang="en-US" dirty="0"/>
          </a:p>
        </p:txBody>
      </p:sp>
      <p:sp>
        <p:nvSpPr>
          <p:cNvPr id="4" name="Slide Number Placeholder 3"/>
          <p:cNvSpPr>
            <a:spLocks noGrp="1"/>
          </p:cNvSpPr>
          <p:nvPr>
            <p:ph type="sldNum" sz="quarter" idx="10"/>
          </p:nvPr>
        </p:nvSpPr>
        <p:spPr/>
        <p:txBody>
          <a:bodyPr/>
          <a:lstStyle/>
          <a:p>
            <a:pPr>
              <a:defRPr/>
            </a:pPr>
            <a:fld id="{D6A16513-24DE-42B3-9701-6459FE0E8DF7}" type="slidenum">
              <a:rPr lang="en-US" smtClean="0"/>
              <a:pPr>
                <a:defRPr/>
              </a:pPr>
              <a:t>21</a:t>
            </a:fld>
            <a:endParaRPr lang="en-US" dirty="0"/>
          </a:p>
        </p:txBody>
      </p:sp>
    </p:spTree>
    <p:extLst>
      <p:ext uri="{BB962C8B-B14F-4D97-AF65-F5344CB8AC3E}">
        <p14:creationId xmlns:p14="http://schemas.microsoft.com/office/powerpoint/2010/main" val="246878352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60375" y="719138"/>
            <a:ext cx="6394450" cy="3597275"/>
          </a:xfrm>
        </p:spPr>
      </p:sp>
      <p:sp>
        <p:nvSpPr>
          <p:cNvPr id="3" name="Notes Placeholder 2"/>
          <p:cNvSpPr>
            <a:spLocks noGrp="1"/>
          </p:cNvSpPr>
          <p:nvPr>
            <p:ph type="body" idx="1"/>
          </p:nvPr>
        </p:nvSpPr>
        <p:spPr/>
        <p:txBody>
          <a:bodyPr>
            <a:normAutofit fontScale="92500" lnSpcReduction="10000"/>
          </a:bodyPr>
          <a:lstStyle/>
          <a:p>
            <a:pPr eaLnBrk="1" hangingPunct="1">
              <a:lnSpc>
                <a:spcPct val="80000"/>
              </a:lnSpc>
            </a:pPr>
            <a:r>
              <a:rPr lang="en-US" sz="1200" dirty="0"/>
              <a:t>You may be offered a variety of payout options if you annuitize. When you select a payout option, you should bear in mind that your choice is often irreversible, unless your contract provides otherwise, so think carefully about the option that works best for you.</a:t>
            </a:r>
          </a:p>
          <a:p>
            <a:pPr eaLnBrk="1" hangingPunct="1">
              <a:lnSpc>
                <a:spcPct val="80000"/>
              </a:lnSpc>
            </a:pPr>
            <a:endParaRPr lang="en-US" sz="1200" dirty="0"/>
          </a:p>
          <a:p>
            <a:pPr eaLnBrk="1" hangingPunct="1">
              <a:lnSpc>
                <a:spcPct val="80000"/>
              </a:lnSpc>
            </a:pPr>
            <a:r>
              <a:rPr lang="en-US" sz="1200" dirty="0"/>
              <a:t>You can elect to receive payments for your lifetime. With this option, payments end at your death. Generally, nothing is paid to your beneficiary.</a:t>
            </a:r>
          </a:p>
          <a:p>
            <a:pPr eaLnBrk="1" hangingPunct="1">
              <a:lnSpc>
                <a:spcPct val="80000"/>
              </a:lnSpc>
            </a:pPr>
            <a:endParaRPr lang="en-US" sz="1200" dirty="0"/>
          </a:p>
          <a:p>
            <a:pPr defTabSz="947312" fontAlgn="base">
              <a:lnSpc>
                <a:spcPct val="80000"/>
              </a:lnSpc>
              <a:spcBef>
                <a:spcPct val="30000"/>
              </a:spcBef>
              <a:spcAft>
                <a:spcPct val="0"/>
              </a:spcAft>
              <a:defRPr/>
            </a:pPr>
            <a:r>
              <a:rPr lang="en-US" sz="1200" dirty="0"/>
              <a:t>Or you can choose to receive payments for a specified period of time. If you die before the end of the period, your named beneficiary will receive the remaining payments. If you outlive the specified period, however, neither you nor your beneficiary will receive any payments once the period has ended.</a:t>
            </a:r>
          </a:p>
          <a:p>
            <a:pPr defTabSz="947312" fontAlgn="base">
              <a:lnSpc>
                <a:spcPct val="80000"/>
              </a:lnSpc>
              <a:spcBef>
                <a:spcPct val="30000"/>
              </a:spcBef>
              <a:spcAft>
                <a:spcPct val="0"/>
              </a:spcAft>
              <a:defRPr/>
            </a:pPr>
            <a:endParaRPr lang="en-US" sz="1200" dirty="0"/>
          </a:p>
          <a:p>
            <a:pPr defTabSz="947312" fontAlgn="base">
              <a:lnSpc>
                <a:spcPct val="80000"/>
              </a:lnSpc>
              <a:spcBef>
                <a:spcPct val="30000"/>
              </a:spcBef>
              <a:spcAft>
                <a:spcPct val="0"/>
              </a:spcAft>
              <a:defRPr/>
            </a:pPr>
            <a:r>
              <a:rPr lang="en-US" sz="1200" dirty="0"/>
              <a:t>You can combine the first two options and have payments made for the rest of your life or a guaranteed period of time, whichever is longer. With this option, if you die before the time period has elapsed, your beneficiary will receive the remaining payments.</a:t>
            </a:r>
          </a:p>
          <a:p>
            <a:pPr eaLnBrk="1" hangingPunct="1">
              <a:lnSpc>
                <a:spcPct val="80000"/>
              </a:lnSpc>
            </a:pPr>
            <a:endParaRPr lang="en-US" sz="1200" dirty="0"/>
          </a:p>
          <a:p>
            <a:pPr eaLnBrk="1" hangingPunct="1">
              <a:lnSpc>
                <a:spcPct val="80000"/>
              </a:lnSpc>
            </a:pPr>
            <a:r>
              <a:rPr lang="en-US" sz="1200" dirty="0"/>
              <a:t>The refund life option provides you with payments for life, but if you die before you’ve received the total balance of the annuity, the remaining balance will be paid to your named beneficiary, either in a lump sum or in installments.</a:t>
            </a:r>
          </a:p>
          <a:p>
            <a:pPr eaLnBrk="1" hangingPunct="1">
              <a:lnSpc>
                <a:spcPct val="80000"/>
              </a:lnSpc>
            </a:pPr>
            <a:endParaRPr lang="en-US" sz="1200" dirty="0"/>
          </a:p>
          <a:p>
            <a:pPr eaLnBrk="1" hangingPunct="1">
              <a:lnSpc>
                <a:spcPct val="80000"/>
              </a:lnSpc>
            </a:pPr>
            <a:r>
              <a:rPr lang="en-US" sz="1200" dirty="0"/>
              <a:t>The joint and survivor life option provides two persons—the</a:t>
            </a:r>
            <a:r>
              <a:rPr lang="en-US" sz="1200" baseline="0" dirty="0"/>
              <a:t> fi</a:t>
            </a:r>
            <a:r>
              <a:rPr lang="en-US" sz="1200" dirty="0"/>
              <a:t>rst one and then the second—with income. When the first person dies, the second person continues to receive the payments (or some portion of them) for life, or for a specified time period.  </a:t>
            </a:r>
          </a:p>
          <a:p>
            <a:pPr eaLnBrk="1" hangingPunct="1">
              <a:lnSpc>
                <a:spcPct val="80000"/>
              </a:lnSpc>
            </a:pPr>
            <a:endParaRPr lang="en-US" sz="1200" dirty="0"/>
          </a:p>
          <a:p>
            <a:pPr eaLnBrk="1" hangingPunct="1">
              <a:lnSpc>
                <a:spcPct val="80000"/>
              </a:lnSpc>
            </a:pPr>
            <a:r>
              <a:rPr lang="en-US" sz="1200" dirty="0"/>
              <a:t>It’s important to remember that, while both fixed and variable annuities offer guaranteed fixed payment options, variable annuities also offer payouts that will fluctuate with the performance of your underlying subaccount investments. Should your selections perform well, your payments may increase. However, if your investments perform poorly, this may be reflected in smaller payments, and you could lose money.</a:t>
            </a:r>
          </a:p>
          <a:p>
            <a:pPr eaLnBrk="1" hangingPunct="1">
              <a:lnSpc>
                <a:spcPct val="80000"/>
              </a:lnSpc>
            </a:pPr>
            <a:endParaRPr lang="en-US" sz="1200" dirty="0"/>
          </a:p>
          <a:p>
            <a:pPr eaLnBrk="1" hangingPunct="1">
              <a:lnSpc>
                <a:spcPct val="80000"/>
              </a:lnSpc>
            </a:pPr>
            <a:r>
              <a:rPr lang="en-US" sz="1200" dirty="0"/>
              <a:t>Now, let’s look at how withdrawals and </a:t>
            </a:r>
            <a:r>
              <a:rPr lang="en-US" sz="1200" dirty="0" err="1"/>
              <a:t>annuitization</a:t>
            </a:r>
            <a:r>
              <a:rPr lang="en-US" sz="1200" dirty="0"/>
              <a:t> payments are taxed.</a:t>
            </a:r>
          </a:p>
          <a:p>
            <a:pPr eaLnBrk="1" hangingPunct="1">
              <a:lnSpc>
                <a:spcPct val="80000"/>
              </a:lnSpc>
            </a:pPr>
            <a:endParaRPr lang="en-US" sz="1200" dirty="0"/>
          </a:p>
        </p:txBody>
      </p:sp>
      <p:sp>
        <p:nvSpPr>
          <p:cNvPr id="4" name="Slide Number Placeholder 3"/>
          <p:cNvSpPr>
            <a:spLocks noGrp="1"/>
          </p:cNvSpPr>
          <p:nvPr>
            <p:ph type="sldNum" sz="quarter" idx="10"/>
          </p:nvPr>
        </p:nvSpPr>
        <p:spPr/>
        <p:txBody>
          <a:bodyPr/>
          <a:lstStyle/>
          <a:p>
            <a:fld id="{D854A8C4-B08A-3247-B1AD-1E1C15FD29A7}" type="slidenum">
              <a:rPr lang="en-US" smtClean="0"/>
              <a:pPr/>
              <a:t>22</a:t>
            </a:fld>
            <a:endParaRPr lang="en-US" dirty="0"/>
          </a:p>
        </p:txBody>
      </p:sp>
    </p:spTree>
    <p:extLst>
      <p:ext uri="{BB962C8B-B14F-4D97-AF65-F5344CB8AC3E}">
        <p14:creationId xmlns:p14="http://schemas.microsoft.com/office/powerpoint/2010/main" val="235473894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60375" y="719138"/>
            <a:ext cx="6394450" cy="3597275"/>
          </a:xfrm>
        </p:spPr>
      </p:sp>
      <p:sp>
        <p:nvSpPr>
          <p:cNvPr id="3" name="Notes Placeholder 2"/>
          <p:cNvSpPr>
            <a:spLocks noGrp="1"/>
          </p:cNvSpPr>
          <p:nvPr>
            <p:ph type="body" idx="1"/>
          </p:nvPr>
        </p:nvSpPr>
        <p:spPr/>
        <p:txBody>
          <a:bodyPr/>
          <a:lstStyle/>
          <a:p>
            <a:pPr eaLnBrk="1" hangingPunct="1"/>
            <a:r>
              <a:rPr lang="en-US" dirty="0"/>
              <a:t>The federal income tax consequences are essentially the same for fixed and variable annuity withdrawals. The portion of any withdrawal or payout that’s </a:t>
            </a:r>
            <a:r>
              <a:rPr lang="en-US" b="0" i="0" dirty="0">
                <a:solidFill>
                  <a:srgbClr val="222222"/>
                </a:solidFill>
                <a:effectLst/>
                <a:latin typeface="ProximaNova-Regular" panose="02000506030000020004" pitchFamily="2" charset="0"/>
              </a:rPr>
              <a:t>comprised of</a:t>
            </a:r>
            <a:r>
              <a:rPr lang="en-US" dirty="0"/>
              <a:t> </a:t>
            </a:r>
            <a:r>
              <a:rPr lang="en-US" b="0" i="0" dirty="0">
                <a:solidFill>
                  <a:srgbClr val="222222"/>
                </a:solidFill>
                <a:effectLst/>
                <a:latin typeface="ProximaNova-Regular" panose="02000506030000020004" pitchFamily="2" charset="0"/>
              </a:rPr>
              <a:t>interest</a:t>
            </a:r>
            <a:r>
              <a:rPr lang="en-US" dirty="0"/>
              <a:t> will be taxed as ordinary income. </a:t>
            </a:r>
          </a:p>
          <a:p>
            <a:pPr eaLnBrk="1" hangingPunct="1"/>
            <a:endParaRPr lang="en-US" dirty="0"/>
          </a:p>
          <a:p>
            <a:pPr eaLnBrk="1" hangingPunct="1"/>
            <a:r>
              <a:rPr lang="en-US" dirty="0"/>
              <a:t>Generally, withdrawals are considered to be coming from the </a:t>
            </a:r>
            <a:r>
              <a:rPr lang="en-US" b="0" i="0" dirty="0">
                <a:solidFill>
                  <a:srgbClr val="222222"/>
                </a:solidFill>
                <a:effectLst/>
                <a:latin typeface="ProximaNova-Regular" panose="02000506030000020004" pitchFamily="2" charset="0"/>
              </a:rPr>
              <a:t>interest</a:t>
            </a:r>
            <a:r>
              <a:rPr lang="en-US" dirty="0"/>
              <a:t> portion of the annuity first, then from the principal. If you annuitize, however, each payment is considered to be partially a return of your principal and partially a distribution of </a:t>
            </a:r>
            <a:r>
              <a:rPr lang="en-US" b="0" i="0" dirty="0">
                <a:solidFill>
                  <a:srgbClr val="222222"/>
                </a:solidFill>
                <a:effectLst/>
                <a:latin typeface="ProximaNova-Regular" panose="02000506030000020004" pitchFamily="2" charset="0"/>
              </a:rPr>
              <a:t>interest</a:t>
            </a:r>
            <a:r>
              <a:rPr lang="en-US" dirty="0"/>
              <a:t>.</a:t>
            </a:r>
          </a:p>
          <a:p>
            <a:pPr eaLnBrk="1" hangingPunct="1"/>
            <a:r>
              <a:rPr lang="en-US" dirty="0"/>
              <a:t> </a:t>
            </a:r>
          </a:p>
          <a:p>
            <a:pPr eaLnBrk="1" hangingPunct="1"/>
            <a:r>
              <a:rPr lang="en-US" dirty="0"/>
              <a:t>With a few exceptions, in addition to the ordinary income tax on the </a:t>
            </a:r>
            <a:r>
              <a:rPr lang="en-US" b="0" i="0" dirty="0">
                <a:solidFill>
                  <a:srgbClr val="222222"/>
                </a:solidFill>
                <a:effectLst/>
                <a:latin typeface="ProximaNova-Regular" panose="02000506030000020004" pitchFamily="2" charset="0"/>
              </a:rPr>
              <a:t>interest </a:t>
            </a:r>
            <a:r>
              <a:rPr lang="en-US" dirty="0"/>
              <a:t>portion of a withdrawal, a 10% premature distribution tax will be imposed prior to the date you reach 59½ years of age. </a:t>
            </a:r>
          </a:p>
          <a:p>
            <a:pPr eaLnBrk="1" hangingPunct="1"/>
            <a:endParaRPr lang="en-US" dirty="0"/>
          </a:p>
          <a:p>
            <a:pPr eaLnBrk="1" hangingPunct="1"/>
            <a:r>
              <a:rPr lang="en-US" dirty="0"/>
              <a:t>Gifting an annuity may also have tax consequences for the annuity owner, and, generally speaking, the value of an annuity contract is includable in a deceased owner’s gross estate. Your state may also impose taxes on annuities. Because taxation of annuities can be complicated, you should consult your advisor with any tax questions you may have.</a:t>
            </a:r>
          </a:p>
          <a:p>
            <a:pPr eaLnBrk="1" hangingPunct="1"/>
            <a:endParaRPr lang="en-US" dirty="0"/>
          </a:p>
          <a:p>
            <a:pPr eaLnBrk="1" hangingPunct="1"/>
            <a:r>
              <a:rPr lang="en-US" dirty="0"/>
              <a:t>Now, let’s look</a:t>
            </a:r>
            <a:r>
              <a:rPr lang="en-US" baseline="0" dirty="0"/>
              <a:t> at some options that can be added to certain annuities.</a:t>
            </a:r>
          </a:p>
          <a:p>
            <a:pPr eaLnBrk="1" hangingPunct="1"/>
            <a:endParaRPr lang="en-US" baseline="0" dirty="0"/>
          </a:p>
        </p:txBody>
      </p:sp>
      <p:sp>
        <p:nvSpPr>
          <p:cNvPr id="4" name="Slide Number Placeholder 3"/>
          <p:cNvSpPr>
            <a:spLocks noGrp="1"/>
          </p:cNvSpPr>
          <p:nvPr>
            <p:ph type="sldNum" sz="quarter" idx="10"/>
          </p:nvPr>
        </p:nvSpPr>
        <p:spPr/>
        <p:txBody>
          <a:bodyPr/>
          <a:lstStyle/>
          <a:p>
            <a:fld id="{D854A8C4-B08A-3247-B1AD-1E1C15FD29A7}" type="slidenum">
              <a:rPr lang="en-US" smtClean="0"/>
              <a:pPr/>
              <a:t>23</a:t>
            </a:fld>
            <a:endParaRPr lang="en-US" dirty="0"/>
          </a:p>
        </p:txBody>
      </p:sp>
    </p:spTree>
    <p:extLst>
      <p:ext uri="{BB962C8B-B14F-4D97-AF65-F5344CB8AC3E}">
        <p14:creationId xmlns:p14="http://schemas.microsoft.com/office/powerpoint/2010/main" val="125810312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60375" y="719138"/>
            <a:ext cx="6394450" cy="3597275"/>
          </a:xfrm>
        </p:spPr>
      </p:sp>
      <p:sp>
        <p:nvSpPr>
          <p:cNvPr id="3" name="Notes Placeholder 2"/>
          <p:cNvSpPr>
            <a:spLocks noGrp="1"/>
          </p:cNvSpPr>
          <p:nvPr>
            <p:ph type="body" idx="1"/>
          </p:nvPr>
        </p:nvSpPr>
        <p:spPr/>
        <p:txBody>
          <a:bodyPr>
            <a:normAutofit lnSpcReduction="10000"/>
          </a:bodyPr>
          <a:lstStyle/>
          <a:p>
            <a:r>
              <a:rPr lang="en-US" sz="1200" kern="1200" dirty="0">
                <a:solidFill>
                  <a:schemeClr val="tx1"/>
                </a:solidFill>
                <a:effectLst/>
                <a:latin typeface="+mn-lt"/>
                <a:ea typeface="+mn-ea"/>
                <a:cs typeface="+mn-cs"/>
              </a:rPr>
              <a:t>Aside from the common features of each type of annuity we’ve discussed thus far, annuity issuers frequently offer additional options in the form of riders. Most riders are available at a cost‐‐from as little as .1% to 1% or more of the annuity’s value each year. Riders and their availability differ from one issuer to the next and depend on the type of annuity purchased.</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Common fixed annuity riders waive some or all applicable surrender charges allowing more access to your annuity’s cash value for such needs as long‐term care</a:t>
            </a:r>
            <a:r>
              <a:rPr lang="en-US" sz="1200" kern="1200">
                <a:solidFill>
                  <a:schemeClr val="tx1"/>
                </a:solidFill>
                <a:effectLst/>
                <a:latin typeface="+mn-lt"/>
                <a:ea typeface="+mn-ea"/>
                <a:cs typeface="+mn-cs"/>
              </a:rPr>
              <a:t>, </a:t>
            </a:r>
            <a:r>
              <a:rPr lang="en-US" sz="1200" b="0" i="0" kern="1200">
                <a:solidFill>
                  <a:schemeClr val="tx1"/>
                </a:solidFill>
                <a:effectLst/>
                <a:latin typeface="+mn-lt"/>
                <a:ea typeface="+mn-ea"/>
                <a:cs typeface="+mn-cs"/>
              </a:rPr>
              <a:t>disability, and unemployment or if you suffer from a terminal illness.</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Common variable annuity riders offer guarantees not provided by the basic contract. These guarantees include restoration of your premium if the annuity falls below that amount due to poor investment performance. You may be able to access this amount either through periodic withdrawals (the guaranteed withdrawal benefit rider) or in a lump sum after a stated number of years (the guaranteed accumulation benefit rider), or you can receive a guaranteed income for a fixed period of time or for your life without annuitization (guaranteed lifetime withdrawal benefit).</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Immediate annuity riders offer features including access to the balance of the immediate annuity in a lump sum (commuted payout rider), increasing payments each year to offset the effects of inflation (cost‐of‐living rider), or the assurance that if you don’t live long enough to collect payments at least equal to your premium, then the balance will be paid to your beneficiary in either a lump sum (cash refund rider) or in a series of payments (installment refund rider).</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Now to wrap things up.</a:t>
            </a:r>
          </a:p>
        </p:txBody>
      </p:sp>
      <p:sp>
        <p:nvSpPr>
          <p:cNvPr id="4" name="Slide Number Placeholder 3"/>
          <p:cNvSpPr>
            <a:spLocks noGrp="1"/>
          </p:cNvSpPr>
          <p:nvPr>
            <p:ph type="sldNum" sz="quarter" idx="10"/>
          </p:nvPr>
        </p:nvSpPr>
        <p:spPr/>
        <p:txBody>
          <a:bodyPr/>
          <a:lstStyle/>
          <a:p>
            <a:fld id="{D854A8C4-B08A-3247-B1AD-1E1C15FD29A7}" type="slidenum">
              <a:rPr lang="en-US" smtClean="0"/>
              <a:pPr/>
              <a:t>24</a:t>
            </a:fld>
            <a:endParaRPr lang="en-US" dirty="0"/>
          </a:p>
        </p:txBody>
      </p:sp>
    </p:spTree>
    <p:extLst>
      <p:ext uri="{BB962C8B-B14F-4D97-AF65-F5344CB8AC3E}">
        <p14:creationId xmlns:p14="http://schemas.microsoft.com/office/powerpoint/2010/main" val="129484005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60375" y="719138"/>
            <a:ext cx="6394450" cy="3597275"/>
          </a:xfrm>
        </p:spPr>
      </p:sp>
      <p:sp>
        <p:nvSpPr>
          <p:cNvPr id="3" name="Notes Placeholder 2"/>
          <p:cNvSpPr>
            <a:spLocks noGrp="1"/>
          </p:cNvSpPr>
          <p:nvPr>
            <p:ph type="body" idx="1"/>
          </p:nvPr>
        </p:nvSpPr>
        <p:spPr/>
        <p:txBody>
          <a:bodyPr>
            <a:normAutofit/>
          </a:bodyPr>
          <a:lstStyle/>
          <a:p>
            <a:endParaRPr lang="en-US" sz="1200" dirty="0"/>
          </a:p>
          <a:p>
            <a:r>
              <a:rPr lang="en-US" sz="1200" kern="1200" dirty="0">
                <a:solidFill>
                  <a:schemeClr val="tx1"/>
                </a:solidFill>
                <a:effectLst/>
                <a:latin typeface="+mn-lt"/>
                <a:ea typeface="+mn-ea"/>
                <a:cs typeface="+mn-cs"/>
              </a:rPr>
              <a:t>Let’s recap.</a:t>
            </a:r>
            <a:br>
              <a:rPr lang="en-US" sz="1200" kern="1200" dirty="0">
                <a:solidFill>
                  <a:schemeClr val="tx1"/>
                </a:solidFill>
                <a:effectLst/>
                <a:latin typeface="+mn-lt"/>
                <a:ea typeface="+mn-ea"/>
                <a:cs typeface="+mn-cs"/>
              </a:rPr>
            </a:br>
            <a:endParaRPr lang="en-US" sz="1200" b="1" kern="1200" dirty="0">
              <a:solidFill>
                <a:schemeClr val="tx1"/>
              </a:solidFill>
              <a:effectLst/>
              <a:latin typeface="+mn-lt"/>
              <a:ea typeface="+mn-ea"/>
              <a:cs typeface="+mn-cs"/>
            </a:endParaRPr>
          </a:p>
          <a:p>
            <a:r>
              <a:rPr lang="en-US" sz="1200" b="0" kern="1200" dirty="0">
                <a:solidFill>
                  <a:schemeClr val="tx1"/>
                </a:solidFill>
                <a:effectLst/>
                <a:latin typeface="+mn-lt"/>
                <a:ea typeface="+mn-ea"/>
                <a:cs typeface="+mn-cs"/>
              </a:rPr>
              <a:t>Annuities are</a:t>
            </a:r>
            <a:r>
              <a:rPr lang="en-US" sz="1200" b="0" kern="1200" baseline="0" dirty="0">
                <a:solidFill>
                  <a:schemeClr val="tx1"/>
                </a:solidFill>
                <a:effectLst/>
                <a:latin typeface="+mn-lt"/>
                <a:ea typeface="+mn-ea"/>
                <a:cs typeface="+mn-cs"/>
              </a:rPr>
              <a:t> insurance-based contracts between you and a life insurance company.</a:t>
            </a:r>
          </a:p>
          <a:p>
            <a:endParaRPr lang="en-US" sz="1200" b="0" kern="1200" baseline="0" dirty="0">
              <a:solidFill>
                <a:schemeClr val="tx1"/>
              </a:solidFill>
              <a:effectLst/>
              <a:latin typeface="+mn-lt"/>
              <a:ea typeface="+mn-ea"/>
              <a:cs typeface="+mn-cs"/>
            </a:endParaRPr>
          </a:p>
          <a:p>
            <a:pPr marL="0" marR="0" indent="0" algn="l" defTabSz="457200" rtl="0" eaLnBrk="1" fontAlgn="auto" latinLnBrk="0" hangingPunct="1">
              <a:lnSpc>
                <a:spcPct val="100000"/>
              </a:lnSpc>
              <a:spcBef>
                <a:spcPts val="0"/>
              </a:spcBef>
              <a:spcAft>
                <a:spcPts val="0"/>
              </a:spcAft>
              <a:buClrTx/>
              <a:buSzTx/>
              <a:buFontTx/>
              <a:buNone/>
              <a:tabLst/>
              <a:defRPr/>
            </a:pPr>
            <a:r>
              <a:rPr lang="en-US" sz="1200" b="0" kern="1200" dirty="0">
                <a:solidFill>
                  <a:schemeClr val="tx1"/>
                </a:solidFill>
                <a:effectLst/>
                <a:latin typeface="+mn-lt"/>
                <a:ea typeface="+mn-ea"/>
                <a:cs typeface="+mn-cs"/>
              </a:rPr>
              <a:t>While you pay</a:t>
            </a:r>
            <a:r>
              <a:rPr lang="en-US" sz="1200" b="0" kern="1200" baseline="0" dirty="0">
                <a:solidFill>
                  <a:schemeClr val="tx1"/>
                </a:solidFill>
                <a:effectLst/>
                <a:latin typeface="+mn-lt"/>
                <a:ea typeface="+mn-ea"/>
                <a:cs typeface="+mn-cs"/>
              </a:rPr>
              <a:t> premiums with after-tax dollars, your </a:t>
            </a:r>
            <a:r>
              <a:rPr lang="en-US" b="0" i="0" dirty="0">
                <a:solidFill>
                  <a:srgbClr val="222222"/>
                </a:solidFill>
                <a:effectLst/>
                <a:latin typeface="ProximaNova-Regular" panose="02000506030000020004" pitchFamily="2" charset="0"/>
              </a:rPr>
              <a:t>contract's value can</a:t>
            </a:r>
            <a:r>
              <a:rPr lang="en-US" sz="1200" b="0" kern="1200" baseline="0" dirty="0">
                <a:solidFill>
                  <a:schemeClr val="tx1"/>
                </a:solidFill>
                <a:effectLst/>
                <a:latin typeface="+mn-lt"/>
                <a:ea typeface="+mn-ea"/>
                <a:cs typeface="+mn-cs"/>
              </a:rPr>
              <a:t> accumulate tax deferred. </a:t>
            </a:r>
            <a:r>
              <a:rPr lang="en-US" sz="1200" b="0" i="0" kern="1200">
                <a:solidFill>
                  <a:schemeClr val="tx1"/>
                </a:solidFill>
                <a:effectLst/>
                <a:latin typeface="+mn-lt"/>
                <a:ea typeface="+mn-ea"/>
                <a:cs typeface="+mn-cs"/>
              </a:rPr>
              <a:t>IRA purchases, on the other hand, are usually made with pre-tax dollars unless you're purchasing a Roth IRA..</a:t>
            </a:r>
            <a:endParaRPr lang="en-US" sz="1200" b="0" kern="1200" baseline="0" dirty="0">
              <a:solidFill>
                <a:schemeClr val="tx1"/>
              </a:solidFill>
              <a:effectLst/>
              <a:latin typeface="+mn-lt"/>
              <a:ea typeface="+mn-ea"/>
              <a:cs typeface="+mn-cs"/>
            </a:endParaRPr>
          </a:p>
          <a:p>
            <a:endParaRPr lang="en-US" sz="1200" b="1" kern="1200" dirty="0">
              <a:solidFill>
                <a:schemeClr val="tx1"/>
              </a:solidFill>
              <a:effectLst/>
              <a:latin typeface="+mn-lt"/>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US" dirty="0">
                <a:latin typeface="+mn-lt"/>
              </a:rPr>
              <a:t>Annuities often provide a guaranteed minimum death benefit to your beneficiaries, which retirement plans usually don’t provide.</a:t>
            </a:r>
          </a:p>
          <a:p>
            <a:endParaRPr lang="en-US" sz="1200" b="0" kern="1200" baseline="0" dirty="0">
              <a:solidFill>
                <a:schemeClr val="tx1"/>
              </a:solidFill>
              <a:effectLst/>
              <a:latin typeface="+mn-lt"/>
              <a:ea typeface="+mn-ea"/>
              <a:cs typeface="+mn-cs"/>
            </a:endParaRPr>
          </a:p>
          <a:p>
            <a:r>
              <a:rPr lang="en-US" sz="1200" b="0" kern="1200" baseline="0" dirty="0">
                <a:solidFill>
                  <a:schemeClr val="tx1"/>
                </a:solidFill>
                <a:effectLst/>
                <a:latin typeface="+mn-lt"/>
                <a:ea typeface="+mn-ea"/>
                <a:cs typeface="+mn-cs"/>
              </a:rPr>
              <a:t>It’s important to be aware of the fees and expenses that annuities may have, such as contract, M&amp;E, and surrender charges. </a:t>
            </a:r>
            <a:endParaRPr lang="en-US" sz="1200" b="0" dirty="0">
              <a:latin typeface="+mn-lt"/>
            </a:endParaRPr>
          </a:p>
          <a:p>
            <a:endParaRPr lang="en-US" b="0" i="0" u="none" strike="noStrike" baseline="0" dirty="0"/>
          </a:p>
        </p:txBody>
      </p:sp>
      <p:sp>
        <p:nvSpPr>
          <p:cNvPr id="4" name="Slide Number Placeholder 3"/>
          <p:cNvSpPr>
            <a:spLocks noGrp="1"/>
          </p:cNvSpPr>
          <p:nvPr>
            <p:ph type="sldNum" sz="quarter" idx="10"/>
          </p:nvPr>
        </p:nvSpPr>
        <p:spPr/>
        <p:txBody>
          <a:bodyPr/>
          <a:lstStyle/>
          <a:p>
            <a:fld id="{D854A8C4-B08A-3247-B1AD-1E1C15FD29A7}" type="slidenum">
              <a:rPr lang="en-US" smtClean="0"/>
              <a:pPr/>
              <a:t>25</a:t>
            </a:fld>
            <a:endParaRPr lang="en-US" dirty="0"/>
          </a:p>
        </p:txBody>
      </p:sp>
    </p:spTree>
    <p:extLst>
      <p:ext uri="{BB962C8B-B14F-4D97-AF65-F5344CB8AC3E}">
        <p14:creationId xmlns:p14="http://schemas.microsoft.com/office/powerpoint/2010/main" val="195565131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60375" y="719138"/>
            <a:ext cx="6394450" cy="3597275"/>
          </a:xfrm>
        </p:spPr>
      </p:sp>
      <p:sp>
        <p:nvSpPr>
          <p:cNvPr id="3" name="Notes Placeholder 2"/>
          <p:cNvSpPr>
            <a:spLocks noGrp="1"/>
          </p:cNvSpPr>
          <p:nvPr>
            <p:ph type="body" idx="1"/>
          </p:nvPr>
        </p:nvSpPr>
        <p:spPr/>
        <p:txBody>
          <a:bodyPr>
            <a:normAutofit/>
          </a:bodyPr>
          <a:lstStyle/>
          <a:p>
            <a:r>
              <a:rPr lang="en-US" sz="1200" kern="1200" dirty="0">
                <a:solidFill>
                  <a:schemeClr val="tx1"/>
                </a:solidFill>
                <a:effectLst/>
                <a:latin typeface="+mn-lt"/>
                <a:ea typeface="+mn-ea"/>
                <a:cs typeface="+mn-cs"/>
              </a:rPr>
              <a:t>Thank you for your time. Does anyone have questions?</a:t>
            </a:r>
          </a:p>
        </p:txBody>
      </p:sp>
      <p:sp>
        <p:nvSpPr>
          <p:cNvPr id="4" name="Slide Number Placeholder 3"/>
          <p:cNvSpPr>
            <a:spLocks noGrp="1"/>
          </p:cNvSpPr>
          <p:nvPr>
            <p:ph type="sldNum" sz="quarter" idx="10"/>
          </p:nvPr>
        </p:nvSpPr>
        <p:spPr/>
        <p:txBody>
          <a:bodyPr/>
          <a:lstStyle/>
          <a:p>
            <a:fld id="{665E5957-0DF1-4F3C-8535-56F2209497EC}" type="slidenum">
              <a:rPr lang="en-US" smtClean="0"/>
              <a:pPr/>
              <a:t>26</a:t>
            </a:fld>
            <a:endParaRPr lang="en-US" dirty="0"/>
          </a:p>
        </p:txBody>
      </p:sp>
    </p:spTree>
    <p:extLst>
      <p:ext uri="{BB962C8B-B14F-4D97-AF65-F5344CB8AC3E}">
        <p14:creationId xmlns:p14="http://schemas.microsoft.com/office/powerpoint/2010/main" val="16540153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854A8C4-B08A-3247-B1AD-1E1C15FD29A7}" type="slidenum">
              <a:rPr lang="en-US" smtClean="0"/>
              <a:pPr/>
              <a:t>27</a:t>
            </a:fld>
            <a:endParaRPr lang="en-US" dirty="0"/>
          </a:p>
        </p:txBody>
      </p:sp>
    </p:spTree>
    <p:extLst>
      <p:ext uri="{BB962C8B-B14F-4D97-AF65-F5344CB8AC3E}">
        <p14:creationId xmlns:p14="http://schemas.microsoft.com/office/powerpoint/2010/main" val="959603632"/>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6.jpeg"/><Relationship Id="rId7" Type="http://schemas.openxmlformats.org/officeDocument/2006/relationships/image" Target="../media/image10.jpeg"/><Relationship Id="rId2" Type="http://schemas.openxmlformats.org/officeDocument/2006/relationships/image" Target="../media/image3.png"/><Relationship Id="rId1" Type="http://schemas.openxmlformats.org/officeDocument/2006/relationships/slideMaster" Target="../slideMasters/slideMaster1.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g"/></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8.jpeg"/></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_blu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537173" y="3087082"/>
            <a:ext cx="6367848" cy="1895347"/>
          </a:xfrm>
          <a:prstGeom prst="rect">
            <a:avLst/>
          </a:prstGeom>
        </p:spPr>
        <p:txBody>
          <a:bodyPr anchor="t">
            <a:normAutofit/>
          </a:bodyPr>
          <a:lstStyle>
            <a:lvl1pPr algn="l">
              <a:defRPr lang="en-US" sz="3600" b="1" i="0" kern="1200" dirty="0">
                <a:solidFill>
                  <a:schemeClr val="bg1"/>
                </a:solidFill>
                <a:latin typeface="Calibri" panose="020F0502020204030204" pitchFamily="34" charset="0"/>
                <a:ea typeface="+mj-ea"/>
                <a:cs typeface="+mj-cs"/>
              </a:defRPr>
            </a:lvl1pPr>
          </a:lstStyle>
          <a:p>
            <a:r>
              <a:rPr lang="en-US" dirty="0"/>
              <a:t>Click to edit Master title style</a:t>
            </a:r>
          </a:p>
        </p:txBody>
      </p:sp>
      <p:cxnSp>
        <p:nvCxnSpPr>
          <p:cNvPr id="8" name="Straight Connector 7">
            <a:extLst>
              <a:ext uri="{FF2B5EF4-FFF2-40B4-BE49-F238E27FC236}">
                <a16:creationId xmlns:a16="http://schemas.microsoft.com/office/drawing/2014/main" id="{2A9B3E72-21A1-C84F-9CFC-20F3B8A5E464}"/>
              </a:ext>
            </a:extLst>
          </p:cNvPr>
          <p:cNvCxnSpPr/>
          <p:nvPr/>
        </p:nvCxnSpPr>
        <p:spPr>
          <a:xfrm>
            <a:off x="609600" y="2856329"/>
            <a:ext cx="688566" cy="0"/>
          </a:xfrm>
          <a:prstGeom prst="line">
            <a:avLst/>
          </a:prstGeom>
          <a:ln w="25400">
            <a:solidFill>
              <a:schemeClr val="accent6"/>
            </a:solidFill>
          </a:ln>
        </p:spPr>
        <p:style>
          <a:lnRef idx="1">
            <a:schemeClr val="accent1"/>
          </a:lnRef>
          <a:fillRef idx="0">
            <a:schemeClr val="accent1"/>
          </a:fillRef>
          <a:effectRef idx="0">
            <a:schemeClr val="accent1"/>
          </a:effectRef>
          <a:fontRef idx="minor">
            <a:schemeClr val="tx1"/>
          </a:fontRef>
        </p:style>
      </p:cxnSp>
      <p:sp>
        <p:nvSpPr>
          <p:cNvPr id="13" name="Content Placeholder 2">
            <a:extLst>
              <a:ext uri="{FF2B5EF4-FFF2-40B4-BE49-F238E27FC236}">
                <a16:creationId xmlns:a16="http://schemas.microsoft.com/office/drawing/2014/main" id="{0F5D5678-6BC6-0643-91BC-DAFE668F9EDB}"/>
              </a:ext>
            </a:extLst>
          </p:cNvPr>
          <p:cNvSpPr>
            <a:spLocks noGrp="1"/>
          </p:cNvSpPr>
          <p:nvPr>
            <p:ph idx="1" hasCustomPrompt="1"/>
          </p:nvPr>
        </p:nvSpPr>
        <p:spPr>
          <a:xfrm>
            <a:off x="485523" y="2308660"/>
            <a:ext cx="5251730" cy="365113"/>
          </a:xfrm>
          <a:prstGeom prst="rect">
            <a:avLst/>
          </a:prstGeom>
        </p:spPr>
        <p:txBody>
          <a:bodyPr>
            <a:normAutofit/>
          </a:bodyPr>
          <a:lstStyle>
            <a:lvl1pPr marL="0" indent="0" algn="l" defTabSz="457200" rtl="0" eaLnBrk="1" latinLnBrk="0" hangingPunct="1">
              <a:buNone/>
              <a:defRPr lang="en-US" sz="1600" b="0" i="0" kern="1200" cap="all" spc="300" baseline="0" dirty="0">
                <a:solidFill>
                  <a:schemeClr val="bg1"/>
                </a:solidFill>
                <a:latin typeface="Calibri Light" panose="020F0302020204030204" pitchFamily="34" charset="0"/>
                <a:ea typeface="+mn-ea"/>
                <a:cs typeface="+mn-cs"/>
              </a:defRPr>
            </a:lvl1pPr>
            <a:lvl2pPr marL="457200" indent="0">
              <a:buNone/>
              <a:defRPr sz="1800"/>
            </a:lvl2pPr>
            <a:lvl3pPr marL="914400" indent="0">
              <a:buNone/>
              <a:defRPr sz="1600"/>
            </a:lvl3pPr>
            <a:lvl4pPr marL="1371600" indent="0">
              <a:buNone/>
              <a:defRPr sz="1400"/>
            </a:lvl4pPr>
            <a:lvl5pPr marL="1828800" indent="0">
              <a:buNone/>
              <a:defRPr sz="1400"/>
            </a:lvl5pPr>
          </a:lstStyle>
          <a:p>
            <a:pPr lvl="0"/>
            <a:r>
              <a:rPr lang="en-US" dirty="0"/>
              <a:t>Edit Master text styles</a:t>
            </a:r>
          </a:p>
        </p:txBody>
      </p:sp>
      <p:pic>
        <p:nvPicPr>
          <p:cNvPr id="7" name="Picture 9">
            <a:extLst>
              <a:ext uri="{FF2B5EF4-FFF2-40B4-BE49-F238E27FC236}">
                <a16:creationId xmlns:a16="http://schemas.microsoft.com/office/drawing/2014/main" id="{2BE372FD-E186-F848-BC3F-929E640A28CD}"/>
              </a:ext>
            </a:extLst>
          </p:cNvPr>
          <p:cNvPicPr>
            <a:picLocks noChangeAspect="1" noChangeArrowheads="1"/>
          </p:cNvPicPr>
          <p:nvPr userDrawn="1"/>
        </p:nvPicPr>
        <p:blipFill>
          <a:blip r:embed="rId2">
            <a:extLst>
              <a:ext uri="{28A0092B-C50C-407E-A947-70E740481C1C}">
                <a14:useLocalDpi xmlns:a14="http://schemas.microsoft.com/office/drawing/2010/main"/>
              </a:ext>
            </a:extLst>
          </a:blip>
          <a:srcRect/>
          <a:stretch>
            <a:fillRect/>
          </a:stretch>
        </p:blipFill>
        <p:spPr bwMode="auto">
          <a:xfrm>
            <a:off x="623888" y="6173788"/>
            <a:ext cx="1754187" cy="250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6">
            <a:extLst>
              <a:ext uri="{FF2B5EF4-FFF2-40B4-BE49-F238E27FC236}">
                <a16:creationId xmlns:a16="http://schemas.microsoft.com/office/drawing/2014/main" id="{E693E424-0890-9544-BD12-7BAE8B527092}"/>
              </a:ext>
            </a:extLst>
          </p:cNvPr>
          <p:cNvPicPr>
            <a:picLocks noChangeAspect="1" noChangeArrowheads="1"/>
          </p:cNvPicPr>
          <p:nvPr userDrawn="1"/>
        </p:nvPicPr>
        <p:blipFill>
          <a:blip r:embed="rId3" cstate="screen">
            <a:extLst>
              <a:ext uri="{28A0092B-C50C-407E-A947-70E740481C1C}">
                <a14:useLocalDpi xmlns:a14="http://schemas.microsoft.com/office/drawing/2010/main"/>
              </a:ext>
            </a:extLst>
          </a:blip>
          <a:srcRect/>
          <a:stretch>
            <a:fillRect/>
          </a:stretch>
        </p:blipFill>
        <p:spPr bwMode="auto">
          <a:xfrm>
            <a:off x="7620000" y="0"/>
            <a:ext cx="4572000" cy="274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250934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itle_White">
    <p:spTree>
      <p:nvGrpSpPr>
        <p:cNvPr id="1" name=""/>
        <p:cNvGrpSpPr/>
        <p:nvPr/>
      </p:nvGrpSpPr>
      <p:grpSpPr>
        <a:xfrm>
          <a:off x="0" y="0"/>
          <a:ext cx="0" cy="0"/>
          <a:chOff x="0" y="0"/>
          <a:chExt cx="0" cy="0"/>
        </a:xfrm>
      </p:grpSpPr>
      <p:sp>
        <p:nvSpPr>
          <p:cNvPr id="10" name="Title 1"/>
          <p:cNvSpPr>
            <a:spLocks noGrp="1"/>
          </p:cNvSpPr>
          <p:nvPr>
            <p:ph type="ctrTitle"/>
          </p:nvPr>
        </p:nvSpPr>
        <p:spPr>
          <a:xfrm>
            <a:off x="615977" y="2174789"/>
            <a:ext cx="6367848" cy="1895347"/>
          </a:xfrm>
          <a:prstGeom prst="rect">
            <a:avLst/>
          </a:prstGeom>
        </p:spPr>
        <p:txBody>
          <a:bodyPr anchor="b">
            <a:normAutofit/>
          </a:bodyPr>
          <a:lstStyle>
            <a:lvl1pPr algn="l">
              <a:defRPr sz="4800" b="0" i="0">
                <a:solidFill>
                  <a:schemeClr val="tx1"/>
                </a:solidFill>
                <a:latin typeface="Calibri" panose="020F0502020204030204" pitchFamily="34" charset="0"/>
              </a:defRPr>
            </a:lvl1pPr>
          </a:lstStyle>
          <a:p>
            <a:r>
              <a:rPr lang="en-US" dirty="0"/>
              <a:t>Click to edit Master title style</a:t>
            </a:r>
          </a:p>
        </p:txBody>
      </p:sp>
      <p:sp>
        <p:nvSpPr>
          <p:cNvPr id="11" name="Subtitle 2"/>
          <p:cNvSpPr>
            <a:spLocks noGrp="1"/>
          </p:cNvSpPr>
          <p:nvPr>
            <p:ph type="subTitle" idx="1" hasCustomPrompt="1"/>
          </p:nvPr>
        </p:nvSpPr>
        <p:spPr>
          <a:xfrm>
            <a:off x="615977" y="4162211"/>
            <a:ext cx="6367848" cy="1655762"/>
          </a:xfrm>
          <a:prstGeom prst="rect">
            <a:avLst/>
          </a:prstGeom>
        </p:spPr>
        <p:txBody>
          <a:bodyPr>
            <a:normAutofit/>
          </a:bodyPr>
          <a:lstStyle>
            <a:lvl1pPr marL="0" indent="0" algn="l">
              <a:buNone/>
              <a:defRPr sz="1200" b="0" i="0" spc="300">
                <a:solidFill>
                  <a:schemeClr val="tx1"/>
                </a:solidFill>
                <a:latin typeface="Calibri" panose="020F0502020204030204" pitchFamily="34" charset="0"/>
                <a:cs typeface="Calibri" panose="020F050202020403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15" name="TextBox 14"/>
          <p:cNvSpPr txBox="1"/>
          <p:nvPr/>
        </p:nvSpPr>
        <p:spPr>
          <a:xfrm>
            <a:off x="615977" y="638525"/>
            <a:ext cx="3893063" cy="278602"/>
          </a:xfrm>
          <a:prstGeom prst="rect">
            <a:avLst/>
          </a:prstGeom>
          <a:noFill/>
        </p:spPr>
        <p:txBody>
          <a:bodyPr wrap="square" rtlCol="0">
            <a:spAutoFit/>
          </a:bodyPr>
          <a:lstStyle/>
          <a:p>
            <a:pPr>
              <a:lnSpc>
                <a:spcPct val="150000"/>
              </a:lnSpc>
            </a:pPr>
            <a:r>
              <a:rPr lang="en-US" sz="900" b="0" i="0" dirty="0">
                <a:solidFill>
                  <a:schemeClr val="tx1"/>
                </a:solidFill>
                <a:latin typeface="Calibri" panose="020F0502020204030204" pitchFamily="34" charset="0"/>
                <a:cs typeface="Calibri" panose="020F0502020204030204" pitchFamily="34" charset="0"/>
              </a:rPr>
              <a:t>—</a:t>
            </a:r>
          </a:p>
        </p:txBody>
      </p:sp>
      <p:sp>
        <p:nvSpPr>
          <p:cNvPr id="16" name="Text Placeholder 7"/>
          <p:cNvSpPr>
            <a:spLocks noGrp="1"/>
          </p:cNvSpPr>
          <p:nvPr>
            <p:ph type="body" sz="quarter" idx="10"/>
          </p:nvPr>
        </p:nvSpPr>
        <p:spPr>
          <a:xfrm>
            <a:off x="626258" y="926964"/>
            <a:ext cx="3905251" cy="293343"/>
          </a:xfrm>
          <a:prstGeom prst="rect">
            <a:avLst/>
          </a:prstGeom>
        </p:spPr>
        <p:txBody>
          <a:bodyPr>
            <a:noAutofit/>
          </a:bodyPr>
          <a:lstStyle>
            <a:lvl1pPr marL="0" indent="0">
              <a:buNone/>
              <a:defRPr sz="900" b="0" i="0">
                <a:solidFill>
                  <a:schemeClr val="tx1"/>
                </a:solidFill>
                <a:latin typeface="Calibri" panose="020F0502020204030204" pitchFamily="34" charset="0"/>
                <a:cs typeface="Calibri" panose="020F0502020204030204" pitchFamily="34" charset="0"/>
              </a:defRPr>
            </a:lvl1pPr>
            <a:lvl2pPr marL="457200" indent="0">
              <a:buNone/>
              <a:defRPr sz="1000">
                <a:solidFill>
                  <a:schemeClr val="bg1"/>
                </a:solidFill>
                <a:latin typeface="Arial" panose="020B0604020202020204" pitchFamily="34" charset="0"/>
                <a:cs typeface="Arial" panose="020B0604020202020204" pitchFamily="34" charset="0"/>
              </a:defRPr>
            </a:lvl2pPr>
            <a:lvl3pPr marL="914400" indent="0">
              <a:buNone/>
              <a:defRPr sz="1000">
                <a:solidFill>
                  <a:schemeClr val="bg1"/>
                </a:solidFill>
                <a:latin typeface="Arial" panose="020B0604020202020204" pitchFamily="34" charset="0"/>
                <a:cs typeface="Arial" panose="020B0604020202020204" pitchFamily="34" charset="0"/>
              </a:defRPr>
            </a:lvl3pPr>
            <a:lvl4pPr marL="1371600" indent="0">
              <a:buNone/>
              <a:defRPr sz="1000">
                <a:solidFill>
                  <a:schemeClr val="bg1"/>
                </a:solidFill>
                <a:latin typeface="Arial" panose="020B0604020202020204" pitchFamily="34" charset="0"/>
                <a:cs typeface="Arial" panose="020B0604020202020204" pitchFamily="34" charset="0"/>
              </a:defRPr>
            </a:lvl4pPr>
            <a:lvl5pPr marL="1828800" indent="0">
              <a:buNone/>
              <a:defRPr sz="1000">
                <a:solidFill>
                  <a:schemeClr val="bg1"/>
                </a:solidFill>
                <a:latin typeface="Arial" panose="020B0604020202020204" pitchFamily="34" charset="0"/>
                <a:cs typeface="Arial" panose="020B0604020202020204" pitchFamily="34" charset="0"/>
              </a:defRPr>
            </a:lvl5pPr>
          </a:lstStyle>
          <a:p>
            <a:pPr lvl="0"/>
            <a:r>
              <a:rPr lang="en-US" dirty="0"/>
              <a:t>Click to edit Master text styles</a:t>
            </a:r>
          </a:p>
        </p:txBody>
      </p:sp>
      <p:sp>
        <p:nvSpPr>
          <p:cNvPr id="17" name="Text Placeholder 7"/>
          <p:cNvSpPr>
            <a:spLocks noGrp="1"/>
          </p:cNvSpPr>
          <p:nvPr>
            <p:ph type="body" sz="quarter" idx="11" hasCustomPrompt="1"/>
          </p:nvPr>
        </p:nvSpPr>
        <p:spPr>
          <a:xfrm>
            <a:off x="626258" y="491368"/>
            <a:ext cx="3905251" cy="343520"/>
          </a:xfrm>
          <a:prstGeom prst="rect">
            <a:avLst/>
          </a:prstGeom>
        </p:spPr>
        <p:txBody>
          <a:bodyPr>
            <a:noAutofit/>
          </a:bodyPr>
          <a:lstStyle>
            <a:lvl1pPr marL="0" indent="0">
              <a:buNone/>
              <a:defRPr sz="900" b="0" i="0">
                <a:solidFill>
                  <a:schemeClr val="tx1"/>
                </a:solidFill>
                <a:latin typeface="Calibri" panose="020F0502020204030204" pitchFamily="34" charset="0"/>
                <a:cs typeface="Calibri" panose="020F0502020204030204" pitchFamily="34" charset="0"/>
              </a:defRPr>
            </a:lvl1pPr>
            <a:lvl2pPr marL="457200" indent="0">
              <a:buNone/>
              <a:defRPr sz="1000">
                <a:solidFill>
                  <a:schemeClr val="bg1"/>
                </a:solidFill>
                <a:latin typeface="Arial" panose="020B0604020202020204" pitchFamily="34" charset="0"/>
                <a:cs typeface="Arial" panose="020B0604020202020204" pitchFamily="34" charset="0"/>
              </a:defRPr>
            </a:lvl2pPr>
            <a:lvl3pPr marL="914400" indent="0">
              <a:buNone/>
              <a:defRPr sz="1000">
                <a:solidFill>
                  <a:schemeClr val="bg1"/>
                </a:solidFill>
                <a:latin typeface="Arial" panose="020B0604020202020204" pitchFamily="34" charset="0"/>
                <a:cs typeface="Arial" panose="020B0604020202020204" pitchFamily="34" charset="0"/>
              </a:defRPr>
            </a:lvl3pPr>
            <a:lvl4pPr marL="1371600" indent="0">
              <a:buNone/>
              <a:defRPr sz="1000">
                <a:solidFill>
                  <a:schemeClr val="bg1"/>
                </a:solidFill>
                <a:latin typeface="Arial" panose="020B0604020202020204" pitchFamily="34" charset="0"/>
                <a:cs typeface="Arial" panose="020B0604020202020204" pitchFamily="34" charset="0"/>
              </a:defRPr>
            </a:lvl4pPr>
            <a:lvl5pPr marL="1828800" indent="0">
              <a:buNone/>
              <a:defRPr sz="1000">
                <a:solidFill>
                  <a:schemeClr val="bg1"/>
                </a:solidFill>
                <a:latin typeface="Arial" panose="020B0604020202020204" pitchFamily="34" charset="0"/>
                <a:cs typeface="Arial" panose="020B0604020202020204" pitchFamily="34" charset="0"/>
              </a:defRPr>
            </a:lvl5pPr>
          </a:lstStyle>
          <a:p>
            <a:pPr lvl="0"/>
            <a:r>
              <a:rPr lang="en-US" dirty="0"/>
              <a:t>EDIT MASTER TEXT STYLES</a:t>
            </a:r>
          </a:p>
        </p:txBody>
      </p:sp>
      <p:sp>
        <p:nvSpPr>
          <p:cNvPr id="13" name="Slide Number Placeholder 5"/>
          <p:cNvSpPr>
            <a:spLocks noGrp="1"/>
          </p:cNvSpPr>
          <p:nvPr>
            <p:ph type="sldNum" sz="quarter" idx="4"/>
          </p:nvPr>
        </p:nvSpPr>
        <p:spPr>
          <a:xfrm>
            <a:off x="9017686" y="6356351"/>
            <a:ext cx="2336113" cy="365126"/>
          </a:xfrm>
          <a:prstGeom prst="rect">
            <a:avLst/>
          </a:prstGeom>
        </p:spPr>
        <p:txBody>
          <a:bodyPr vert="horz" lIns="91440" tIns="45720" rIns="91440" bIns="45720" rtlCol="0" anchor="ctr"/>
          <a:lstStyle>
            <a:lvl1pPr algn="r">
              <a:defRPr sz="800">
                <a:solidFill>
                  <a:schemeClr val="bg2">
                    <a:lumMod val="50000"/>
                  </a:schemeClr>
                </a:solidFill>
                <a:latin typeface="Arial" panose="020B0604020202020204" pitchFamily="34" charset="0"/>
                <a:cs typeface="Arial" panose="020B0604020202020204" pitchFamily="34" charset="0"/>
              </a:defRPr>
            </a:lvl1pPr>
          </a:lstStyle>
          <a:p>
            <a:r>
              <a:rPr lang="en-US" dirty="0">
                <a:latin typeface="Calibri" panose="020F0502020204030204" pitchFamily="34" charset="0"/>
                <a:cs typeface="Calibri" panose="020F0502020204030204" pitchFamily="34" charset="0"/>
              </a:rPr>
              <a:t>37-07990-05  |  2024/06/21  |  </a:t>
            </a:r>
            <a:fld id="{D0C23CAC-3615-4471-B9FB-AB376FAFF36C}" type="slidenum">
              <a:rPr lang="en-US" smtClean="0">
                <a:latin typeface="Calibri" panose="020F0502020204030204" pitchFamily="34" charset="0"/>
                <a:cs typeface="Calibri" panose="020F0502020204030204" pitchFamily="34" charset="0"/>
              </a:rPr>
              <a:pPr/>
              <a:t>‹#›</a:t>
            </a:fld>
            <a:endParaRPr lang="en-US" dirty="0">
              <a:latin typeface="Calibri" panose="020F0502020204030204" pitchFamily="34" charset="0"/>
              <a:cs typeface="Calibri" panose="020F0502020204030204" pitchFamily="34" charset="0"/>
            </a:endParaRPr>
          </a:p>
        </p:txBody>
      </p:sp>
      <p:pic>
        <p:nvPicPr>
          <p:cNvPr id="3" name="Picture 2"/>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15977" y="6174485"/>
            <a:ext cx="1770379" cy="249958"/>
          </a:xfrm>
          <a:prstGeom prst="rect">
            <a:avLst/>
          </a:prstGeom>
        </p:spPr>
      </p:pic>
      <p:pic>
        <p:nvPicPr>
          <p:cNvPr id="12" name="Picture 8">
            <a:extLst>
              <a:ext uri="{FF2B5EF4-FFF2-40B4-BE49-F238E27FC236}">
                <a16:creationId xmlns:a16="http://schemas.microsoft.com/office/drawing/2014/main" id="{6D620502-1576-B842-BAD5-9974CC013A20}"/>
              </a:ext>
            </a:extLst>
          </p:cNvPr>
          <p:cNvPicPr>
            <a:picLocks noChangeAspect="1" noChangeArrowheads="1"/>
          </p:cNvPicPr>
          <p:nvPr userDrawn="1"/>
        </p:nvPicPr>
        <p:blipFill>
          <a:blip r:embed="rId3" cstate="screen">
            <a:extLst>
              <a:ext uri="{28A0092B-C50C-407E-A947-70E740481C1C}">
                <a14:useLocalDpi xmlns:a14="http://schemas.microsoft.com/office/drawing/2010/main"/>
              </a:ext>
            </a:extLst>
          </a:blip>
          <a:srcRect/>
          <a:stretch>
            <a:fillRect/>
          </a:stretch>
        </p:blipFill>
        <p:spPr bwMode="auto">
          <a:xfrm>
            <a:off x="7640664" y="1588"/>
            <a:ext cx="4582331" cy="274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8107631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1B12989C-BE66-544B-B3C0-38B8DC7D6639}"/>
              </a:ext>
            </a:extLst>
          </p:cNvPr>
          <p:cNvSpPr>
            <a:spLocks noGrp="1"/>
          </p:cNvSpPr>
          <p:nvPr>
            <p:ph type="sldNum" sz="quarter" idx="10"/>
          </p:nvPr>
        </p:nvSpPr>
        <p:spPr>
          <a:xfrm>
            <a:off x="9017686" y="6356351"/>
            <a:ext cx="2336113" cy="365126"/>
          </a:xfrm>
          <a:prstGeom prst="rect">
            <a:avLst/>
          </a:prstGeom>
        </p:spPr>
        <p:txBody>
          <a:bodyPr/>
          <a:lstStyle/>
          <a:p>
            <a:r>
              <a:rPr lang="en-US" dirty="0">
                <a:latin typeface="Calibri" panose="020F0502020204030204" pitchFamily="34" charset="0"/>
                <a:cs typeface="Calibri" panose="020F0502020204030204" pitchFamily="34" charset="0"/>
              </a:rPr>
              <a:t>37-07990-05  |  2024/06/21  |  </a:t>
            </a:r>
            <a:fld id="{D0C23CAC-3615-4471-B9FB-AB376FAFF36C}" type="slidenum">
              <a:rPr lang="en-US" smtClean="0">
                <a:latin typeface="Calibri" panose="020F0502020204030204" pitchFamily="34" charset="0"/>
                <a:cs typeface="Calibri" panose="020F0502020204030204" pitchFamily="34" charset="0"/>
              </a:rPr>
              <a:pPr/>
              <a:t>‹#›</a:t>
            </a:fld>
            <a:endParaRPr lang="en-US" dirty="0">
              <a:latin typeface="Calibri" panose="020F0502020204030204" pitchFamily="34" charset="0"/>
              <a:cs typeface="Calibri" panose="020F0502020204030204" pitchFamily="34" charset="0"/>
            </a:endParaRPr>
          </a:p>
        </p:txBody>
      </p:sp>
      <p:sp>
        <p:nvSpPr>
          <p:cNvPr id="4" name="Footer Placeholder 3">
            <a:extLst>
              <a:ext uri="{FF2B5EF4-FFF2-40B4-BE49-F238E27FC236}">
                <a16:creationId xmlns:a16="http://schemas.microsoft.com/office/drawing/2014/main" id="{4D130696-5363-854F-87D9-F6AA236F8EB7}"/>
              </a:ext>
            </a:extLst>
          </p:cNvPr>
          <p:cNvSpPr>
            <a:spLocks noGrp="1"/>
          </p:cNvSpPr>
          <p:nvPr>
            <p:ph type="ftr" sz="quarter" idx="11"/>
          </p:nvPr>
        </p:nvSpPr>
        <p:spPr>
          <a:xfrm>
            <a:off x="4020066" y="6356352"/>
            <a:ext cx="4836297" cy="365126"/>
          </a:xfrm>
          <a:prstGeom prst="rect">
            <a:avLst/>
          </a:prstGeom>
        </p:spPr>
        <p:txBody>
          <a:bodyPr/>
          <a:lstStyle/>
          <a:p>
            <a:endParaRPr lang="en-US" dirty="0">
              <a:latin typeface="Calibri" panose="020F0502020204030204" pitchFamily="34" charset="0"/>
            </a:endParaRPr>
          </a:p>
        </p:txBody>
      </p:sp>
      <p:sp>
        <p:nvSpPr>
          <p:cNvPr id="15" name="Rectangle 14">
            <a:extLst>
              <a:ext uri="{FF2B5EF4-FFF2-40B4-BE49-F238E27FC236}">
                <a16:creationId xmlns:a16="http://schemas.microsoft.com/office/drawing/2014/main" id="{887917D7-A5C5-9140-9FD9-F73EFF10488A}"/>
              </a:ext>
            </a:extLst>
          </p:cNvPr>
          <p:cNvSpPr/>
          <p:nvPr/>
        </p:nvSpPr>
        <p:spPr>
          <a:xfrm>
            <a:off x="0" y="859835"/>
            <a:ext cx="5585552" cy="4859060"/>
          </a:xfrm>
          <a:prstGeom prst="rect">
            <a:avLst/>
          </a:prstGeom>
          <a:gradFill flip="none" rotWithShape="1">
            <a:gsLst>
              <a:gs pos="0">
                <a:schemeClr val="accent3">
                  <a:alpha val="64000"/>
                </a:schemeClr>
              </a:gs>
              <a:gs pos="100000">
                <a:schemeClr val="tx2">
                  <a:lumMod val="75000"/>
                </a:schemeClr>
              </a:gs>
            </a:gsLst>
            <a:lin ang="4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dirty="0">
              <a:latin typeface="Calibri" panose="020F0502020204030204" pitchFamily="34" charset="0"/>
            </a:endParaRPr>
          </a:p>
        </p:txBody>
      </p:sp>
      <p:sp>
        <p:nvSpPr>
          <p:cNvPr id="17" name="Text Placeholder 16">
            <a:extLst>
              <a:ext uri="{FF2B5EF4-FFF2-40B4-BE49-F238E27FC236}">
                <a16:creationId xmlns:a16="http://schemas.microsoft.com/office/drawing/2014/main" id="{98646699-8E09-FD4F-8EAD-EA406BA1D066}"/>
              </a:ext>
            </a:extLst>
          </p:cNvPr>
          <p:cNvSpPr>
            <a:spLocks noGrp="1"/>
          </p:cNvSpPr>
          <p:nvPr>
            <p:ph type="body" sz="quarter" idx="13"/>
          </p:nvPr>
        </p:nvSpPr>
        <p:spPr>
          <a:xfrm>
            <a:off x="398463" y="1638300"/>
            <a:ext cx="4846637" cy="589511"/>
          </a:xfrm>
        </p:spPr>
        <p:txBody>
          <a:bodyPr>
            <a:noAutofit/>
          </a:bodyPr>
          <a:lstStyle>
            <a:lvl1pPr>
              <a:defRPr lang="en-US" sz="2900" b="0" i="0" kern="1200" dirty="0" smtClean="0">
                <a:solidFill>
                  <a:schemeClr val="bg1"/>
                </a:solidFill>
                <a:latin typeface="Calibri" panose="020F0502020204030204" pitchFamily="34" charset="0"/>
                <a:ea typeface="+mj-ea"/>
                <a:cs typeface="+mj-cs"/>
              </a:defRPr>
            </a:lvl1pPr>
            <a:lvl2pPr marL="457200" marR="0" indent="0" algn="l" defTabSz="914400" rtl="0" eaLnBrk="1" fontAlgn="auto" latinLnBrk="0" hangingPunct="1">
              <a:lnSpc>
                <a:spcPct val="90000"/>
              </a:lnSpc>
              <a:spcBef>
                <a:spcPts val="500"/>
              </a:spcBef>
              <a:spcAft>
                <a:spcPts val="0"/>
              </a:spcAft>
              <a:buClrTx/>
              <a:buSzTx/>
              <a:buFont typeface="Arial" panose="020B0604020202020204" pitchFamily="34" charset="0"/>
              <a:buNone/>
              <a:tabLst/>
              <a:defRPr sz="2600" b="1" i="0">
                <a:solidFill>
                  <a:schemeClr val="bg1"/>
                </a:solidFill>
                <a:latin typeface="Sofia Pro Semi Bold" pitchFamily="2" charset="77"/>
              </a:defRPr>
            </a:lvl2pPr>
          </a:lstStyle>
          <a:p>
            <a:pPr lvl="0"/>
            <a:r>
              <a:rPr lang="en-US" dirty="0"/>
              <a:t>Click to edit Master text styles</a:t>
            </a:r>
          </a:p>
        </p:txBody>
      </p:sp>
      <p:pic>
        <p:nvPicPr>
          <p:cNvPr id="7" name="Picture 6">
            <a:extLst>
              <a:ext uri="{FF2B5EF4-FFF2-40B4-BE49-F238E27FC236}">
                <a16:creationId xmlns:a16="http://schemas.microsoft.com/office/drawing/2014/main" id="{9E7C5645-85F7-D842-96E4-91C6A4077297}"/>
              </a:ext>
            </a:extLst>
          </p:cNvPr>
          <p:cNvPicPr>
            <a:picLocks noChangeAspect="1" noChangeArrowheads="1"/>
          </p:cNvPicPr>
          <p:nvPr userDrawn="1"/>
        </p:nvPicPr>
        <p:blipFill>
          <a:blip r:embed="rId2">
            <a:extLst>
              <a:ext uri="{28A0092B-C50C-407E-A947-70E740481C1C}">
                <a14:useLocalDpi xmlns:a14="http://schemas.microsoft.com/office/drawing/2010/main"/>
              </a:ext>
            </a:extLst>
          </a:blip>
          <a:srcRect/>
          <a:stretch>
            <a:fillRect/>
          </a:stretch>
        </p:blipFill>
        <p:spPr bwMode="auto">
          <a:xfrm>
            <a:off x="623888" y="6173788"/>
            <a:ext cx="1754187" cy="250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65120965"/>
      </p:ext>
    </p:extLst>
  </p:cSld>
  <p:clrMapOvr>
    <a:masterClrMapping/>
  </p:clrMapOvr>
  <p:transition>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ransition">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537172" y="3087082"/>
            <a:ext cx="7692427" cy="1895347"/>
          </a:xfrm>
          <a:prstGeom prst="rect">
            <a:avLst/>
          </a:prstGeom>
        </p:spPr>
        <p:txBody>
          <a:bodyPr anchor="t">
            <a:normAutofit/>
          </a:bodyPr>
          <a:lstStyle>
            <a:lvl1pPr algn="l">
              <a:defRPr lang="en-US" sz="3600" b="0" i="0" kern="1200" dirty="0">
                <a:solidFill>
                  <a:schemeClr val="bg1"/>
                </a:solidFill>
                <a:latin typeface="Calibri" panose="020F0502020204030204" pitchFamily="34" charset="0"/>
                <a:ea typeface="+mj-ea"/>
                <a:cs typeface="+mj-cs"/>
              </a:defRPr>
            </a:lvl1pPr>
          </a:lstStyle>
          <a:p>
            <a:r>
              <a:rPr lang="en-US" dirty="0"/>
              <a:t>Click to edit Master title style</a:t>
            </a:r>
          </a:p>
        </p:txBody>
      </p:sp>
      <p:pic>
        <p:nvPicPr>
          <p:cNvPr id="10" name="Picture 9">
            <a:extLst>
              <a:ext uri="{FF2B5EF4-FFF2-40B4-BE49-F238E27FC236}">
                <a16:creationId xmlns:a16="http://schemas.microsoft.com/office/drawing/2014/main" id="{A7C27369-2DBD-594F-8A97-B71EF0A71688}"/>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624330" y="6174485"/>
            <a:ext cx="1753673" cy="249958"/>
          </a:xfrm>
          <a:prstGeom prst="rect">
            <a:avLst/>
          </a:prstGeom>
        </p:spPr>
      </p:pic>
      <p:pic>
        <p:nvPicPr>
          <p:cNvPr id="7" name="Picture 9">
            <a:extLst>
              <a:ext uri="{FF2B5EF4-FFF2-40B4-BE49-F238E27FC236}">
                <a16:creationId xmlns:a16="http://schemas.microsoft.com/office/drawing/2014/main" id="{2BE372FD-E186-F848-BC3F-929E640A28CD}"/>
              </a:ext>
            </a:extLst>
          </p:cNvPr>
          <p:cNvPicPr>
            <a:picLocks noChangeAspect="1" noChangeArrowheads="1"/>
          </p:cNvPicPr>
          <p:nvPr userDrawn="1"/>
        </p:nvPicPr>
        <p:blipFill>
          <a:blip r:embed="rId3">
            <a:extLst>
              <a:ext uri="{28A0092B-C50C-407E-A947-70E740481C1C}">
                <a14:useLocalDpi xmlns:a14="http://schemas.microsoft.com/office/drawing/2010/main"/>
              </a:ext>
            </a:extLst>
          </a:blip>
          <a:srcRect/>
          <a:stretch>
            <a:fillRect/>
          </a:stretch>
        </p:blipFill>
        <p:spPr bwMode="auto">
          <a:xfrm>
            <a:off x="623888" y="6173788"/>
            <a:ext cx="1754187" cy="250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3" name="Straight Connector 2">
            <a:extLst>
              <a:ext uri="{FF2B5EF4-FFF2-40B4-BE49-F238E27FC236}">
                <a16:creationId xmlns:a16="http://schemas.microsoft.com/office/drawing/2014/main" id="{0088E81E-2EB5-88B3-07A6-616B3F6F7506}"/>
              </a:ext>
            </a:extLst>
          </p:cNvPr>
          <p:cNvCxnSpPr/>
          <p:nvPr userDrawn="1"/>
        </p:nvCxnSpPr>
        <p:spPr>
          <a:xfrm>
            <a:off x="609600" y="2856329"/>
            <a:ext cx="688566" cy="0"/>
          </a:xfrm>
          <a:prstGeom prst="line">
            <a:avLst/>
          </a:prstGeom>
          <a:ln w="25400">
            <a:solidFill>
              <a:schemeClr val="accent6"/>
            </a:solidFill>
          </a:ln>
        </p:spPr>
        <p:style>
          <a:lnRef idx="1">
            <a:schemeClr val="accent1"/>
          </a:lnRef>
          <a:fillRef idx="0">
            <a:schemeClr val="accent1"/>
          </a:fillRef>
          <a:effectRef idx="0">
            <a:schemeClr val="accent1"/>
          </a:effectRef>
          <a:fontRef idx="minor">
            <a:schemeClr val="tx1"/>
          </a:fontRef>
        </p:style>
      </p:cxnSp>
      <p:sp>
        <p:nvSpPr>
          <p:cNvPr id="4" name="Parallelogram 3">
            <a:extLst>
              <a:ext uri="{FF2B5EF4-FFF2-40B4-BE49-F238E27FC236}">
                <a16:creationId xmlns:a16="http://schemas.microsoft.com/office/drawing/2014/main" id="{930846FE-7B40-AF76-1C87-3579C1F6966F}"/>
              </a:ext>
            </a:extLst>
          </p:cNvPr>
          <p:cNvSpPr/>
          <p:nvPr userDrawn="1"/>
        </p:nvSpPr>
        <p:spPr>
          <a:xfrm>
            <a:off x="7749363" y="-112296"/>
            <a:ext cx="4442637" cy="7090611"/>
          </a:xfrm>
          <a:custGeom>
            <a:avLst/>
            <a:gdLst>
              <a:gd name="connsiteX0" fmla="*/ 0 w 10177497"/>
              <a:gd name="connsiteY0" fmla="*/ 7338257 h 7338257"/>
              <a:gd name="connsiteX1" fmla="*/ 1834564 w 10177497"/>
              <a:gd name="connsiteY1" fmla="*/ 0 h 7338257"/>
              <a:gd name="connsiteX2" fmla="*/ 10177497 w 10177497"/>
              <a:gd name="connsiteY2" fmla="*/ 0 h 7338257"/>
              <a:gd name="connsiteX3" fmla="*/ 8342933 w 10177497"/>
              <a:gd name="connsiteY3" fmla="*/ 7338257 h 7338257"/>
              <a:gd name="connsiteX4" fmla="*/ 0 w 10177497"/>
              <a:gd name="connsiteY4" fmla="*/ 7338257 h 7338257"/>
              <a:gd name="connsiteX0" fmla="*/ 0 w 8342933"/>
              <a:gd name="connsiteY0" fmla="*/ 7338257 h 7338257"/>
              <a:gd name="connsiteX1" fmla="*/ 1834564 w 8342933"/>
              <a:gd name="connsiteY1" fmla="*/ 0 h 7338257"/>
              <a:gd name="connsiteX2" fmla="*/ 4626928 w 8342933"/>
              <a:gd name="connsiteY2" fmla="*/ 0 h 7338257"/>
              <a:gd name="connsiteX3" fmla="*/ 8342933 w 8342933"/>
              <a:gd name="connsiteY3" fmla="*/ 7338257 h 7338257"/>
              <a:gd name="connsiteX4" fmla="*/ 0 w 8342933"/>
              <a:gd name="connsiteY4" fmla="*/ 7338257 h 7338257"/>
              <a:gd name="connsiteX0" fmla="*/ 0 w 4669291"/>
              <a:gd name="connsiteY0" fmla="*/ 7338257 h 7338257"/>
              <a:gd name="connsiteX1" fmla="*/ 1834564 w 4669291"/>
              <a:gd name="connsiteY1" fmla="*/ 0 h 7338257"/>
              <a:gd name="connsiteX2" fmla="*/ 4626928 w 4669291"/>
              <a:gd name="connsiteY2" fmla="*/ 0 h 7338257"/>
              <a:gd name="connsiteX3" fmla="*/ 4669291 w 4669291"/>
              <a:gd name="connsiteY3" fmla="*/ 7338257 h 7338257"/>
              <a:gd name="connsiteX4" fmla="*/ 0 w 4669291"/>
              <a:gd name="connsiteY4" fmla="*/ 7338257 h 73382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69291" h="7338257">
                <a:moveTo>
                  <a:pt x="0" y="7338257"/>
                </a:moveTo>
                <a:lnTo>
                  <a:pt x="1834564" y="0"/>
                </a:lnTo>
                <a:lnTo>
                  <a:pt x="4626928" y="0"/>
                </a:lnTo>
                <a:lnTo>
                  <a:pt x="4669291" y="7338257"/>
                </a:lnTo>
                <a:lnTo>
                  <a:pt x="0" y="7338257"/>
                </a:lnTo>
                <a:close/>
              </a:path>
            </a:pathLst>
          </a:custGeom>
          <a:solidFill>
            <a:schemeClr val="bg1">
              <a:alpha val="5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0" dirty="0"/>
          </a:p>
        </p:txBody>
      </p:sp>
      <p:sp>
        <p:nvSpPr>
          <p:cNvPr id="5" name="Parallelogram 4">
            <a:extLst>
              <a:ext uri="{FF2B5EF4-FFF2-40B4-BE49-F238E27FC236}">
                <a16:creationId xmlns:a16="http://schemas.microsoft.com/office/drawing/2014/main" id="{AF6731F0-3844-79A2-C94A-9B729A250D4E}"/>
              </a:ext>
            </a:extLst>
          </p:cNvPr>
          <p:cNvSpPr/>
          <p:nvPr userDrawn="1"/>
        </p:nvSpPr>
        <p:spPr>
          <a:xfrm>
            <a:off x="8133144" y="-112296"/>
            <a:ext cx="4193777" cy="7090611"/>
          </a:xfrm>
          <a:custGeom>
            <a:avLst/>
            <a:gdLst>
              <a:gd name="connsiteX0" fmla="*/ 0 w 10878466"/>
              <a:gd name="connsiteY0" fmla="*/ 7338257 h 7338257"/>
              <a:gd name="connsiteX1" fmla="*/ 1834564 w 10878466"/>
              <a:gd name="connsiteY1" fmla="*/ 0 h 7338257"/>
              <a:gd name="connsiteX2" fmla="*/ 10878466 w 10878466"/>
              <a:gd name="connsiteY2" fmla="*/ 0 h 7338257"/>
              <a:gd name="connsiteX3" fmla="*/ 9043902 w 10878466"/>
              <a:gd name="connsiteY3" fmla="*/ 7338257 h 7338257"/>
              <a:gd name="connsiteX4" fmla="*/ 0 w 10878466"/>
              <a:gd name="connsiteY4" fmla="*/ 7338257 h 7338257"/>
              <a:gd name="connsiteX0" fmla="*/ 0 w 9043902"/>
              <a:gd name="connsiteY0" fmla="*/ 7338257 h 7338257"/>
              <a:gd name="connsiteX1" fmla="*/ 1834564 w 9043902"/>
              <a:gd name="connsiteY1" fmla="*/ 0 h 7338257"/>
              <a:gd name="connsiteX2" fmla="*/ 4381413 w 9043902"/>
              <a:gd name="connsiteY2" fmla="*/ 0 h 7338257"/>
              <a:gd name="connsiteX3" fmla="*/ 9043902 w 9043902"/>
              <a:gd name="connsiteY3" fmla="*/ 7338257 h 7338257"/>
              <a:gd name="connsiteX4" fmla="*/ 0 w 9043902"/>
              <a:gd name="connsiteY4" fmla="*/ 7338257 h 7338257"/>
              <a:gd name="connsiteX0" fmla="*/ 0 w 4407734"/>
              <a:gd name="connsiteY0" fmla="*/ 7338257 h 7338257"/>
              <a:gd name="connsiteX1" fmla="*/ 1834564 w 4407734"/>
              <a:gd name="connsiteY1" fmla="*/ 0 h 7338257"/>
              <a:gd name="connsiteX2" fmla="*/ 4381413 w 4407734"/>
              <a:gd name="connsiteY2" fmla="*/ 0 h 7338257"/>
              <a:gd name="connsiteX3" fmla="*/ 4407734 w 4407734"/>
              <a:gd name="connsiteY3" fmla="*/ 7338257 h 7338257"/>
              <a:gd name="connsiteX4" fmla="*/ 0 w 4407734"/>
              <a:gd name="connsiteY4" fmla="*/ 7338257 h 73382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07734" h="7338257">
                <a:moveTo>
                  <a:pt x="0" y="7338257"/>
                </a:moveTo>
                <a:lnTo>
                  <a:pt x="1834564" y="0"/>
                </a:lnTo>
                <a:lnTo>
                  <a:pt x="4381413" y="0"/>
                </a:lnTo>
                <a:cubicBezTo>
                  <a:pt x="4390187" y="2446086"/>
                  <a:pt x="4398960" y="4892171"/>
                  <a:pt x="4407734" y="7338257"/>
                </a:cubicBezTo>
                <a:lnTo>
                  <a:pt x="0" y="7338257"/>
                </a:lnTo>
                <a:close/>
              </a:path>
            </a:pathLst>
          </a:custGeom>
          <a:solidFill>
            <a:schemeClr val="accent6">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0" dirty="0"/>
          </a:p>
        </p:txBody>
      </p:sp>
    </p:spTree>
    <p:extLst>
      <p:ext uri="{BB962C8B-B14F-4D97-AF65-F5344CB8AC3E}">
        <p14:creationId xmlns:p14="http://schemas.microsoft.com/office/powerpoint/2010/main" val="11645094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allout slide">
    <p:spTree>
      <p:nvGrpSpPr>
        <p:cNvPr id="1" name=""/>
        <p:cNvGrpSpPr/>
        <p:nvPr/>
      </p:nvGrpSpPr>
      <p:grpSpPr>
        <a:xfrm>
          <a:off x="0" y="0"/>
          <a:ext cx="0" cy="0"/>
          <a:chOff x="0" y="0"/>
          <a:chExt cx="0" cy="0"/>
        </a:xfrm>
      </p:grpSpPr>
      <p:sp>
        <p:nvSpPr>
          <p:cNvPr id="7" name="Parallelogram 6">
            <a:extLst>
              <a:ext uri="{FF2B5EF4-FFF2-40B4-BE49-F238E27FC236}">
                <a16:creationId xmlns:a16="http://schemas.microsoft.com/office/drawing/2014/main" id="{BC260B54-110E-7841-BFAD-05A7D0223284}"/>
              </a:ext>
            </a:extLst>
          </p:cNvPr>
          <p:cNvSpPr/>
          <p:nvPr/>
        </p:nvSpPr>
        <p:spPr>
          <a:xfrm>
            <a:off x="-239579" y="-8312"/>
            <a:ext cx="6630950" cy="6874624"/>
          </a:xfrm>
          <a:custGeom>
            <a:avLst/>
            <a:gdLst>
              <a:gd name="connsiteX0" fmla="*/ 0 w 10222048"/>
              <a:gd name="connsiteY0" fmla="*/ 6858000 h 6858000"/>
              <a:gd name="connsiteX1" fmla="*/ 1714500 w 10222048"/>
              <a:gd name="connsiteY1" fmla="*/ 0 h 6858000"/>
              <a:gd name="connsiteX2" fmla="*/ 10222048 w 10222048"/>
              <a:gd name="connsiteY2" fmla="*/ 0 h 6858000"/>
              <a:gd name="connsiteX3" fmla="*/ 8507548 w 10222048"/>
              <a:gd name="connsiteY3" fmla="*/ 6858000 h 6858000"/>
              <a:gd name="connsiteX4" fmla="*/ 0 w 10222048"/>
              <a:gd name="connsiteY4" fmla="*/ 6858000 h 6858000"/>
              <a:gd name="connsiteX0" fmla="*/ 0 w 10222048"/>
              <a:gd name="connsiteY0" fmla="*/ 6866312 h 6866312"/>
              <a:gd name="connsiteX1" fmla="*/ 3593176 w 10222048"/>
              <a:gd name="connsiteY1" fmla="*/ 0 h 6866312"/>
              <a:gd name="connsiteX2" fmla="*/ 10222048 w 10222048"/>
              <a:gd name="connsiteY2" fmla="*/ 8312 h 6866312"/>
              <a:gd name="connsiteX3" fmla="*/ 8507548 w 10222048"/>
              <a:gd name="connsiteY3" fmla="*/ 6866312 h 6866312"/>
              <a:gd name="connsiteX4" fmla="*/ 0 w 10222048"/>
              <a:gd name="connsiteY4" fmla="*/ 6866312 h 6866312"/>
              <a:gd name="connsiteX0" fmla="*/ 0 w 6630950"/>
              <a:gd name="connsiteY0" fmla="*/ 6874624 h 6874624"/>
              <a:gd name="connsiteX1" fmla="*/ 2078 w 6630950"/>
              <a:gd name="connsiteY1" fmla="*/ 0 h 6874624"/>
              <a:gd name="connsiteX2" fmla="*/ 6630950 w 6630950"/>
              <a:gd name="connsiteY2" fmla="*/ 8312 h 6874624"/>
              <a:gd name="connsiteX3" fmla="*/ 4916450 w 6630950"/>
              <a:gd name="connsiteY3" fmla="*/ 6866312 h 6874624"/>
              <a:gd name="connsiteX4" fmla="*/ 0 w 6630950"/>
              <a:gd name="connsiteY4" fmla="*/ 6874624 h 68746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30950" h="6874624">
                <a:moveTo>
                  <a:pt x="0" y="6874624"/>
                </a:moveTo>
                <a:cubicBezTo>
                  <a:pt x="693" y="4583083"/>
                  <a:pt x="1385" y="2291541"/>
                  <a:pt x="2078" y="0"/>
                </a:cubicBezTo>
                <a:lnTo>
                  <a:pt x="6630950" y="8312"/>
                </a:lnTo>
                <a:lnTo>
                  <a:pt x="4916450" y="6866312"/>
                </a:lnTo>
                <a:lnTo>
                  <a:pt x="0" y="6874624"/>
                </a:lnTo>
                <a:close/>
              </a:path>
            </a:pathLst>
          </a:custGeom>
          <a:solidFill>
            <a:schemeClr val="bg1">
              <a:alpha val="3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dirty="0">
              <a:latin typeface="Calibri" panose="020F0502020204030204" pitchFamily="34" charset="0"/>
            </a:endParaRPr>
          </a:p>
        </p:txBody>
      </p:sp>
      <p:sp>
        <p:nvSpPr>
          <p:cNvPr id="8" name="Parallelogram 7">
            <a:extLst>
              <a:ext uri="{FF2B5EF4-FFF2-40B4-BE49-F238E27FC236}">
                <a16:creationId xmlns:a16="http://schemas.microsoft.com/office/drawing/2014/main" id="{A498D2A3-1AAE-904F-9868-2FFE897A920D}"/>
              </a:ext>
            </a:extLst>
          </p:cNvPr>
          <p:cNvSpPr/>
          <p:nvPr/>
        </p:nvSpPr>
        <p:spPr>
          <a:xfrm>
            <a:off x="-244005" y="0"/>
            <a:ext cx="6340005" cy="6874626"/>
          </a:xfrm>
          <a:custGeom>
            <a:avLst/>
            <a:gdLst>
              <a:gd name="connsiteX0" fmla="*/ 0 w 10222048"/>
              <a:gd name="connsiteY0" fmla="*/ 6858000 h 6858000"/>
              <a:gd name="connsiteX1" fmla="*/ 1714500 w 10222048"/>
              <a:gd name="connsiteY1" fmla="*/ 0 h 6858000"/>
              <a:gd name="connsiteX2" fmla="*/ 10222048 w 10222048"/>
              <a:gd name="connsiteY2" fmla="*/ 0 h 6858000"/>
              <a:gd name="connsiteX3" fmla="*/ 8507548 w 10222048"/>
              <a:gd name="connsiteY3" fmla="*/ 6858000 h 6858000"/>
              <a:gd name="connsiteX4" fmla="*/ 0 w 10222048"/>
              <a:gd name="connsiteY4" fmla="*/ 6858000 h 6858000"/>
              <a:gd name="connsiteX0" fmla="*/ 0 w 10222048"/>
              <a:gd name="connsiteY0" fmla="*/ 6866313 h 6866313"/>
              <a:gd name="connsiteX1" fmla="*/ 3892435 w 10222048"/>
              <a:gd name="connsiteY1" fmla="*/ 0 h 6866313"/>
              <a:gd name="connsiteX2" fmla="*/ 10222048 w 10222048"/>
              <a:gd name="connsiteY2" fmla="*/ 8313 h 6866313"/>
              <a:gd name="connsiteX3" fmla="*/ 8507548 w 10222048"/>
              <a:gd name="connsiteY3" fmla="*/ 6866313 h 6866313"/>
              <a:gd name="connsiteX4" fmla="*/ 0 w 10222048"/>
              <a:gd name="connsiteY4" fmla="*/ 6866313 h 6866313"/>
              <a:gd name="connsiteX0" fmla="*/ 0 w 6340005"/>
              <a:gd name="connsiteY0" fmla="*/ 6874626 h 6874626"/>
              <a:gd name="connsiteX1" fmla="*/ 10392 w 6340005"/>
              <a:gd name="connsiteY1" fmla="*/ 0 h 6874626"/>
              <a:gd name="connsiteX2" fmla="*/ 6340005 w 6340005"/>
              <a:gd name="connsiteY2" fmla="*/ 8313 h 6874626"/>
              <a:gd name="connsiteX3" fmla="*/ 4625505 w 6340005"/>
              <a:gd name="connsiteY3" fmla="*/ 6866313 h 6874626"/>
              <a:gd name="connsiteX4" fmla="*/ 0 w 6340005"/>
              <a:gd name="connsiteY4" fmla="*/ 6874626 h 68746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40005" h="6874626">
                <a:moveTo>
                  <a:pt x="0" y="6874626"/>
                </a:moveTo>
                <a:lnTo>
                  <a:pt x="10392" y="0"/>
                </a:lnTo>
                <a:lnTo>
                  <a:pt x="6340005" y="8313"/>
                </a:lnTo>
                <a:lnTo>
                  <a:pt x="4625505" y="6866313"/>
                </a:lnTo>
                <a:lnTo>
                  <a:pt x="0" y="6874626"/>
                </a:lnTo>
                <a:close/>
              </a:path>
            </a:pathLst>
          </a:custGeom>
          <a:solidFill>
            <a:schemeClr val="bg1">
              <a:alpha val="8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dirty="0">
              <a:latin typeface="Calibri" panose="020F0502020204030204" pitchFamily="34" charset="0"/>
            </a:endParaRPr>
          </a:p>
        </p:txBody>
      </p:sp>
      <p:sp>
        <p:nvSpPr>
          <p:cNvPr id="21" name="Title 1">
            <a:extLst>
              <a:ext uri="{FF2B5EF4-FFF2-40B4-BE49-F238E27FC236}">
                <a16:creationId xmlns:a16="http://schemas.microsoft.com/office/drawing/2014/main" id="{A4F26C8D-B705-4348-A234-4B2FBF92F643}"/>
              </a:ext>
            </a:extLst>
          </p:cNvPr>
          <p:cNvSpPr>
            <a:spLocks noGrp="1"/>
          </p:cNvSpPr>
          <p:nvPr>
            <p:ph type="title"/>
          </p:nvPr>
        </p:nvSpPr>
        <p:spPr>
          <a:xfrm>
            <a:off x="518774" y="1387415"/>
            <a:ext cx="3865782" cy="643428"/>
          </a:xfrm>
          <a:prstGeom prst="rect">
            <a:avLst/>
          </a:prstGeom>
        </p:spPr>
        <p:txBody>
          <a:bodyPr>
            <a:normAutofit/>
          </a:bodyPr>
          <a:lstStyle>
            <a:lvl1pPr>
              <a:defRPr sz="2900">
                <a:solidFill>
                  <a:schemeClr val="accent1">
                    <a:lumMod val="75000"/>
                  </a:schemeClr>
                </a:solidFill>
              </a:defRPr>
            </a:lvl1pPr>
          </a:lstStyle>
          <a:p>
            <a:r>
              <a:rPr lang="en-US" dirty="0"/>
              <a:t>Click to edit Master title style</a:t>
            </a:r>
          </a:p>
        </p:txBody>
      </p:sp>
      <p:sp>
        <p:nvSpPr>
          <p:cNvPr id="24" name="Content Placeholder 2">
            <a:extLst>
              <a:ext uri="{FF2B5EF4-FFF2-40B4-BE49-F238E27FC236}">
                <a16:creationId xmlns:a16="http://schemas.microsoft.com/office/drawing/2014/main" id="{678EA636-6139-2141-9F8F-A8F65864D0B2}"/>
              </a:ext>
            </a:extLst>
          </p:cNvPr>
          <p:cNvSpPr>
            <a:spLocks noGrp="1"/>
          </p:cNvSpPr>
          <p:nvPr>
            <p:ph idx="13" hasCustomPrompt="1"/>
          </p:nvPr>
        </p:nvSpPr>
        <p:spPr>
          <a:xfrm>
            <a:off x="527087" y="2351391"/>
            <a:ext cx="3534543" cy="3774424"/>
          </a:xfrm>
          <a:prstGeom prst="rect">
            <a:avLst/>
          </a:prstGeom>
        </p:spPr>
        <p:txBody>
          <a:bodyPr>
            <a:normAutofit/>
          </a:bodyPr>
          <a:lstStyle>
            <a:lvl1pPr marL="0" indent="0">
              <a:buNone/>
              <a:defRPr lang="en-US" sz="2700" b="0" i="0" kern="1200" cap="none" spc="0" baseline="0" dirty="0">
                <a:solidFill>
                  <a:schemeClr val="accent1">
                    <a:lumMod val="75000"/>
                  </a:schemeClr>
                </a:solidFill>
                <a:latin typeface="Calibri Light" panose="020F0302020204030204" pitchFamily="34" charset="0"/>
                <a:ea typeface="+mn-ea"/>
                <a:cs typeface="+mn-cs"/>
              </a:defRPr>
            </a:lvl1pPr>
            <a:lvl2pPr marL="457200" indent="0">
              <a:buNone/>
              <a:defRPr sz="1800"/>
            </a:lvl2pPr>
            <a:lvl3pPr marL="914400" indent="0">
              <a:buNone/>
              <a:defRPr sz="1600"/>
            </a:lvl3pPr>
            <a:lvl4pPr marL="1371600" indent="0">
              <a:buNone/>
              <a:defRPr sz="1400"/>
            </a:lvl4pPr>
            <a:lvl5pPr marL="1828800" indent="0">
              <a:buNone/>
              <a:defRPr sz="1400"/>
            </a:lvl5pPr>
          </a:lstStyle>
          <a:p>
            <a:pPr lvl="0"/>
            <a:r>
              <a:rPr lang="en-US" dirty="0"/>
              <a:t>Edit Master text styles</a:t>
            </a:r>
          </a:p>
        </p:txBody>
      </p:sp>
      <p:cxnSp>
        <p:nvCxnSpPr>
          <p:cNvPr id="22" name="Straight Connector 21">
            <a:extLst>
              <a:ext uri="{FF2B5EF4-FFF2-40B4-BE49-F238E27FC236}">
                <a16:creationId xmlns:a16="http://schemas.microsoft.com/office/drawing/2014/main" id="{C5CC9732-2FF5-9D41-AF0B-F42678A393EE}"/>
              </a:ext>
            </a:extLst>
          </p:cNvPr>
          <p:cNvCxnSpPr/>
          <p:nvPr/>
        </p:nvCxnSpPr>
        <p:spPr>
          <a:xfrm>
            <a:off x="621304" y="2204525"/>
            <a:ext cx="688566"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pic>
        <p:nvPicPr>
          <p:cNvPr id="11" name="Picture 10">
            <a:extLst>
              <a:ext uri="{FF2B5EF4-FFF2-40B4-BE49-F238E27FC236}">
                <a16:creationId xmlns:a16="http://schemas.microsoft.com/office/drawing/2014/main" id="{180BA1AD-BAFB-D547-81DC-164BD3C138A1}"/>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615977" y="6174485"/>
            <a:ext cx="1770379" cy="249958"/>
          </a:xfrm>
          <a:prstGeom prst="rect">
            <a:avLst/>
          </a:prstGeom>
        </p:spPr>
      </p:pic>
      <p:sp>
        <p:nvSpPr>
          <p:cNvPr id="10" name="Slide Number Placeholder 5">
            <a:extLst>
              <a:ext uri="{FF2B5EF4-FFF2-40B4-BE49-F238E27FC236}">
                <a16:creationId xmlns:a16="http://schemas.microsoft.com/office/drawing/2014/main" id="{B984A166-3487-4242-B640-6D0F87D7C655}"/>
              </a:ext>
            </a:extLst>
          </p:cNvPr>
          <p:cNvSpPr>
            <a:spLocks noGrp="1"/>
          </p:cNvSpPr>
          <p:nvPr>
            <p:ph type="sldNum" sz="quarter" idx="4"/>
          </p:nvPr>
        </p:nvSpPr>
        <p:spPr>
          <a:xfrm>
            <a:off x="9017686" y="6356351"/>
            <a:ext cx="2336113" cy="365126"/>
          </a:xfrm>
          <a:prstGeom prst="rect">
            <a:avLst/>
          </a:prstGeom>
        </p:spPr>
        <p:txBody>
          <a:bodyPr vert="horz" lIns="91440" tIns="45720" rIns="91440" bIns="45720" rtlCol="0" anchor="ctr"/>
          <a:lstStyle>
            <a:lvl1pPr algn="r">
              <a:defRPr sz="800" b="0" i="0">
                <a:solidFill>
                  <a:schemeClr val="bg2">
                    <a:lumMod val="50000"/>
                  </a:schemeClr>
                </a:solidFill>
                <a:latin typeface="Sofia Pro Light" pitchFamily="2" charset="77"/>
                <a:cs typeface="Arial" panose="020B0604020202020204" pitchFamily="34" charset="0"/>
              </a:defRPr>
            </a:lvl1pPr>
          </a:lstStyle>
          <a:p>
            <a:r>
              <a:rPr lang="en-US" dirty="0">
                <a:latin typeface="Calibri" panose="020F0502020204030204" pitchFamily="34" charset="0"/>
                <a:cs typeface="Calibri" panose="020F0502020204030204" pitchFamily="34" charset="0"/>
              </a:rPr>
              <a:t>37-07990-05  |  2024/06/21  |  </a:t>
            </a:r>
            <a:fld id="{D0C23CAC-3615-4471-B9FB-AB376FAFF36C}" type="slidenum">
              <a:rPr lang="en-US" smtClean="0">
                <a:latin typeface="Calibri" panose="020F0502020204030204" pitchFamily="34" charset="0"/>
                <a:cs typeface="Calibri" panose="020F0502020204030204" pitchFamily="34" charset="0"/>
              </a:rPr>
              <a:pPr/>
              <a:t>‹#›</a:t>
            </a:fld>
            <a:endParaRPr lang="en-US"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622209081"/>
      </p:ext>
    </p:extLst>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allout slide 2">
    <p:spTree>
      <p:nvGrpSpPr>
        <p:cNvPr id="1" name=""/>
        <p:cNvGrpSpPr/>
        <p:nvPr/>
      </p:nvGrpSpPr>
      <p:grpSpPr>
        <a:xfrm>
          <a:off x="0" y="0"/>
          <a:ext cx="0" cy="0"/>
          <a:chOff x="0" y="0"/>
          <a:chExt cx="0" cy="0"/>
        </a:xfrm>
      </p:grpSpPr>
      <p:sp>
        <p:nvSpPr>
          <p:cNvPr id="7" name="Parallelogram 6">
            <a:extLst>
              <a:ext uri="{FF2B5EF4-FFF2-40B4-BE49-F238E27FC236}">
                <a16:creationId xmlns:a16="http://schemas.microsoft.com/office/drawing/2014/main" id="{BC260B54-110E-7841-BFAD-05A7D0223284}"/>
              </a:ext>
            </a:extLst>
          </p:cNvPr>
          <p:cNvSpPr/>
          <p:nvPr/>
        </p:nvSpPr>
        <p:spPr>
          <a:xfrm flipH="1">
            <a:off x="5947328" y="-29817"/>
            <a:ext cx="6630950" cy="6964076"/>
          </a:xfrm>
          <a:custGeom>
            <a:avLst/>
            <a:gdLst>
              <a:gd name="connsiteX0" fmla="*/ 0 w 10222048"/>
              <a:gd name="connsiteY0" fmla="*/ 6858000 h 6858000"/>
              <a:gd name="connsiteX1" fmla="*/ 1714500 w 10222048"/>
              <a:gd name="connsiteY1" fmla="*/ 0 h 6858000"/>
              <a:gd name="connsiteX2" fmla="*/ 10222048 w 10222048"/>
              <a:gd name="connsiteY2" fmla="*/ 0 h 6858000"/>
              <a:gd name="connsiteX3" fmla="*/ 8507548 w 10222048"/>
              <a:gd name="connsiteY3" fmla="*/ 6858000 h 6858000"/>
              <a:gd name="connsiteX4" fmla="*/ 0 w 10222048"/>
              <a:gd name="connsiteY4" fmla="*/ 6858000 h 6858000"/>
              <a:gd name="connsiteX0" fmla="*/ 0 w 10222048"/>
              <a:gd name="connsiteY0" fmla="*/ 6866312 h 6866312"/>
              <a:gd name="connsiteX1" fmla="*/ 3593176 w 10222048"/>
              <a:gd name="connsiteY1" fmla="*/ 0 h 6866312"/>
              <a:gd name="connsiteX2" fmla="*/ 10222048 w 10222048"/>
              <a:gd name="connsiteY2" fmla="*/ 8312 h 6866312"/>
              <a:gd name="connsiteX3" fmla="*/ 8507548 w 10222048"/>
              <a:gd name="connsiteY3" fmla="*/ 6866312 h 6866312"/>
              <a:gd name="connsiteX4" fmla="*/ 0 w 10222048"/>
              <a:gd name="connsiteY4" fmla="*/ 6866312 h 6866312"/>
              <a:gd name="connsiteX0" fmla="*/ 0 w 6630950"/>
              <a:gd name="connsiteY0" fmla="*/ 6874624 h 6874624"/>
              <a:gd name="connsiteX1" fmla="*/ 2078 w 6630950"/>
              <a:gd name="connsiteY1" fmla="*/ 0 h 6874624"/>
              <a:gd name="connsiteX2" fmla="*/ 6630950 w 6630950"/>
              <a:gd name="connsiteY2" fmla="*/ 8312 h 6874624"/>
              <a:gd name="connsiteX3" fmla="*/ 4916450 w 6630950"/>
              <a:gd name="connsiteY3" fmla="*/ 6866312 h 6874624"/>
              <a:gd name="connsiteX4" fmla="*/ 0 w 6630950"/>
              <a:gd name="connsiteY4" fmla="*/ 6874624 h 68746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30950" h="6874624">
                <a:moveTo>
                  <a:pt x="0" y="6874624"/>
                </a:moveTo>
                <a:cubicBezTo>
                  <a:pt x="693" y="4583083"/>
                  <a:pt x="1385" y="2291541"/>
                  <a:pt x="2078" y="0"/>
                </a:cubicBezTo>
                <a:lnTo>
                  <a:pt x="6630950" y="8312"/>
                </a:lnTo>
                <a:lnTo>
                  <a:pt x="4916450" y="6866312"/>
                </a:lnTo>
                <a:lnTo>
                  <a:pt x="0" y="6874624"/>
                </a:lnTo>
                <a:close/>
              </a:path>
            </a:pathLst>
          </a:custGeom>
          <a:solidFill>
            <a:schemeClr val="bg1">
              <a:alpha val="3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dirty="0">
              <a:latin typeface="Calibri" panose="020F0502020204030204" pitchFamily="34" charset="0"/>
            </a:endParaRPr>
          </a:p>
        </p:txBody>
      </p:sp>
      <p:sp>
        <p:nvSpPr>
          <p:cNvPr id="8" name="Parallelogram 7">
            <a:extLst>
              <a:ext uri="{FF2B5EF4-FFF2-40B4-BE49-F238E27FC236}">
                <a16:creationId xmlns:a16="http://schemas.microsoft.com/office/drawing/2014/main" id="{A498D2A3-1AAE-904F-9868-2FFE897A920D}"/>
              </a:ext>
            </a:extLst>
          </p:cNvPr>
          <p:cNvSpPr/>
          <p:nvPr/>
        </p:nvSpPr>
        <p:spPr>
          <a:xfrm flipH="1">
            <a:off x="6257393" y="-29818"/>
            <a:ext cx="6340005" cy="6964078"/>
          </a:xfrm>
          <a:custGeom>
            <a:avLst/>
            <a:gdLst>
              <a:gd name="connsiteX0" fmla="*/ 0 w 10222048"/>
              <a:gd name="connsiteY0" fmla="*/ 6858000 h 6858000"/>
              <a:gd name="connsiteX1" fmla="*/ 1714500 w 10222048"/>
              <a:gd name="connsiteY1" fmla="*/ 0 h 6858000"/>
              <a:gd name="connsiteX2" fmla="*/ 10222048 w 10222048"/>
              <a:gd name="connsiteY2" fmla="*/ 0 h 6858000"/>
              <a:gd name="connsiteX3" fmla="*/ 8507548 w 10222048"/>
              <a:gd name="connsiteY3" fmla="*/ 6858000 h 6858000"/>
              <a:gd name="connsiteX4" fmla="*/ 0 w 10222048"/>
              <a:gd name="connsiteY4" fmla="*/ 6858000 h 6858000"/>
              <a:gd name="connsiteX0" fmla="*/ 0 w 10222048"/>
              <a:gd name="connsiteY0" fmla="*/ 6866313 h 6866313"/>
              <a:gd name="connsiteX1" fmla="*/ 3892435 w 10222048"/>
              <a:gd name="connsiteY1" fmla="*/ 0 h 6866313"/>
              <a:gd name="connsiteX2" fmla="*/ 10222048 w 10222048"/>
              <a:gd name="connsiteY2" fmla="*/ 8313 h 6866313"/>
              <a:gd name="connsiteX3" fmla="*/ 8507548 w 10222048"/>
              <a:gd name="connsiteY3" fmla="*/ 6866313 h 6866313"/>
              <a:gd name="connsiteX4" fmla="*/ 0 w 10222048"/>
              <a:gd name="connsiteY4" fmla="*/ 6866313 h 6866313"/>
              <a:gd name="connsiteX0" fmla="*/ 0 w 6340005"/>
              <a:gd name="connsiteY0" fmla="*/ 6874626 h 6874626"/>
              <a:gd name="connsiteX1" fmla="*/ 10392 w 6340005"/>
              <a:gd name="connsiteY1" fmla="*/ 0 h 6874626"/>
              <a:gd name="connsiteX2" fmla="*/ 6340005 w 6340005"/>
              <a:gd name="connsiteY2" fmla="*/ 8313 h 6874626"/>
              <a:gd name="connsiteX3" fmla="*/ 4625505 w 6340005"/>
              <a:gd name="connsiteY3" fmla="*/ 6866313 h 6874626"/>
              <a:gd name="connsiteX4" fmla="*/ 0 w 6340005"/>
              <a:gd name="connsiteY4" fmla="*/ 6874626 h 68746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40005" h="6874626">
                <a:moveTo>
                  <a:pt x="0" y="6874626"/>
                </a:moveTo>
                <a:lnTo>
                  <a:pt x="10392" y="0"/>
                </a:lnTo>
                <a:lnTo>
                  <a:pt x="6340005" y="8313"/>
                </a:lnTo>
                <a:lnTo>
                  <a:pt x="4625505" y="6866313"/>
                </a:lnTo>
                <a:lnTo>
                  <a:pt x="0" y="6874626"/>
                </a:lnTo>
                <a:close/>
              </a:path>
            </a:pathLst>
          </a:custGeom>
          <a:solidFill>
            <a:schemeClr val="bg1">
              <a:alpha val="8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dirty="0">
              <a:latin typeface="Calibri" panose="020F0502020204030204" pitchFamily="34" charset="0"/>
            </a:endParaRPr>
          </a:p>
        </p:txBody>
      </p:sp>
      <p:sp>
        <p:nvSpPr>
          <p:cNvPr id="16" name="Title 1">
            <a:extLst>
              <a:ext uri="{FF2B5EF4-FFF2-40B4-BE49-F238E27FC236}">
                <a16:creationId xmlns:a16="http://schemas.microsoft.com/office/drawing/2014/main" id="{B7035E44-4014-B54E-AEB9-3B99EA4B3350}"/>
              </a:ext>
            </a:extLst>
          </p:cNvPr>
          <p:cNvSpPr>
            <a:spLocks noGrp="1"/>
          </p:cNvSpPr>
          <p:nvPr>
            <p:ph type="title"/>
          </p:nvPr>
        </p:nvSpPr>
        <p:spPr>
          <a:xfrm>
            <a:off x="7862086" y="1703298"/>
            <a:ext cx="3865782" cy="643428"/>
          </a:xfrm>
          <a:prstGeom prst="rect">
            <a:avLst/>
          </a:prstGeom>
        </p:spPr>
        <p:txBody>
          <a:bodyPr>
            <a:normAutofit/>
          </a:bodyPr>
          <a:lstStyle>
            <a:lvl1pPr>
              <a:defRPr sz="2900">
                <a:solidFill>
                  <a:schemeClr val="accent1">
                    <a:lumMod val="75000"/>
                  </a:schemeClr>
                </a:solidFill>
              </a:defRPr>
            </a:lvl1pPr>
          </a:lstStyle>
          <a:p>
            <a:r>
              <a:rPr lang="en-US" dirty="0"/>
              <a:t>Click to edit Master title style</a:t>
            </a:r>
          </a:p>
        </p:txBody>
      </p:sp>
      <p:sp>
        <p:nvSpPr>
          <p:cNvPr id="18" name="Content Placeholder 2">
            <a:extLst>
              <a:ext uri="{FF2B5EF4-FFF2-40B4-BE49-F238E27FC236}">
                <a16:creationId xmlns:a16="http://schemas.microsoft.com/office/drawing/2014/main" id="{B4847208-69FB-3E46-B15C-D7AFBC8C56B8}"/>
              </a:ext>
            </a:extLst>
          </p:cNvPr>
          <p:cNvSpPr>
            <a:spLocks noGrp="1"/>
          </p:cNvSpPr>
          <p:nvPr>
            <p:ph idx="13" hasCustomPrompt="1"/>
          </p:nvPr>
        </p:nvSpPr>
        <p:spPr>
          <a:xfrm>
            <a:off x="7862086" y="2667274"/>
            <a:ext cx="3865782" cy="3774424"/>
          </a:xfrm>
          <a:prstGeom prst="rect">
            <a:avLst/>
          </a:prstGeom>
        </p:spPr>
        <p:txBody>
          <a:bodyPr>
            <a:normAutofit/>
          </a:bodyPr>
          <a:lstStyle>
            <a:lvl1pPr marL="0" indent="0">
              <a:buNone/>
              <a:defRPr lang="en-US" sz="2700" b="0" i="0" kern="1200" cap="none" spc="0" baseline="0" dirty="0">
                <a:solidFill>
                  <a:schemeClr val="accent1">
                    <a:lumMod val="75000"/>
                  </a:schemeClr>
                </a:solidFill>
                <a:latin typeface="Calibri Light" panose="020F0302020204030204" pitchFamily="34" charset="0"/>
                <a:ea typeface="+mn-ea"/>
                <a:cs typeface="+mn-cs"/>
              </a:defRPr>
            </a:lvl1pPr>
            <a:lvl2pPr marL="457200" indent="0">
              <a:buNone/>
              <a:defRPr sz="1800"/>
            </a:lvl2pPr>
            <a:lvl3pPr marL="914400" indent="0">
              <a:buNone/>
              <a:defRPr sz="1600"/>
            </a:lvl3pPr>
            <a:lvl4pPr marL="1371600" indent="0">
              <a:buNone/>
              <a:defRPr sz="1400"/>
            </a:lvl4pPr>
            <a:lvl5pPr marL="1828800" indent="0">
              <a:buNone/>
              <a:defRPr sz="1400"/>
            </a:lvl5pPr>
          </a:lstStyle>
          <a:p>
            <a:pPr lvl="0"/>
            <a:r>
              <a:rPr lang="en-US" dirty="0"/>
              <a:t>Edit Master text styles</a:t>
            </a:r>
          </a:p>
        </p:txBody>
      </p:sp>
      <p:cxnSp>
        <p:nvCxnSpPr>
          <p:cNvPr id="17" name="Straight Connector 16">
            <a:extLst>
              <a:ext uri="{FF2B5EF4-FFF2-40B4-BE49-F238E27FC236}">
                <a16:creationId xmlns:a16="http://schemas.microsoft.com/office/drawing/2014/main" id="{1E6AFB53-B1C2-BB4B-B120-8F866B00EBCE}"/>
              </a:ext>
            </a:extLst>
          </p:cNvPr>
          <p:cNvCxnSpPr/>
          <p:nvPr/>
        </p:nvCxnSpPr>
        <p:spPr>
          <a:xfrm>
            <a:off x="7956307" y="2537034"/>
            <a:ext cx="688566"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10" name="Slide Number Placeholder 5">
            <a:extLst>
              <a:ext uri="{FF2B5EF4-FFF2-40B4-BE49-F238E27FC236}">
                <a16:creationId xmlns:a16="http://schemas.microsoft.com/office/drawing/2014/main" id="{822CEB2F-FA29-5648-B0CB-9BA641111093}"/>
              </a:ext>
            </a:extLst>
          </p:cNvPr>
          <p:cNvSpPr>
            <a:spLocks noGrp="1"/>
          </p:cNvSpPr>
          <p:nvPr>
            <p:ph type="sldNum" sz="quarter" idx="4"/>
          </p:nvPr>
        </p:nvSpPr>
        <p:spPr>
          <a:xfrm>
            <a:off x="9017686" y="6356351"/>
            <a:ext cx="2336113" cy="365126"/>
          </a:xfrm>
          <a:prstGeom prst="rect">
            <a:avLst/>
          </a:prstGeom>
        </p:spPr>
        <p:txBody>
          <a:bodyPr vert="horz" lIns="91440" tIns="45720" rIns="91440" bIns="45720" rtlCol="0" anchor="ctr"/>
          <a:lstStyle>
            <a:lvl1pPr algn="r">
              <a:defRPr sz="800" b="0" i="0">
                <a:solidFill>
                  <a:schemeClr val="bg2">
                    <a:lumMod val="50000"/>
                  </a:schemeClr>
                </a:solidFill>
                <a:latin typeface="Sofia Pro Light" pitchFamily="2" charset="77"/>
                <a:cs typeface="Arial" panose="020B0604020202020204" pitchFamily="34" charset="0"/>
              </a:defRPr>
            </a:lvl1pPr>
          </a:lstStyle>
          <a:p>
            <a:r>
              <a:rPr lang="en-US" dirty="0">
                <a:latin typeface="Calibri" panose="020F0502020204030204" pitchFamily="34" charset="0"/>
                <a:cs typeface="Calibri" panose="020F0502020204030204" pitchFamily="34" charset="0"/>
              </a:rPr>
              <a:t>37-07990-05  |  2024/06/21  |  </a:t>
            </a:r>
            <a:fld id="{D0C23CAC-3615-4471-B9FB-AB376FAFF36C}" type="slidenum">
              <a:rPr lang="en-US" smtClean="0">
                <a:latin typeface="Calibri" panose="020F0502020204030204" pitchFamily="34" charset="0"/>
                <a:cs typeface="Calibri" panose="020F0502020204030204" pitchFamily="34" charset="0"/>
              </a:rPr>
              <a:pPr/>
              <a:t>‹#›</a:t>
            </a:fld>
            <a:endParaRPr lang="en-US" dirty="0">
              <a:latin typeface="Calibri" panose="020F0502020204030204" pitchFamily="34" charset="0"/>
              <a:cs typeface="Calibri" panose="020F0502020204030204" pitchFamily="34" charset="0"/>
            </a:endParaRPr>
          </a:p>
        </p:txBody>
      </p:sp>
      <p:pic>
        <p:nvPicPr>
          <p:cNvPr id="9" name="Picture 8">
            <a:extLst>
              <a:ext uri="{FF2B5EF4-FFF2-40B4-BE49-F238E27FC236}">
                <a16:creationId xmlns:a16="http://schemas.microsoft.com/office/drawing/2014/main" id="{02B52D75-3262-3A41-9DA8-60C2455171C6}"/>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615977" y="6174485"/>
            <a:ext cx="1770379" cy="249958"/>
          </a:xfrm>
          <a:prstGeom prst="rect">
            <a:avLst/>
          </a:prstGeom>
        </p:spPr>
      </p:pic>
    </p:spTree>
    <p:extLst>
      <p:ext uri="{BB962C8B-B14F-4D97-AF65-F5344CB8AC3E}">
        <p14:creationId xmlns:p14="http://schemas.microsoft.com/office/powerpoint/2010/main" val="2893394821"/>
      </p:ext>
    </p:extLst>
  </p:cSld>
  <p:clrMapOvr>
    <a:masterClrMapping/>
  </p:clrMapOvr>
  <p:transition>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Callout slide 2">
    <p:spTree>
      <p:nvGrpSpPr>
        <p:cNvPr id="1" name=""/>
        <p:cNvGrpSpPr/>
        <p:nvPr/>
      </p:nvGrpSpPr>
      <p:grpSpPr>
        <a:xfrm>
          <a:off x="0" y="0"/>
          <a:ext cx="0" cy="0"/>
          <a:chOff x="0" y="0"/>
          <a:chExt cx="0" cy="0"/>
        </a:xfrm>
      </p:grpSpPr>
      <p:sp>
        <p:nvSpPr>
          <p:cNvPr id="7" name="Parallelogram 6">
            <a:extLst>
              <a:ext uri="{FF2B5EF4-FFF2-40B4-BE49-F238E27FC236}">
                <a16:creationId xmlns:a16="http://schemas.microsoft.com/office/drawing/2014/main" id="{BC260B54-110E-7841-BFAD-05A7D0223284}"/>
              </a:ext>
            </a:extLst>
          </p:cNvPr>
          <p:cNvSpPr/>
          <p:nvPr/>
        </p:nvSpPr>
        <p:spPr>
          <a:xfrm flipH="1">
            <a:off x="4917599" y="-29817"/>
            <a:ext cx="7283931" cy="6964076"/>
          </a:xfrm>
          <a:custGeom>
            <a:avLst/>
            <a:gdLst>
              <a:gd name="connsiteX0" fmla="*/ 0 w 10222048"/>
              <a:gd name="connsiteY0" fmla="*/ 6858000 h 6858000"/>
              <a:gd name="connsiteX1" fmla="*/ 1714500 w 10222048"/>
              <a:gd name="connsiteY1" fmla="*/ 0 h 6858000"/>
              <a:gd name="connsiteX2" fmla="*/ 10222048 w 10222048"/>
              <a:gd name="connsiteY2" fmla="*/ 0 h 6858000"/>
              <a:gd name="connsiteX3" fmla="*/ 8507548 w 10222048"/>
              <a:gd name="connsiteY3" fmla="*/ 6858000 h 6858000"/>
              <a:gd name="connsiteX4" fmla="*/ 0 w 10222048"/>
              <a:gd name="connsiteY4" fmla="*/ 6858000 h 6858000"/>
              <a:gd name="connsiteX0" fmla="*/ 0 w 10222048"/>
              <a:gd name="connsiteY0" fmla="*/ 6866312 h 6866312"/>
              <a:gd name="connsiteX1" fmla="*/ 3593176 w 10222048"/>
              <a:gd name="connsiteY1" fmla="*/ 0 h 6866312"/>
              <a:gd name="connsiteX2" fmla="*/ 10222048 w 10222048"/>
              <a:gd name="connsiteY2" fmla="*/ 8312 h 6866312"/>
              <a:gd name="connsiteX3" fmla="*/ 8507548 w 10222048"/>
              <a:gd name="connsiteY3" fmla="*/ 6866312 h 6866312"/>
              <a:gd name="connsiteX4" fmla="*/ 0 w 10222048"/>
              <a:gd name="connsiteY4" fmla="*/ 6866312 h 6866312"/>
              <a:gd name="connsiteX0" fmla="*/ 0 w 6630950"/>
              <a:gd name="connsiteY0" fmla="*/ 6874624 h 6874624"/>
              <a:gd name="connsiteX1" fmla="*/ 2078 w 6630950"/>
              <a:gd name="connsiteY1" fmla="*/ 0 h 6874624"/>
              <a:gd name="connsiteX2" fmla="*/ 6630950 w 6630950"/>
              <a:gd name="connsiteY2" fmla="*/ 8312 h 6874624"/>
              <a:gd name="connsiteX3" fmla="*/ 4916450 w 6630950"/>
              <a:gd name="connsiteY3" fmla="*/ 6866312 h 6874624"/>
              <a:gd name="connsiteX4" fmla="*/ 0 w 6630950"/>
              <a:gd name="connsiteY4" fmla="*/ 6874624 h 68746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30950" h="6874624">
                <a:moveTo>
                  <a:pt x="0" y="6874624"/>
                </a:moveTo>
                <a:cubicBezTo>
                  <a:pt x="693" y="4583083"/>
                  <a:pt x="1385" y="2291541"/>
                  <a:pt x="2078" y="0"/>
                </a:cubicBezTo>
                <a:lnTo>
                  <a:pt x="6630950" y="8312"/>
                </a:lnTo>
                <a:lnTo>
                  <a:pt x="4916450" y="6866312"/>
                </a:lnTo>
                <a:lnTo>
                  <a:pt x="0" y="6874624"/>
                </a:lnTo>
                <a:close/>
              </a:path>
            </a:pathLst>
          </a:custGeom>
          <a:solidFill>
            <a:schemeClr val="bg1">
              <a:alpha val="3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dirty="0">
              <a:latin typeface="Calibri" panose="020F0502020204030204" pitchFamily="34" charset="0"/>
            </a:endParaRPr>
          </a:p>
        </p:txBody>
      </p:sp>
      <p:sp>
        <p:nvSpPr>
          <p:cNvPr id="8" name="Parallelogram 7">
            <a:extLst>
              <a:ext uri="{FF2B5EF4-FFF2-40B4-BE49-F238E27FC236}">
                <a16:creationId xmlns:a16="http://schemas.microsoft.com/office/drawing/2014/main" id="{A498D2A3-1AAE-904F-9868-2FFE897A920D}"/>
              </a:ext>
            </a:extLst>
          </p:cNvPr>
          <p:cNvSpPr/>
          <p:nvPr/>
        </p:nvSpPr>
        <p:spPr>
          <a:xfrm flipH="1">
            <a:off x="5227664" y="-29818"/>
            <a:ext cx="6964335" cy="6964078"/>
          </a:xfrm>
          <a:custGeom>
            <a:avLst/>
            <a:gdLst>
              <a:gd name="connsiteX0" fmla="*/ 0 w 10222048"/>
              <a:gd name="connsiteY0" fmla="*/ 6858000 h 6858000"/>
              <a:gd name="connsiteX1" fmla="*/ 1714500 w 10222048"/>
              <a:gd name="connsiteY1" fmla="*/ 0 h 6858000"/>
              <a:gd name="connsiteX2" fmla="*/ 10222048 w 10222048"/>
              <a:gd name="connsiteY2" fmla="*/ 0 h 6858000"/>
              <a:gd name="connsiteX3" fmla="*/ 8507548 w 10222048"/>
              <a:gd name="connsiteY3" fmla="*/ 6858000 h 6858000"/>
              <a:gd name="connsiteX4" fmla="*/ 0 w 10222048"/>
              <a:gd name="connsiteY4" fmla="*/ 6858000 h 6858000"/>
              <a:gd name="connsiteX0" fmla="*/ 0 w 10222048"/>
              <a:gd name="connsiteY0" fmla="*/ 6866313 h 6866313"/>
              <a:gd name="connsiteX1" fmla="*/ 3892435 w 10222048"/>
              <a:gd name="connsiteY1" fmla="*/ 0 h 6866313"/>
              <a:gd name="connsiteX2" fmla="*/ 10222048 w 10222048"/>
              <a:gd name="connsiteY2" fmla="*/ 8313 h 6866313"/>
              <a:gd name="connsiteX3" fmla="*/ 8507548 w 10222048"/>
              <a:gd name="connsiteY3" fmla="*/ 6866313 h 6866313"/>
              <a:gd name="connsiteX4" fmla="*/ 0 w 10222048"/>
              <a:gd name="connsiteY4" fmla="*/ 6866313 h 6866313"/>
              <a:gd name="connsiteX0" fmla="*/ 0 w 6340005"/>
              <a:gd name="connsiteY0" fmla="*/ 6874626 h 6874626"/>
              <a:gd name="connsiteX1" fmla="*/ 10392 w 6340005"/>
              <a:gd name="connsiteY1" fmla="*/ 0 h 6874626"/>
              <a:gd name="connsiteX2" fmla="*/ 6340005 w 6340005"/>
              <a:gd name="connsiteY2" fmla="*/ 8313 h 6874626"/>
              <a:gd name="connsiteX3" fmla="*/ 4625505 w 6340005"/>
              <a:gd name="connsiteY3" fmla="*/ 6866313 h 6874626"/>
              <a:gd name="connsiteX4" fmla="*/ 0 w 6340005"/>
              <a:gd name="connsiteY4" fmla="*/ 6874626 h 68746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40005" h="6874626">
                <a:moveTo>
                  <a:pt x="0" y="6874626"/>
                </a:moveTo>
                <a:lnTo>
                  <a:pt x="10392" y="0"/>
                </a:lnTo>
                <a:lnTo>
                  <a:pt x="6340005" y="8313"/>
                </a:lnTo>
                <a:lnTo>
                  <a:pt x="4625505" y="6866313"/>
                </a:lnTo>
                <a:lnTo>
                  <a:pt x="0" y="6874626"/>
                </a:lnTo>
                <a:close/>
              </a:path>
            </a:pathLst>
          </a:custGeom>
          <a:solidFill>
            <a:schemeClr val="bg1">
              <a:alpha val="8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dirty="0">
              <a:latin typeface="Calibri" panose="020F0502020204030204" pitchFamily="34" charset="0"/>
            </a:endParaRPr>
          </a:p>
        </p:txBody>
      </p:sp>
      <p:sp>
        <p:nvSpPr>
          <p:cNvPr id="16" name="Title 1">
            <a:extLst>
              <a:ext uri="{FF2B5EF4-FFF2-40B4-BE49-F238E27FC236}">
                <a16:creationId xmlns:a16="http://schemas.microsoft.com/office/drawing/2014/main" id="{B7035E44-4014-B54E-AEB9-3B99EA4B3350}"/>
              </a:ext>
            </a:extLst>
          </p:cNvPr>
          <p:cNvSpPr>
            <a:spLocks noGrp="1"/>
          </p:cNvSpPr>
          <p:nvPr>
            <p:ph type="title"/>
          </p:nvPr>
        </p:nvSpPr>
        <p:spPr>
          <a:xfrm>
            <a:off x="6832358" y="1703298"/>
            <a:ext cx="3865782" cy="643428"/>
          </a:xfrm>
          <a:prstGeom prst="rect">
            <a:avLst/>
          </a:prstGeom>
        </p:spPr>
        <p:txBody>
          <a:bodyPr>
            <a:normAutofit/>
          </a:bodyPr>
          <a:lstStyle>
            <a:lvl1pPr>
              <a:defRPr sz="2900">
                <a:solidFill>
                  <a:schemeClr val="accent1">
                    <a:lumMod val="75000"/>
                  </a:schemeClr>
                </a:solidFill>
              </a:defRPr>
            </a:lvl1pPr>
          </a:lstStyle>
          <a:p>
            <a:r>
              <a:rPr lang="en-US" dirty="0"/>
              <a:t>Click to edit Master title style</a:t>
            </a:r>
          </a:p>
        </p:txBody>
      </p:sp>
      <p:sp>
        <p:nvSpPr>
          <p:cNvPr id="18" name="Content Placeholder 2">
            <a:extLst>
              <a:ext uri="{FF2B5EF4-FFF2-40B4-BE49-F238E27FC236}">
                <a16:creationId xmlns:a16="http://schemas.microsoft.com/office/drawing/2014/main" id="{B4847208-69FB-3E46-B15C-D7AFBC8C56B8}"/>
              </a:ext>
            </a:extLst>
          </p:cNvPr>
          <p:cNvSpPr>
            <a:spLocks noGrp="1"/>
          </p:cNvSpPr>
          <p:nvPr>
            <p:ph idx="13" hasCustomPrompt="1"/>
          </p:nvPr>
        </p:nvSpPr>
        <p:spPr>
          <a:xfrm>
            <a:off x="6832358" y="2667274"/>
            <a:ext cx="3865782" cy="3774424"/>
          </a:xfrm>
          <a:prstGeom prst="rect">
            <a:avLst/>
          </a:prstGeom>
        </p:spPr>
        <p:txBody>
          <a:bodyPr>
            <a:normAutofit/>
          </a:bodyPr>
          <a:lstStyle>
            <a:lvl1pPr marL="0" indent="0">
              <a:buNone/>
              <a:defRPr lang="en-US" sz="2700" b="0" i="0" kern="1200" cap="none" spc="0" baseline="0" dirty="0">
                <a:solidFill>
                  <a:schemeClr val="accent1">
                    <a:lumMod val="75000"/>
                  </a:schemeClr>
                </a:solidFill>
                <a:latin typeface="Calibri Light" panose="020F0302020204030204" pitchFamily="34" charset="0"/>
                <a:ea typeface="+mn-ea"/>
                <a:cs typeface="+mn-cs"/>
              </a:defRPr>
            </a:lvl1pPr>
            <a:lvl2pPr marL="457200" indent="0">
              <a:buNone/>
              <a:defRPr sz="1800"/>
            </a:lvl2pPr>
            <a:lvl3pPr marL="914400" indent="0">
              <a:buNone/>
              <a:defRPr sz="1600"/>
            </a:lvl3pPr>
            <a:lvl4pPr marL="1371600" indent="0">
              <a:buNone/>
              <a:defRPr sz="1400"/>
            </a:lvl4pPr>
            <a:lvl5pPr marL="1828800" indent="0">
              <a:buNone/>
              <a:defRPr sz="1400"/>
            </a:lvl5pPr>
          </a:lstStyle>
          <a:p>
            <a:pPr lvl="0"/>
            <a:r>
              <a:rPr lang="en-US" dirty="0"/>
              <a:t>Edit Master text styles</a:t>
            </a:r>
          </a:p>
        </p:txBody>
      </p:sp>
      <p:cxnSp>
        <p:nvCxnSpPr>
          <p:cNvPr id="17" name="Straight Connector 16">
            <a:extLst>
              <a:ext uri="{FF2B5EF4-FFF2-40B4-BE49-F238E27FC236}">
                <a16:creationId xmlns:a16="http://schemas.microsoft.com/office/drawing/2014/main" id="{1E6AFB53-B1C2-BB4B-B120-8F866B00EBCE}"/>
              </a:ext>
            </a:extLst>
          </p:cNvPr>
          <p:cNvCxnSpPr/>
          <p:nvPr/>
        </p:nvCxnSpPr>
        <p:spPr>
          <a:xfrm>
            <a:off x="6926579" y="2537034"/>
            <a:ext cx="688566"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11" name="Slide Number Placeholder 5">
            <a:extLst>
              <a:ext uri="{FF2B5EF4-FFF2-40B4-BE49-F238E27FC236}">
                <a16:creationId xmlns:a16="http://schemas.microsoft.com/office/drawing/2014/main" id="{D957C19C-AFB5-4B44-9D42-FBCB9D1215CF}"/>
              </a:ext>
            </a:extLst>
          </p:cNvPr>
          <p:cNvSpPr>
            <a:spLocks noGrp="1"/>
          </p:cNvSpPr>
          <p:nvPr>
            <p:ph type="sldNum" sz="quarter" idx="4"/>
          </p:nvPr>
        </p:nvSpPr>
        <p:spPr>
          <a:xfrm>
            <a:off x="9017686" y="6356351"/>
            <a:ext cx="2336113" cy="365126"/>
          </a:xfrm>
          <a:prstGeom prst="rect">
            <a:avLst/>
          </a:prstGeom>
        </p:spPr>
        <p:txBody>
          <a:bodyPr vert="horz" lIns="91440" tIns="45720" rIns="91440" bIns="45720" rtlCol="0" anchor="ctr"/>
          <a:lstStyle>
            <a:lvl1pPr algn="r">
              <a:defRPr sz="800" b="0" i="0">
                <a:solidFill>
                  <a:schemeClr val="bg2">
                    <a:lumMod val="50000"/>
                  </a:schemeClr>
                </a:solidFill>
                <a:latin typeface="Sofia Pro Light" pitchFamily="2" charset="77"/>
                <a:cs typeface="Arial" panose="020B0604020202020204" pitchFamily="34" charset="0"/>
              </a:defRPr>
            </a:lvl1pPr>
          </a:lstStyle>
          <a:p>
            <a:r>
              <a:rPr lang="en-US" dirty="0">
                <a:latin typeface="Calibri" panose="020F0502020204030204" pitchFamily="34" charset="0"/>
                <a:cs typeface="Calibri" panose="020F0502020204030204" pitchFamily="34" charset="0"/>
              </a:rPr>
              <a:t>37-07990-05  |  2024/06/21  |  </a:t>
            </a:r>
            <a:fld id="{D0C23CAC-3615-4471-B9FB-AB376FAFF36C}" type="slidenum">
              <a:rPr lang="en-US" smtClean="0">
                <a:latin typeface="Calibri" panose="020F0502020204030204" pitchFamily="34" charset="0"/>
                <a:cs typeface="Calibri" panose="020F0502020204030204" pitchFamily="34" charset="0"/>
              </a:rPr>
              <a:pPr/>
              <a:t>‹#›</a:t>
            </a:fld>
            <a:endParaRPr lang="en-US" dirty="0">
              <a:latin typeface="Calibri" panose="020F0502020204030204" pitchFamily="34" charset="0"/>
              <a:cs typeface="Calibri" panose="020F0502020204030204" pitchFamily="34" charset="0"/>
            </a:endParaRPr>
          </a:p>
        </p:txBody>
      </p:sp>
      <p:pic>
        <p:nvPicPr>
          <p:cNvPr id="10" name="Picture 10">
            <a:extLst>
              <a:ext uri="{FF2B5EF4-FFF2-40B4-BE49-F238E27FC236}">
                <a16:creationId xmlns:a16="http://schemas.microsoft.com/office/drawing/2014/main" id="{42BBFAE4-A866-C24A-9D5B-BEBB53E0D405}"/>
              </a:ext>
            </a:extLst>
          </p:cNvPr>
          <p:cNvPicPr>
            <a:picLocks noChangeAspect="1" noChangeArrowheads="1"/>
          </p:cNvPicPr>
          <p:nvPr userDrawn="1"/>
        </p:nvPicPr>
        <p:blipFill>
          <a:blip r:embed="rId2">
            <a:extLst>
              <a:ext uri="{28A0092B-C50C-407E-A947-70E740481C1C}">
                <a14:useLocalDpi xmlns:a14="http://schemas.microsoft.com/office/drawing/2010/main"/>
              </a:ext>
            </a:extLst>
          </a:blip>
          <a:srcRect/>
          <a:stretch>
            <a:fillRect/>
          </a:stretch>
        </p:blipFill>
        <p:spPr bwMode="auto">
          <a:xfrm>
            <a:off x="623888" y="6173788"/>
            <a:ext cx="1754187" cy="250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03760956"/>
      </p:ext>
    </p:extLst>
  </p:cSld>
  <p:clrMapOvr>
    <a:masterClrMapping/>
  </p:clrMapOvr>
  <p:transition>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3_Callout slide 2">
    <p:spTree>
      <p:nvGrpSpPr>
        <p:cNvPr id="1" name=""/>
        <p:cNvGrpSpPr/>
        <p:nvPr/>
      </p:nvGrpSpPr>
      <p:grpSpPr>
        <a:xfrm>
          <a:off x="0" y="0"/>
          <a:ext cx="0" cy="0"/>
          <a:chOff x="0" y="0"/>
          <a:chExt cx="0" cy="0"/>
        </a:xfrm>
      </p:grpSpPr>
      <p:sp>
        <p:nvSpPr>
          <p:cNvPr id="7" name="Parallelogram 6">
            <a:extLst>
              <a:ext uri="{FF2B5EF4-FFF2-40B4-BE49-F238E27FC236}">
                <a16:creationId xmlns:a16="http://schemas.microsoft.com/office/drawing/2014/main" id="{BC260B54-110E-7841-BFAD-05A7D0223284}"/>
              </a:ext>
            </a:extLst>
          </p:cNvPr>
          <p:cNvSpPr/>
          <p:nvPr/>
        </p:nvSpPr>
        <p:spPr>
          <a:xfrm flipH="1">
            <a:off x="4720954" y="-29817"/>
            <a:ext cx="7283931" cy="6964076"/>
          </a:xfrm>
          <a:custGeom>
            <a:avLst/>
            <a:gdLst>
              <a:gd name="connsiteX0" fmla="*/ 0 w 10222048"/>
              <a:gd name="connsiteY0" fmla="*/ 6858000 h 6858000"/>
              <a:gd name="connsiteX1" fmla="*/ 1714500 w 10222048"/>
              <a:gd name="connsiteY1" fmla="*/ 0 h 6858000"/>
              <a:gd name="connsiteX2" fmla="*/ 10222048 w 10222048"/>
              <a:gd name="connsiteY2" fmla="*/ 0 h 6858000"/>
              <a:gd name="connsiteX3" fmla="*/ 8507548 w 10222048"/>
              <a:gd name="connsiteY3" fmla="*/ 6858000 h 6858000"/>
              <a:gd name="connsiteX4" fmla="*/ 0 w 10222048"/>
              <a:gd name="connsiteY4" fmla="*/ 6858000 h 6858000"/>
              <a:gd name="connsiteX0" fmla="*/ 0 w 10222048"/>
              <a:gd name="connsiteY0" fmla="*/ 6866312 h 6866312"/>
              <a:gd name="connsiteX1" fmla="*/ 3593176 w 10222048"/>
              <a:gd name="connsiteY1" fmla="*/ 0 h 6866312"/>
              <a:gd name="connsiteX2" fmla="*/ 10222048 w 10222048"/>
              <a:gd name="connsiteY2" fmla="*/ 8312 h 6866312"/>
              <a:gd name="connsiteX3" fmla="*/ 8507548 w 10222048"/>
              <a:gd name="connsiteY3" fmla="*/ 6866312 h 6866312"/>
              <a:gd name="connsiteX4" fmla="*/ 0 w 10222048"/>
              <a:gd name="connsiteY4" fmla="*/ 6866312 h 6866312"/>
              <a:gd name="connsiteX0" fmla="*/ 0 w 6630950"/>
              <a:gd name="connsiteY0" fmla="*/ 6874624 h 6874624"/>
              <a:gd name="connsiteX1" fmla="*/ 2078 w 6630950"/>
              <a:gd name="connsiteY1" fmla="*/ 0 h 6874624"/>
              <a:gd name="connsiteX2" fmla="*/ 6630950 w 6630950"/>
              <a:gd name="connsiteY2" fmla="*/ 8312 h 6874624"/>
              <a:gd name="connsiteX3" fmla="*/ 4916450 w 6630950"/>
              <a:gd name="connsiteY3" fmla="*/ 6866312 h 6874624"/>
              <a:gd name="connsiteX4" fmla="*/ 0 w 6630950"/>
              <a:gd name="connsiteY4" fmla="*/ 6874624 h 68746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30950" h="6874624">
                <a:moveTo>
                  <a:pt x="0" y="6874624"/>
                </a:moveTo>
                <a:cubicBezTo>
                  <a:pt x="693" y="4583083"/>
                  <a:pt x="1385" y="2291541"/>
                  <a:pt x="2078" y="0"/>
                </a:cubicBezTo>
                <a:lnTo>
                  <a:pt x="6630950" y="8312"/>
                </a:lnTo>
                <a:lnTo>
                  <a:pt x="4916450" y="6866312"/>
                </a:lnTo>
                <a:lnTo>
                  <a:pt x="0" y="6874624"/>
                </a:lnTo>
                <a:close/>
              </a:path>
            </a:pathLst>
          </a:custGeom>
          <a:solidFill>
            <a:schemeClr val="bg1">
              <a:alpha val="3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dirty="0">
              <a:latin typeface="Calibri" panose="020F0502020204030204" pitchFamily="34" charset="0"/>
            </a:endParaRPr>
          </a:p>
        </p:txBody>
      </p:sp>
      <p:sp>
        <p:nvSpPr>
          <p:cNvPr id="8" name="Parallelogram 7">
            <a:extLst>
              <a:ext uri="{FF2B5EF4-FFF2-40B4-BE49-F238E27FC236}">
                <a16:creationId xmlns:a16="http://schemas.microsoft.com/office/drawing/2014/main" id="{A498D2A3-1AAE-904F-9868-2FFE897A920D}"/>
              </a:ext>
            </a:extLst>
          </p:cNvPr>
          <p:cNvSpPr/>
          <p:nvPr/>
        </p:nvSpPr>
        <p:spPr>
          <a:xfrm flipH="1">
            <a:off x="5031019" y="-29818"/>
            <a:ext cx="6964335" cy="6964078"/>
          </a:xfrm>
          <a:custGeom>
            <a:avLst/>
            <a:gdLst>
              <a:gd name="connsiteX0" fmla="*/ 0 w 10222048"/>
              <a:gd name="connsiteY0" fmla="*/ 6858000 h 6858000"/>
              <a:gd name="connsiteX1" fmla="*/ 1714500 w 10222048"/>
              <a:gd name="connsiteY1" fmla="*/ 0 h 6858000"/>
              <a:gd name="connsiteX2" fmla="*/ 10222048 w 10222048"/>
              <a:gd name="connsiteY2" fmla="*/ 0 h 6858000"/>
              <a:gd name="connsiteX3" fmla="*/ 8507548 w 10222048"/>
              <a:gd name="connsiteY3" fmla="*/ 6858000 h 6858000"/>
              <a:gd name="connsiteX4" fmla="*/ 0 w 10222048"/>
              <a:gd name="connsiteY4" fmla="*/ 6858000 h 6858000"/>
              <a:gd name="connsiteX0" fmla="*/ 0 w 10222048"/>
              <a:gd name="connsiteY0" fmla="*/ 6866313 h 6866313"/>
              <a:gd name="connsiteX1" fmla="*/ 3892435 w 10222048"/>
              <a:gd name="connsiteY1" fmla="*/ 0 h 6866313"/>
              <a:gd name="connsiteX2" fmla="*/ 10222048 w 10222048"/>
              <a:gd name="connsiteY2" fmla="*/ 8313 h 6866313"/>
              <a:gd name="connsiteX3" fmla="*/ 8507548 w 10222048"/>
              <a:gd name="connsiteY3" fmla="*/ 6866313 h 6866313"/>
              <a:gd name="connsiteX4" fmla="*/ 0 w 10222048"/>
              <a:gd name="connsiteY4" fmla="*/ 6866313 h 6866313"/>
              <a:gd name="connsiteX0" fmla="*/ 0 w 6340005"/>
              <a:gd name="connsiteY0" fmla="*/ 6874626 h 6874626"/>
              <a:gd name="connsiteX1" fmla="*/ 10392 w 6340005"/>
              <a:gd name="connsiteY1" fmla="*/ 0 h 6874626"/>
              <a:gd name="connsiteX2" fmla="*/ 6340005 w 6340005"/>
              <a:gd name="connsiteY2" fmla="*/ 8313 h 6874626"/>
              <a:gd name="connsiteX3" fmla="*/ 4625505 w 6340005"/>
              <a:gd name="connsiteY3" fmla="*/ 6866313 h 6874626"/>
              <a:gd name="connsiteX4" fmla="*/ 0 w 6340005"/>
              <a:gd name="connsiteY4" fmla="*/ 6874626 h 68746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40005" h="6874626">
                <a:moveTo>
                  <a:pt x="0" y="6874626"/>
                </a:moveTo>
                <a:lnTo>
                  <a:pt x="10392" y="0"/>
                </a:lnTo>
                <a:lnTo>
                  <a:pt x="6340005" y="8313"/>
                </a:lnTo>
                <a:lnTo>
                  <a:pt x="4625505" y="6866313"/>
                </a:lnTo>
                <a:lnTo>
                  <a:pt x="0" y="6874626"/>
                </a:lnTo>
                <a:close/>
              </a:path>
            </a:pathLst>
          </a:custGeom>
          <a:solidFill>
            <a:schemeClr val="bg1">
              <a:alpha val="8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dirty="0">
              <a:latin typeface="Calibri" panose="020F0502020204030204" pitchFamily="34" charset="0"/>
            </a:endParaRPr>
          </a:p>
        </p:txBody>
      </p:sp>
      <p:sp>
        <p:nvSpPr>
          <p:cNvPr id="16" name="Title 1">
            <a:extLst>
              <a:ext uri="{FF2B5EF4-FFF2-40B4-BE49-F238E27FC236}">
                <a16:creationId xmlns:a16="http://schemas.microsoft.com/office/drawing/2014/main" id="{B7035E44-4014-B54E-AEB9-3B99EA4B3350}"/>
              </a:ext>
            </a:extLst>
          </p:cNvPr>
          <p:cNvSpPr>
            <a:spLocks noGrp="1"/>
          </p:cNvSpPr>
          <p:nvPr>
            <p:ph type="title"/>
          </p:nvPr>
        </p:nvSpPr>
        <p:spPr>
          <a:xfrm>
            <a:off x="6832358" y="1703298"/>
            <a:ext cx="3865782" cy="643428"/>
          </a:xfrm>
          <a:prstGeom prst="rect">
            <a:avLst/>
          </a:prstGeom>
        </p:spPr>
        <p:txBody>
          <a:bodyPr>
            <a:normAutofit/>
          </a:bodyPr>
          <a:lstStyle>
            <a:lvl1pPr>
              <a:defRPr sz="2900">
                <a:solidFill>
                  <a:schemeClr val="accent1">
                    <a:lumMod val="75000"/>
                  </a:schemeClr>
                </a:solidFill>
              </a:defRPr>
            </a:lvl1pPr>
          </a:lstStyle>
          <a:p>
            <a:r>
              <a:rPr lang="en-US" dirty="0"/>
              <a:t>Click to edit Master title style</a:t>
            </a:r>
          </a:p>
        </p:txBody>
      </p:sp>
      <p:sp>
        <p:nvSpPr>
          <p:cNvPr id="18" name="Content Placeholder 2">
            <a:extLst>
              <a:ext uri="{FF2B5EF4-FFF2-40B4-BE49-F238E27FC236}">
                <a16:creationId xmlns:a16="http://schemas.microsoft.com/office/drawing/2014/main" id="{B4847208-69FB-3E46-B15C-D7AFBC8C56B8}"/>
              </a:ext>
            </a:extLst>
          </p:cNvPr>
          <p:cNvSpPr>
            <a:spLocks noGrp="1"/>
          </p:cNvSpPr>
          <p:nvPr>
            <p:ph idx="13" hasCustomPrompt="1"/>
          </p:nvPr>
        </p:nvSpPr>
        <p:spPr>
          <a:xfrm>
            <a:off x="6832358" y="2667274"/>
            <a:ext cx="3865782" cy="3774424"/>
          </a:xfrm>
          <a:prstGeom prst="rect">
            <a:avLst/>
          </a:prstGeom>
        </p:spPr>
        <p:txBody>
          <a:bodyPr>
            <a:normAutofit/>
          </a:bodyPr>
          <a:lstStyle>
            <a:lvl1pPr marL="0" indent="0">
              <a:buNone/>
              <a:defRPr lang="en-US" sz="2700" b="0" i="0" kern="1200" cap="none" spc="0" baseline="0" dirty="0">
                <a:solidFill>
                  <a:schemeClr val="accent1">
                    <a:lumMod val="75000"/>
                  </a:schemeClr>
                </a:solidFill>
                <a:latin typeface="Calibri Light" panose="020F0302020204030204" pitchFamily="34" charset="0"/>
                <a:ea typeface="+mn-ea"/>
                <a:cs typeface="+mn-cs"/>
              </a:defRPr>
            </a:lvl1pPr>
            <a:lvl2pPr marL="457200" indent="0">
              <a:buNone/>
              <a:defRPr sz="1800"/>
            </a:lvl2pPr>
            <a:lvl3pPr marL="914400" indent="0">
              <a:buNone/>
              <a:defRPr sz="1600"/>
            </a:lvl3pPr>
            <a:lvl4pPr marL="1371600" indent="0">
              <a:buNone/>
              <a:defRPr sz="1400"/>
            </a:lvl4pPr>
            <a:lvl5pPr marL="1828800" indent="0">
              <a:buNone/>
              <a:defRPr sz="1400"/>
            </a:lvl5pPr>
          </a:lstStyle>
          <a:p>
            <a:pPr lvl="0"/>
            <a:r>
              <a:rPr lang="en-US" dirty="0"/>
              <a:t>Edit Master text styles</a:t>
            </a:r>
          </a:p>
        </p:txBody>
      </p:sp>
      <p:cxnSp>
        <p:nvCxnSpPr>
          <p:cNvPr id="17" name="Straight Connector 16">
            <a:extLst>
              <a:ext uri="{FF2B5EF4-FFF2-40B4-BE49-F238E27FC236}">
                <a16:creationId xmlns:a16="http://schemas.microsoft.com/office/drawing/2014/main" id="{1E6AFB53-B1C2-BB4B-B120-8F866B00EBCE}"/>
              </a:ext>
            </a:extLst>
          </p:cNvPr>
          <p:cNvCxnSpPr/>
          <p:nvPr/>
        </p:nvCxnSpPr>
        <p:spPr>
          <a:xfrm>
            <a:off x="6926579" y="2537034"/>
            <a:ext cx="688566"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11" name="Slide Number Placeholder 5">
            <a:extLst>
              <a:ext uri="{FF2B5EF4-FFF2-40B4-BE49-F238E27FC236}">
                <a16:creationId xmlns:a16="http://schemas.microsoft.com/office/drawing/2014/main" id="{D957C19C-AFB5-4B44-9D42-FBCB9D1215CF}"/>
              </a:ext>
            </a:extLst>
          </p:cNvPr>
          <p:cNvSpPr>
            <a:spLocks noGrp="1"/>
          </p:cNvSpPr>
          <p:nvPr>
            <p:ph type="sldNum" sz="quarter" idx="4"/>
          </p:nvPr>
        </p:nvSpPr>
        <p:spPr>
          <a:xfrm>
            <a:off x="9017686" y="6356351"/>
            <a:ext cx="2336113" cy="365126"/>
          </a:xfrm>
          <a:prstGeom prst="rect">
            <a:avLst/>
          </a:prstGeom>
        </p:spPr>
        <p:txBody>
          <a:bodyPr vert="horz" lIns="91440" tIns="45720" rIns="91440" bIns="45720" rtlCol="0" anchor="ctr"/>
          <a:lstStyle>
            <a:lvl1pPr algn="r">
              <a:defRPr sz="800" b="0" i="0">
                <a:solidFill>
                  <a:schemeClr val="bg2">
                    <a:lumMod val="50000"/>
                  </a:schemeClr>
                </a:solidFill>
                <a:latin typeface="Sofia Pro Light" pitchFamily="2" charset="77"/>
                <a:cs typeface="Arial" panose="020B0604020202020204" pitchFamily="34" charset="0"/>
              </a:defRPr>
            </a:lvl1pPr>
          </a:lstStyle>
          <a:p>
            <a:r>
              <a:rPr lang="en-US" dirty="0">
                <a:latin typeface="Calibri" panose="020F0502020204030204" pitchFamily="34" charset="0"/>
                <a:cs typeface="Calibri" panose="020F0502020204030204" pitchFamily="34" charset="0"/>
              </a:rPr>
              <a:t>37-07990-05  |  2024/06/21  |  </a:t>
            </a:r>
            <a:fld id="{D0C23CAC-3615-4471-B9FB-AB376FAFF36C}" type="slidenum">
              <a:rPr lang="en-US" smtClean="0">
                <a:latin typeface="Calibri" panose="020F0502020204030204" pitchFamily="34" charset="0"/>
                <a:cs typeface="Calibri" panose="020F0502020204030204" pitchFamily="34" charset="0"/>
              </a:rPr>
              <a:pPr/>
              <a:t>‹#›</a:t>
            </a:fld>
            <a:endParaRPr lang="en-US" dirty="0">
              <a:latin typeface="Calibri" panose="020F0502020204030204" pitchFamily="34" charset="0"/>
              <a:cs typeface="Calibri" panose="020F0502020204030204" pitchFamily="34" charset="0"/>
            </a:endParaRPr>
          </a:p>
        </p:txBody>
      </p:sp>
      <p:pic>
        <p:nvPicPr>
          <p:cNvPr id="9" name="Picture 10">
            <a:extLst>
              <a:ext uri="{FF2B5EF4-FFF2-40B4-BE49-F238E27FC236}">
                <a16:creationId xmlns:a16="http://schemas.microsoft.com/office/drawing/2014/main" id="{300C686F-FE35-F84B-91F4-9C674BE4224E}"/>
              </a:ext>
            </a:extLst>
          </p:cNvPr>
          <p:cNvPicPr>
            <a:picLocks noChangeAspect="1" noChangeArrowheads="1"/>
          </p:cNvPicPr>
          <p:nvPr userDrawn="1"/>
        </p:nvPicPr>
        <p:blipFill>
          <a:blip r:embed="rId2">
            <a:extLst>
              <a:ext uri="{28A0092B-C50C-407E-A947-70E740481C1C}">
                <a14:useLocalDpi xmlns:a14="http://schemas.microsoft.com/office/drawing/2010/main"/>
              </a:ext>
            </a:extLst>
          </a:blip>
          <a:srcRect/>
          <a:stretch>
            <a:fillRect/>
          </a:stretch>
        </p:blipFill>
        <p:spPr bwMode="auto">
          <a:xfrm>
            <a:off x="623888" y="6173788"/>
            <a:ext cx="1754187" cy="250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63834700"/>
      </p:ext>
    </p:extLst>
  </p:cSld>
  <p:clrMapOvr>
    <a:masterClrMapping/>
  </p:clrMapOvr>
  <p:transition>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2_Callout slide 2">
    <p:spTree>
      <p:nvGrpSpPr>
        <p:cNvPr id="1" name=""/>
        <p:cNvGrpSpPr/>
        <p:nvPr/>
      </p:nvGrpSpPr>
      <p:grpSpPr>
        <a:xfrm>
          <a:off x="0" y="0"/>
          <a:ext cx="0" cy="0"/>
          <a:chOff x="0" y="0"/>
          <a:chExt cx="0" cy="0"/>
        </a:xfrm>
      </p:grpSpPr>
      <p:sp>
        <p:nvSpPr>
          <p:cNvPr id="7" name="Parallelogram 6">
            <a:extLst>
              <a:ext uri="{FF2B5EF4-FFF2-40B4-BE49-F238E27FC236}">
                <a16:creationId xmlns:a16="http://schemas.microsoft.com/office/drawing/2014/main" id="{BC260B54-110E-7841-BFAD-05A7D0223284}"/>
              </a:ext>
            </a:extLst>
          </p:cNvPr>
          <p:cNvSpPr/>
          <p:nvPr/>
        </p:nvSpPr>
        <p:spPr>
          <a:xfrm>
            <a:off x="-310065" y="-29817"/>
            <a:ext cx="7283931" cy="6964076"/>
          </a:xfrm>
          <a:custGeom>
            <a:avLst/>
            <a:gdLst>
              <a:gd name="connsiteX0" fmla="*/ 0 w 10222048"/>
              <a:gd name="connsiteY0" fmla="*/ 6858000 h 6858000"/>
              <a:gd name="connsiteX1" fmla="*/ 1714500 w 10222048"/>
              <a:gd name="connsiteY1" fmla="*/ 0 h 6858000"/>
              <a:gd name="connsiteX2" fmla="*/ 10222048 w 10222048"/>
              <a:gd name="connsiteY2" fmla="*/ 0 h 6858000"/>
              <a:gd name="connsiteX3" fmla="*/ 8507548 w 10222048"/>
              <a:gd name="connsiteY3" fmla="*/ 6858000 h 6858000"/>
              <a:gd name="connsiteX4" fmla="*/ 0 w 10222048"/>
              <a:gd name="connsiteY4" fmla="*/ 6858000 h 6858000"/>
              <a:gd name="connsiteX0" fmla="*/ 0 w 10222048"/>
              <a:gd name="connsiteY0" fmla="*/ 6866312 h 6866312"/>
              <a:gd name="connsiteX1" fmla="*/ 3593176 w 10222048"/>
              <a:gd name="connsiteY1" fmla="*/ 0 h 6866312"/>
              <a:gd name="connsiteX2" fmla="*/ 10222048 w 10222048"/>
              <a:gd name="connsiteY2" fmla="*/ 8312 h 6866312"/>
              <a:gd name="connsiteX3" fmla="*/ 8507548 w 10222048"/>
              <a:gd name="connsiteY3" fmla="*/ 6866312 h 6866312"/>
              <a:gd name="connsiteX4" fmla="*/ 0 w 10222048"/>
              <a:gd name="connsiteY4" fmla="*/ 6866312 h 6866312"/>
              <a:gd name="connsiteX0" fmla="*/ 0 w 6630950"/>
              <a:gd name="connsiteY0" fmla="*/ 6874624 h 6874624"/>
              <a:gd name="connsiteX1" fmla="*/ 2078 w 6630950"/>
              <a:gd name="connsiteY1" fmla="*/ 0 h 6874624"/>
              <a:gd name="connsiteX2" fmla="*/ 6630950 w 6630950"/>
              <a:gd name="connsiteY2" fmla="*/ 8312 h 6874624"/>
              <a:gd name="connsiteX3" fmla="*/ 4916450 w 6630950"/>
              <a:gd name="connsiteY3" fmla="*/ 6866312 h 6874624"/>
              <a:gd name="connsiteX4" fmla="*/ 0 w 6630950"/>
              <a:gd name="connsiteY4" fmla="*/ 6874624 h 68746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30950" h="6874624">
                <a:moveTo>
                  <a:pt x="0" y="6874624"/>
                </a:moveTo>
                <a:cubicBezTo>
                  <a:pt x="693" y="4583083"/>
                  <a:pt x="1385" y="2291541"/>
                  <a:pt x="2078" y="0"/>
                </a:cubicBezTo>
                <a:lnTo>
                  <a:pt x="6630950" y="8312"/>
                </a:lnTo>
                <a:lnTo>
                  <a:pt x="4916450" y="6866312"/>
                </a:lnTo>
                <a:lnTo>
                  <a:pt x="0" y="6874624"/>
                </a:lnTo>
                <a:close/>
              </a:path>
            </a:pathLst>
          </a:custGeom>
          <a:solidFill>
            <a:schemeClr val="bg1">
              <a:alpha val="3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dirty="0">
              <a:latin typeface="Calibri" panose="020F0502020204030204" pitchFamily="34" charset="0"/>
            </a:endParaRPr>
          </a:p>
        </p:txBody>
      </p:sp>
      <p:sp>
        <p:nvSpPr>
          <p:cNvPr id="8" name="Parallelogram 7">
            <a:extLst>
              <a:ext uri="{FF2B5EF4-FFF2-40B4-BE49-F238E27FC236}">
                <a16:creationId xmlns:a16="http://schemas.microsoft.com/office/drawing/2014/main" id="{A498D2A3-1AAE-904F-9868-2FFE897A920D}"/>
              </a:ext>
            </a:extLst>
          </p:cNvPr>
          <p:cNvSpPr/>
          <p:nvPr/>
        </p:nvSpPr>
        <p:spPr>
          <a:xfrm>
            <a:off x="-310065" y="-29818"/>
            <a:ext cx="6964335" cy="6964078"/>
          </a:xfrm>
          <a:custGeom>
            <a:avLst/>
            <a:gdLst>
              <a:gd name="connsiteX0" fmla="*/ 0 w 10222048"/>
              <a:gd name="connsiteY0" fmla="*/ 6858000 h 6858000"/>
              <a:gd name="connsiteX1" fmla="*/ 1714500 w 10222048"/>
              <a:gd name="connsiteY1" fmla="*/ 0 h 6858000"/>
              <a:gd name="connsiteX2" fmla="*/ 10222048 w 10222048"/>
              <a:gd name="connsiteY2" fmla="*/ 0 h 6858000"/>
              <a:gd name="connsiteX3" fmla="*/ 8507548 w 10222048"/>
              <a:gd name="connsiteY3" fmla="*/ 6858000 h 6858000"/>
              <a:gd name="connsiteX4" fmla="*/ 0 w 10222048"/>
              <a:gd name="connsiteY4" fmla="*/ 6858000 h 6858000"/>
              <a:gd name="connsiteX0" fmla="*/ 0 w 10222048"/>
              <a:gd name="connsiteY0" fmla="*/ 6866313 h 6866313"/>
              <a:gd name="connsiteX1" fmla="*/ 3892435 w 10222048"/>
              <a:gd name="connsiteY1" fmla="*/ 0 h 6866313"/>
              <a:gd name="connsiteX2" fmla="*/ 10222048 w 10222048"/>
              <a:gd name="connsiteY2" fmla="*/ 8313 h 6866313"/>
              <a:gd name="connsiteX3" fmla="*/ 8507548 w 10222048"/>
              <a:gd name="connsiteY3" fmla="*/ 6866313 h 6866313"/>
              <a:gd name="connsiteX4" fmla="*/ 0 w 10222048"/>
              <a:gd name="connsiteY4" fmla="*/ 6866313 h 6866313"/>
              <a:gd name="connsiteX0" fmla="*/ 0 w 6340005"/>
              <a:gd name="connsiteY0" fmla="*/ 6874626 h 6874626"/>
              <a:gd name="connsiteX1" fmla="*/ 10392 w 6340005"/>
              <a:gd name="connsiteY1" fmla="*/ 0 h 6874626"/>
              <a:gd name="connsiteX2" fmla="*/ 6340005 w 6340005"/>
              <a:gd name="connsiteY2" fmla="*/ 8313 h 6874626"/>
              <a:gd name="connsiteX3" fmla="*/ 4625505 w 6340005"/>
              <a:gd name="connsiteY3" fmla="*/ 6866313 h 6874626"/>
              <a:gd name="connsiteX4" fmla="*/ 0 w 6340005"/>
              <a:gd name="connsiteY4" fmla="*/ 6874626 h 68746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40005" h="6874626">
                <a:moveTo>
                  <a:pt x="0" y="6874626"/>
                </a:moveTo>
                <a:lnTo>
                  <a:pt x="10392" y="0"/>
                </a:lnTo>
                <a:lnTo>
                  <a:pt x="6340005" y="8313"/>
                </a:lnTo>
                <a:lnTo>
                  <a:pt x="4625505" y="6866313"/>
                </a:lnTo>
                <a:lnTo>
                  <a:pt x="0" y="6874626"/>
                </a:lnTo>
                <a:close/>
              </a:path>
            </a:pathLst>
          </a:custGeom>
          <a:solidFill>
            <a:schemeClr val="bg1">
              <a:alpha val="8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dirty="0">
              <a:latin typeface="Calibri" panose="020F0502020204030204" pitchFamily="34" charset="0"/>
            </a:endParaRPr>
          </a:p>
        </p:txBody>
      </p:sp>
      <p:sp>
        <p:nvSpPr>
          <p:cNvPr id="16" name="Title 1">
            <a:extLst>
              <a:ext uri="{FF2B5EF4-FFF2-40B4-BE49-F238E27FC236}">
                <a16:creationId xmlns:a16="http://schemas.microsoft.com/office/drawing/2014/main" id="{B7035E44-4014-B54E-AEB9-3B99EA4B3350}"/>
              </a:ext>
            </a:extLst>
          </p:cNvPr>
          <p:cNvSpPr>
            <a:spLocks noGrp="1"/>
          </p:cNvSpPr>
          <p:nvPr>
            <p:ph type="title"/>
          </p:nvPr>
        </p:nvSpPr>
        <p:spPr>
          <a:xfrm>
            <a:off x="624330" y="1703298"/>
            <a:ext cx="3865782" cy="643428"/>
          </a:xfrm>
          <a:prstGeom prst="rect">
            <a:avLst/>
          </a:prstGeom>
        </p:spPr>
        <p:txBody>
          <a:bodyPr>
            <a:normAutofit/>
          </a:bodyPr>
          <a:lstStyle>
            <a:lvl1pPr>
              <a:defRPr sz="2900">
                <a:solidFill>
                  <a:schemeClr val="accent1">
                    <a:lumMod val="75000"/>
                  </a:schemeClr>
                </a:solidFill>
              </a:defRPr>
            </a:lvl1pPr>
          </a:lstStyle>
          <a:p>
            <a:r>
              <a:rPr lang="en-US" dirty="0"/>
              <a:t>Click to edit Master title style</a:t>
            </a:r>
          </a:p>
        </p:txBody>
      </p:sp>
      <p:sp>
        <p:nvSpPr>
          <p:cNvPr id="18" name="Content Placeholder 2">
            <a:extLst>
              <a:ext uri="{FF2B5EF4-FFF2-40B4-BE49-F238E27FC236}">
                <a16:creationId xmlns:a16="http://schemas.microsoft.com/office/drawing/2014/main" id="{B4847208-69FB-3E46-B15C-D7AFBC8C56B8}"/>
              </a:ext>
            </a:extLst>
          </p:cNvPr>
          <p:cNvSpPr>
            <a:spLocks noGrp="1"/>
          </p:cNvSpPr>
          <p:nvPr>
            <p:ph idx="13" hasCustomPrompt="1"/>
          </p:nvPr>
        </p:nvSpPr>
        <p:spPr>
          <a:xfrm>
            <a:off x="624330" y="2667274"/>
            <a:ext cx="3865782" cy="3774424"/>
          </a:xfrm>
          <a:prstGeom prst="rect">
            <a:avLst/>
          </a:prstGeom>
        </p:spPr>
        <p:txBody>
          <a:bodyPr>
            <a:normAutofit/>
          </a:bodyPr>
          <a:lstStyle>
            <a:lvl1pPr marL="0" indent="0">
              <a:buNone/>
              <a:defRPr lang="en-US" sz="2700" b="0" i="0" kern="1200" cap="none" spc="0" baseline="0" dirty="0">
                <a:solidFill>
                  <a:schemeClr val="accent1">
                    <a:lumMod val="75000"/>
                  </a:schemeClr>
                </a:solidFill>
                <a:latin typeface="Calibri Light" panose="020F0302020204030204" pitchFamily="34" charset="0"/>
                <a:ea typeface="+mn-ea"/>
                <a:cs typeface="+mn-cs"/>
              </a:defRPr>
            </a:lvl1pPr>
            <a:lvl2pPr marL="457200" indent="0">
              <a:buNone/>
              <a:defRPr sz="1800"/>
            </a:lvl2pPr>
            <a:lvl3pPr marL="914400" indent="0">
              <a:buNone/>
              <a:defRPr sz="1600"/>
            </a:lvl3pPr>
            <a:lvl4pPr marL="1371600" indent="0">
              <a:buNone/>
              <a:defRPr sz="1400"/>
            </a:lvl4pPr>
            <a:lvl5pPr marL="1828800" indent="0">
              <a:buNone/>
              <a:defRPr sz="1400"/>
            </a:lvl5pPr>
          </a:lstStyle>
          <a:p>
            <a:pPr lvl="0"/>
            <a:r>
              <a:rPr lang="en-US" dirty="0"/>
              <a:t>Edit Master text styles</a:t>
            </a:r>
          </a:p>
        </p:txBody>
      </p:sp>
      <p:cxnSp>
        <p:nvCxnSpPr>
          <p:cNvPr id="17" name="Straight Connector 16">
            <a:extLst>
              <a:ext uri="{FF2B5EF4-FFF2-40B4-BE49-F238E27FC236}">
                <a16:creationId xmlns:a16="http://schemas.microsoft.com/office/drawing/2014/main" id="{1E6AFB53-B1C2-BB4B-B120-8F866B00EBCE}"/>
              </a:ext>
            </a:extLst>
          </p:cNvPr>
          <p:cNvCxnSpPr/>
          <p:nvPr/>
        </p:nvCxnSpPr>
        <p:spPr>
          <a:xfrm>
            <a:off x="718551" y="2537034"/>
            <a:ext cx="688566"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11" name="Slide Number Placeholder 5">
            <a:extLst>
              <a:ext uri="{FF2B5EF4-FFF2-40B4-BE49-F238E27FC236}">
                <a16:creationId xmlns:a16="http://schemas.microsoft.com/office/drawing/2014/main" id="{D957C19C-AFB5-4B44-9D42-FBCB9D1215CF}"/>
              </a:ext>
            </a:extLst>
          </p:cNvPr>
          <p:cNvSpPr>
            <a:spLocks noGrp="1"/>
          </p:cNvSpPr>
          <p:nvPr>
            <p:ph type="sldNum" sz="quarter" idx="4"/>
          </p:nvPr>
        </p:nvSpPr>
        <p:spPr>
          <a:xfrm>
            <a:off x="9017686" y="6356351"/>
            <a:ext cx="2336113" cy="365126"/>
          </a:xfrm>
          <a:prstGeom prst="rect">
            <a:avLst/>
          </a:prstGeom>
        </p:spPr>
        <p:txBody>
          <a:bodyPr vert="horz" lIns="91440" tIns="45720" rIns="91440" bIns="45720" rtlCol="0" anchor="ctr"/>
          <a:lstStyle>
            <a:lvl1pPr algn="r">
              <a:defRPr sz="800" b="0" i="0">
                <a:solidFill>
                  <a:schemeClr val="bg2">
                    <a:lumMod val="50000"/>
                  </a:schemeClr>
                </a:solidFill>
                <a:latin typeface="Sofia Pro Light" pitchFamily="2" charset="77"/>
                <a:cs typeface="Arial" panose="020B0604020202020204" pitchFamily="34" charset="0"/>
              </a:defRPr>
            </a:lvl1pPr>
          </a:lstStyle>
          <a:p>
            <a:r>
              <a:rPr lang="en-US" dirty="0">
                <a:latin typeface="Calibri" panose="020F0502020204030204" pitchFamily="34" charset="0"/>
                <a:cs typeface="Calibri" panose="020F0502020204030204" pitchFamily="34" charset="0"/>
              </a:rPr>
              <a:t>37-07990-05  |  2024/06/21  |  </a:t>
            </a:r>
            <a:fld id="{D0C23CAC-3615-4471-B9FB-AB376FAFF36C}" type="slidenum">
              <a:rPr lang="en-US" smtClean="0">
                <a:latin typeface="Calibri" panose="020F0502020204030204" pitchFamily="34" charset="0"/>
                <a:cs typeface="Calibri" panose="020F0502020204030204" pitchFamily="34" charset="0"/>
              </a:rPr>
              <a:pPr/>
              <a:t>‹#›</a:t>
            </a:fld>
            <a:endParaRPr lang="en-US" dirty="0">
              <a:latin typeface="Calibri" panose="020F0502020204030204" pitchFamily="34" charset="0"/>
              <a:cs typeface="Calibri" panose="020F0502020204030204" pitchFamily="34" charset="0"/>
            </a:endParaRPr>
          </a:p>
        </p:txBody>
      </p:sp>
      <p:pic>
        <p:nvPicPr>
          <p:cNvPr id="10" name="Picture 9">
            <a:extLst>
              <a:ext uri="{FF2B5EF4-FFF2-40B4-BE49-F238E27FC236}">
                <a16:creationId xmlns:a16="http://schemas.microsoft.com/office/drawing/2014/main" id="{B29F2A34-480A-FD40-80C6-999C569BC226}"/>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615977" y="6174485"/>
            <a:ext cx="1770379" cy="249958"/>
          </a:xfrm>
          <a:prstGeom prst="rect">
            <a:avLst/>
          </a:prstGeom>
        </p:spPr>
      </p:pic>
    </p:spTree>
    <p:extLst>
      <p:ext uri="{BB962C8B-B14F-4D97-AF65-F5344CB8AC3E}">
        <p14:creationId xmlns:p14="http://schemas.microsoft.com/office/powerpoint/2010/main" val="248778165"/>
      </p:ext>
    </p:extLst>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SB Intro">
    <p:spTree>
      <p:nvGrpSpPr>
        <p:cNvPr id="1" name=""/>
        <p:cNvGrpSpPr/>
        <p:nvPr/>
      </p:nvGrpSpPr>
      <p:grpSpPr>
        <a:xfrm>
          <a:off x="0" y="0"/>
          <a:ext cx="0" cy="0"/>
          <a:chOff x="0" y="0"/>
          <a:chExt cx="0" cy="0"/>
        </a:xfrm>
      </p:grpSpPr>
      <p:sp>
        <p:nvSpPr>
          <p:cNvPr id="7" name="Slide Number Placeholder 5"/>
          <p:cNvSpPr>
            <a:spLocks noGrp="1"/>
          </p:cNvSpPr>
          <p:nvPr>
            <p:ph type="sldNum" sz="quarter" idx="4"/>
          </p:nvPr>
        </p:nvSpPr>
        <p:spPr>
          <a:xfrm>
            <a:off x="9017686" y="6356351"/>
            <a:ext cx="2336113" cy="365126"/>
          </a:xfrm>
          <a:prstGeom prst="rect">
            <a:avLst/>
          </a:prstGeom>
        </p:spPr>
        <p:txBody>
          <a:bodyPr vert="horz" lIns="91440" tIns="45720" rIns="91440" bIns="45720" rtlCol="0" anchor="ctr"/>
          <a:lstStyle>
            <a:lvl1pPr algn="r">
              <a:defRPr sz="800">
                <a:solidFill>
                  <a:schemeClr val="bg1"/>
                </a:solidFill>
                <a:latin typeface="Arial" panose="020B0604020202020204" pitchFamily="34" charset="0"/>
                <a:cs typeface="Arial" panose="020B0604020202020204" pitchFamily="34" charset="0"/>
              </a:defRPr>
            </a:lvl1pPr>
          </a:lstStyle>
          <a:p>
            <a:r>
              <a:rPr lang="en-US" dirty="0">
                <a:latin typeface="Calibri" panose="020F0502020204030204" pitchFamily="34" charset="0"/>
                <a:cs typeface="Calibri" panose="020F0502020204030204" pitchFamily="34" charset="0"/>
              </a:rPr>
              <a:t>22-092</a:t>
            </a:r>
            <a:r>
              <a:rPr lang="en-US" dirty="0">
                <a:solidFill>
                  <a:schemeClr val="accent1"/>
                </a:solidFill>
                <a:latin typeface="Calibri" panose="020F0502020204030204" pitchFamily="34" charset="0"/>
                <a:cs typeface="Calibri" panose="020F0502020204030204" pitchFamily="34" charset="0"/>
              </a:rPr>
              <a:t>37-07990-05  |  2024/06/21  |  </a:t>
            </a:r>
            <a:fld id="{D0C23CAC-3615-4471-B9FB-AB376FAFF36C}" type="slidenum">
              <a:rPr lang="en-US" smtClean="0">
                <a:solidFill>
                  <a:schemeClr val="accent1"/>
                </a:solidFill>
                <a:latin typeface="Calibri" panose="020F0502020204030204" pitchFamily="34" charset="0"/>
                <a:cs typeface="Calibri" panose="020F0502020204030204" pitchFamily="34" charset="0"/>
              </a:rPr>
              <a:pPr/>
              <a:t>‹#›</a:t>
            </a:fld>
            <a:endParaRPr lang="en-US" dirty="0">
              <a:solidFill>
                <a:schemeClr val="accent1"/>
              </a:solidFill>
              <a:latin typeface="Calibri" panose="020F0502020204030204" pitchFamily="34" charset="0"/>
              <a:cs typeface="Calibri" panose="020F0502020204030204" pitchFamily="34" charset="0"/>
            </a:endParaRPr>
          </a:p>
          <a:p>
            <a:r>
              <a:rPr lang="en-US" dirty="0">
                <a:latin typeface="Calibri" panose="020F0502020204030204" pitchFamily="34" charset="0"/>
                <a:cs typeface="Calibri" panose="020F0502020204030204" pitchFamily="34" charset="0"/>
              </a:rPr>
              <a:t>50-07  |  2</a:t>
            </a:r>
          </a:p>
        </p:txBody>
      </p:sp>
      <p:cxnSp>
        <p:nvCxnSpPr>
          <p:cNvPr id="15" name="Straight Connector 14">
            <a:extLst>
              <a:ext uri="{FF2B5EF4-FFF2-40B4-BE49-F238E27FC236}">
                <a16:creationId xmlns:a16="http://schemas.microsoft.com/office/drawing/2014/main" id="{9B4E7883-0E02-3346-B300-BB282BA27967}"/>
              </a:ext>
            </a:extLst>
          </p:cNvPr>
          <p:cNvCxnSpPr>
            <a:cxnSpLocks/>
          </p:cNvCxnSpPr>
          <p:nvPr/>
        </p:nvCxnSpPr>
        <p:spPr>
          <a:xfrm>
            <a:off x="8066636" y="2429695"/>
            <a:ext cx="0" cy="3281149"/>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08210257-6607-4C42-96CE-83AD7AE9E6DB}"/>
              </a:ext>
            </a:extLst>
          </p:cNvPr>
          <p:cNvCxnSpPr>
            <a:cxnSpLocks/>
          </p:cNvCxnSpPr>
          <p:nvPr/>
        </p:nvCxnSpPr>
        <p:spPr>
          <a:xfrm>
            <a:off x="4273842" y="2429695"/>
            <a:ext cx="0" cy="3272836"/>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A00C002B-388C-BC46-9C0A-D17160AD314E}"/>
              </a:ext>
            </a:extLst>
          </p:cNvPr>
          <p:cNvCxnSpPr>
            <a:cxnSpLocks/>
          </p:cNvCxnSpPr>
          <p:nvPr/>
        </p:nvCxnSpPr>
        <p:spPr>
          <a:xfrm>
            <a:off x="675424" y="2429695"/>
            <a:ext cx="0" cy="3281149"/>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sp>
        <p:nvSpPr>
          <p:cNvPr id="5" name="Content Placeholder 4">
            <a:extLst>
              <a:ext uri="{FF2B5EF4-FFF2-40B4-BE49-F238E27FC236}">
                <a16:creationId xmlns:a16="http://schemas.microsoft.com/office/drawing/2014/main" id="{3C2A5862-EAA2-D34D-922F-BA6545B08775}"/>
              </a:ext>
            </a:extLst>
          </p:cNvPr>
          <p:cNvSpPr>
            <a:spLocks noGrp="1"/>
          </p:cNvSpPr>
          <p:nvPr>
            <p:ph sz="quarter" idx="10"/>
          </p:nvPr>
        </p:nvSpPr>
        <p:spPr>
          <a:xfrm>
            <a:off x="814388" y="2504729"/>
            <a:ext cx="3062287" cy="341108"/>
          </a:xfrm>
        </p:spPr>
        <p:txBody>
          <a:bodyPr/>
          <a:lstStyle>
            <a:lvl1pPr>
              <a:defRPr b="0" i="0">
                <a:solidFill>
                  <a:schemeClr val="bg1"/>
                </a:solidFill>
                <a:latin typeface="Calibri" panose="020F0502020204030204" pitchFamily="34" charset="0"/>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p:txBody>
      </p:sp>
      <p:sp>
        <p:nvSpPr>
          <p:cNvPr id="18" name="Content Placeholder 4">
            <a:extLst>
              <a:ext uri="{FF2B5EF4-FFF2-40B4-BE49-F238E27FC236}">
                <a16:creationId xmlns:a16="http://schemas.microsoft.com/office/drawing/2014/main" id="{24ADB2A6-6519-A34A-9B69-EE0A3F317A12}"/>
              </a:ext>
            </a:extLst>
          </p:cNvPr>
          <p:cNvSpPr>
            <a:spLocks noGrp="1"/>
          </p:cNvSpPr>
          <p:nvPr>
            <p:ph sz="quarter" idx="11"/>
          </p:nvPr>
        </p:nvSpPr>
        <p:spPr>
          <a:xfrm>
            <a:off x="814388" y="2845837"/>
            <a:ext cx="3062287" cy="2873319"/>
          </a:xfrm>
        </p:spPr>
        <p:txBody>
          <a:bodyPr/>
          <a:lstStyle>
            <a:lvl1pPr>
              <a:defRPr sz="1200" b="0" i="0">
                <a:solidFill>
                  <a:schemeClr val="bg1"/>
                </a:solidFill>
                <a:latin typeface="Calibri Light" panose="020F0302020204030204" pitchFamily="34" charset="0"/>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9" name="Content Placeholder 4">
            <a:extLst>
              <a:ext uri="{FF2B5EF4-FFF2-40B4-BE49-F238E27FC236}">
                <a16:creationId xmlns:a16="http://schemas.microsoft.com/office/drawing/2014/main" id="{9F9D4446-0829-6F4D-8C17-8A34FA0CB8CB}"/>
              </a:ext>
            </a:extLst>
          </p:cNvPr>
          <p:cNvSpPr>
            <a:spLocks noGrp="1"/>
          </p:cNvSpPr>
          <p:nvPr>
            <p:ph sz="quarter" idx="12"/>
          </p:nvPr>
        </p:nvSpPr>
        <p:spPr>
          <a:xfrm>
            <a:off x="4406592" y="2497323"/>
            <a:ext cx="3062287" cy="341108"/>
          </a:xfrm>
        </p:spPr>
        <p:txBody>
          <a:bodyPr/>
          <a:lstStyle>
            <a:lvl1pPr>
              <a:defRPr b="0" i="0">
                <a:solidFill>
                  <a:schemeClr val="bg1"/>
                </a:solidFill>
                <a:latin typeface="Calibri" panose="020F0502020204030204" pitchFamily="34" charset="0"/>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p:txBody>
      </p:sp>
      <p:sp>
        <p:nvSpPr>
          <p:cNvPr id="20" name="Content Placeholder 4">
            <a:extLst>
              <a:ext uri="{FF2B5EF4-FFF2-40B4-BE49-F238E27FC236}">
                <a16:creationId xmlns:a16="http://schemas.microsoft.com/office/drawing/2014/main" id="{10C1CE40-6ED0-1E4F-A7B4-353B645A3980}"/>
              </a:ext>
            </a:extLst>
          </p:cNvPr>
          <p:cNvSpPr>
            <a:spLocks noGrp="1"/>
          </p:cNvSpPr>
          <p:nvPr>
            <p:ph sz="quarter" idx="13"/>
          </p:nvPr>
        </p:nvSpPr>
        <p:spPr>
          <a:xfrm>
            <a:off x="4406592" y="2838431"/>
            <a:ext cx="3062287" cy="2873319"/>
          </a:xfrm>
        </p:spPr>
        <p:txBody>
          <a:bodyPr/>
          <a:lstStyle>
            <a:lvl1pPr>
              <a:defRPr sz="1200" b="0" i="0">
                <a:solidFill>
                  <a:schemeClr val="bg1"/>
                </a:solidFill>
                <a:latin typeface="Calibri Light" panose="020F0302020204030204" pitchFamily="34" charset="0"/>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1" name="Content Placeholder 4">
            <a:extLst>
              <a:ext uri="{FF2B5EF4-FFF2-40B4-BE49-F238E27FC236}">
                <a16:creationId xmlns:a16="http://schemas.microsoft.com/office/drawing/2014/main" id="{AE26C568-80B6-A34B-BCC2-15C5830C5033}"/>
              </a:ext>
            </a:extLst>
          </p:cNvPr>
          <p:cNvSpPr>
            <a:spLocks noGrp="1"/>
          </p:cNvSpPr>
          <p:nvPr>
            <p:ph sz="quarter" idx="14"/>
          </p:nvPr>
        </p:nvSpPr>
        <p:spPr>
          <a:xfrm>
            <a:off x="8199385" y="2504729"/>
            <a:ext cx="3062287" cy="341108"/>
          </a:xfrm>
        </p:spPr>
        <p:txBody>
          <a:bodyPr/>
          <a:lstStyle>
            <a:lvl1pPr>
              <a:defRPr b="0" i="0">
                <a:solidFill>
                  <a:schemeClr val="bg1"/>
                </a:solidFill>
                <a:latin typeface="Calibri" panose="020F0502020204030204" pitchFamily="34" charset="0"/>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p:txBody>
      </p:sp>
      <p:sp>
        <p:nvSpPr>
          <p:cNvPr id="22" name="Content Placeholder 4">
            <a:extLst>
              <a:ext uri="{FF2B5EF4-FFF2-40B4-BE49-F238E27FC236}">
                <a16:creationId xmlns:a16="http://schemas.microsoft.com/office/drawing/2014/main" id="{9B881ACC-8899-CF4B-8A15-478533B9D419}"/>
              </a:ext>
            </a:extLst>
          </p:cNvPr>
          <p:cNvSpPr>
            <a:spLocks noGrp="1"/>
          </p:cNvSpPr>
          <p:nvPr>
            <p:ph sz="quarter" idx="15"/>
          </p:nvPr>
        </p:nvSpPr>
        <p:spPr>
          <a:xfrm>
            <a:off x="8199385" y="2845837"/>
            <a:ext cx="3062287" cy="2873319"/>
          </a:xfrm>
        </p:spPr>
        <p:txBody>
          <a:bodyPr/>
          <a:lstStyle>
            <a:lvl1pPr>
              <a:defRPr sz="1200" b="0" i="0">
                <a:solidFill>
                  <a:schemeClr val="bg1"/>
                </a:solidFill>
                <a:latin typeface="Calibri Light" panose="020F0302020204030204" pitchFamily="34" charset="0"/>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6" name="Title 1">
            <a:extLst>
              <a:ext uri="{FF2B5EF4-FFF2-40B4-BE49-F238E27FC236}">
                <a16:creationId xmlns:a16="http://schemas.microsoft.com/office/drawing/2014/main" id="{CD4B22D6-36AF-4343-A9B2-181F338940DD}"/>
              </a:ext>
            </a:extLst>
          </p:cNvPr>
          <p:cNvSpPr>
            <a:spLocks noGrp="1"/>
          </p:cNvSpPr>
          <p:nvPr>
            <p:ph type="title"/>
          </p:nvPr>
        </p:nvSpPr>
        <p:spPr>
          <a:xfrm>
            <a:off x="518775" y="489640"/>
            <a:ext cx="11501068" cy="643428"/>
          </a:xfrm>
          <a:prstGeom prst="rect">
            <a:avLst/>
          </a:prstGeom>
        </p:spPr>
        <p:txBody>
          <a:bodyPr>
            <a:normAutofit/>
          </a:bodyPr>
          <a:lstStyle>
            <a:lvl1pPr>
              <a:defRPr sz="2900">
                <a:solidFill>
                  <a:schemeClr val="accent1">
                    <a:lumMod val="75000"/>
                  </a:schemeClr>
                </a:solidFill>
              </a:defRPr>
            </a:lvl1pPr>
          </a:lstStyle>
          <a:p>
            <a:r>
              <a:rPr lang="en-US" dirty="0"/>
              <a:t>Click to edit Master title style</a:t>
            </a:r>
          </a:p>
        </p:txBody>
      </p:sp>
      <p:cxnSp>
        <p:nvCxnSpPr>
          <p:cNvPr id="27" name="Straight Connector 26">
            <a:extLst>
              <a:ext uri="{FF2B5EF4-FFF2-40B4-BE49-F238E27FC236}">
                <a16:creationId xmlns:a16="http://schemas.microsoft.com/office/drawing/2014/main" id="{E6A505F7-730C-4A4F-8B2D-64EDCF925C32}"/>
              </a:ext>
            </a:extLst>
          </p:cNvPr>
          <p:cNvCxnSpPr/>
          <p:nvPr/>
        </p:nvCxnSpPr>
        <p:spPr>
          <a:xfrm>
            <a:off x="621304" y="1210647"/>
            <a:ext cx="688566"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28" name="Content Placeholder 2">
            <a:extLst>
              <a:ext uri="{FF2B5EF4-FFF2-40B4-BE49-F238E27FC236}">
                <a16:creationId xmlns:a16="http://schemas.microsoft.com/office/drawing/2014/main" id="{B4ADE332-4286-7644-9F1A-69917BD00888}"/>
              </a:ext>
            </a:extLst>
          </p:cNvPr>
          <p:cNvSpPr>
            <a:spLocks noGrp="1"/>
          </p:cNvSpPr>
          <p:nvPr>
            <p:ph idx="1" hasCustomPrompt="1"/>
          </p:nvPr>
        </p:nvSpPr>
        <p:spPr>
          <a:xfrm>
            <a:off x="527088" y="1357872"/>
            <a:ext cx="10515600" cy="365113"/>
          </a:xfrm>
          <a:prstGeom prst="rect">
            <a:avLst/>
          </a:prstGeom>
        </p:spPr>
        <p:txBody>
          <a:bodyPr>
            <a:normAutofit/>
          </a:bodyPr>
          <a:lstStyle>
            <a:lvl1pPr marL="0" indent="0">
              <a:buNone/>
              <a:defRPr lang="en-US" sz="1600" b="0" i="0" kern="1200" cap="all" spc="300" baseline="0" dirty="0">
                <a:solidFill>
                  <a:schemeClr val="accent1">
                    <a:lumMod val="75000"/>
                  </a:schemeClr>
                </a:solidFill>
                <a:latin typeface="Calibri Light" panose="020F0302020204030204" pitchFamily="34" charset="0"/>
                <a:ea typeface="+mn-ea"/>
                <a:cs typeface="+mn-cs"/>
              </a:defRPr>
            </a:lvl1pPr>
            <a:lvl2pPr marL="457200" indent="0">
              <a:buNone/>
              <a:defRPr sz="1800"/>
            </a:lvl2pPr>
            <a:lvl3pPr marL="914400" indent="0">
              <a:buNone/>
              <a:defRPr sz="1600"/>
            </a:lvl3pPr>
            <a:lvl4pPr marL="1371600" indent="0">
              <a:buNone/>
              <a:defRPr sz="1400"/>
            </a:lvl4pPr>
            <a:lvl5pPr marL="1828800" indent="0">
              <a:buNone/>
              <a:defRPr sz="1400"/>
            </a:lvl5pPr>
          </a:lstStyle>
          <a:p>
            <a:pPr lvl="0"/>
            <a:r>
              <a:rPr lang="en-US" dirty="0"/>
              <a:t>Edit Master text styles</a:t>
            </a:r>
          </a:p>
        </p:txBody>
      </p:sp>
      <p:pic>
        <p:nvPicPr>
          <p:cNvPr id="23" name="Picture 10">
            <a:extLst>
              <a:ext uri="{FF2B5EF4-FFF2-40B4-BE49-F238E27FC236}">
                <a16:creationId xmlns:a16="http://schemas.microsoft.com/office/drawing/2014/main" id="{1E4921A4-330F-C94D-9D35-BC962B21E010}"/>
              </a:ext>
            </a:extLst>
          </p:cNvPr>
          <p:cNvPicPr>
            <a:picLocks noChangeAspect="1" noChangeArrowheads="1"/>
          </p:cNvPicPr>
          <p:nvPr userDrawn="1"/>
        </p:nvPicPr>
        <p:blipFill>
          <a:blip r:embed="rId2">
            <a:extLst>
              <a:ext uri="{28A0092B-C50C-407E-A947-70E740481C1C}">
                <a14:useLocalDpi xmlns:a14="http://schemas.microsoft.com/office/drawing/2010/main"/>
              </a:ext>
            </a:extLst>
          </a:blip>
          <a:srcRect/>
          <a:stretch>
            <a:fillRect/>
          </a:stretch>
        </p:blipFill>
        <p:spPr bwMode="auto">
          <a:xfrm>
            <a:off x="623888" y="6173788"/>
            <a:ext cx="1754187" cy="250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772286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ontent 3">
    <p:bg>
      <p:bgPr>
        <a:solidFill>
          <a:schemeClr val="bg1">
            <a:lumMod val="95000"/>
          </a:schemeClr>
        </a:solidFill>
        <a:effectLst/>
      </p:bgPr>
    </p:bg>
    <p:spTree>
      <p:nvGrpSpPr>
        <p:cNvPr id="1" name=""/>
        <p:cNvGrpSpPr/>
        <p:nvPr/>
      </p:nvGrpSpPr>
      <p:grpSpPr>
        <a:xfrm>
          <a:off x="0" y="0"/>
          <a:ext cx="0" cy="0"/>
          <a:chOff x="0" y="0"/>
          <a:chExt cx="0" cy="0"/>
        </a:xfrm>
      </p:grpSpPr>
      <p:sp>
        <p:nvSpPr>
          <p:cNvPr id="20" name="Text Placeholder 3">
            <a:extLst>
              <a:ext uri="{FF2B5EF4-FFF2-40B4-BE49-F238E27FC236}">
                <a16:creationId xmlns:a16="http://schemas.microsoft.com/office/drawing/2014/main" id="{77034493-E66F-1B47-833D-816FB0214F62}"/>
              </a:ext>
            </a:extLst>
          </p:cNvPr>
          <p:cNvSpPr>
            <a:spLocks noGrp="1"/>
          </p:cNvSpPr>
          <p:nvPr>
            <p:ph type="body" sz="quarter" idx="11"/>
          </p:nvPr>
        </p:nvSpPr>
        <p:spPr>
          <a:xfrm>
            <a:off x="4313555" y="2143125"/>
            <a:ext cx="3565525" cy="3243263"/>
          </a:xfrm>
          <a:solidFill>
            <a:schemeClr val="bg1"/>
          </a:solidFill>
          <a:ln>
            <a:noFill/>
          </a:ln>
          <a:effectLst>
            <a:outerShdw blurRad="63500" sx="102000" sy="102000" algn="ctr" rotWithShape="0">
              <a:prstClr val="black">
                <a:alpha val="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82880" tIns="731520" rIns="182880" bIns="182880" rtlCol="0" anchor="t"/>
          <a:lstStyle>
            <a:lvl1pPr>
              <a:defRPr lang="en-US" sz="1400" b="0" i="0" smtClean="0">
                <a:solidFill>
                  <a:schemeClr val="accent1"/>
                </a:solidFill>
                <a:latin typeface="Calibri Light" panose="020F0302020204030204" pitchFamily="34" charset="0"/>
                <a:cs typeface="+mn-cs"/>
              </a:defRPr>
            </a:lvl1pPr>
            <a:lvl2pPr>
              <a:defRPr lang="en-US" sz="1800" smtClean="0">
                <a:solidFill>
                  <a:schemeClr val="lt1"/>
                </a:solidFill>
                <a:latin typeface="+mn-lt"/>
                <a:cs typeface="+mn-cs"/>
              </a:defRPr>
            </a:lvl2pPr>
            <a:lvl3pPr>
              <a:defRPr lang="en-US" sz="1800" smtClean="0">
                <a:solidFill>
                  <a:schemeClr val="lt1"/>
                </a:solidFill>
                <a:latin typeface="+mn-lt"/>
                <a:cs typeface="+mn-cs"/>
              </a:defRPr>
            </a:lvl3pPr>
            <a:lvl4pPr>
              <a:defRPr lang="en-US" sz="1800" smtClean="0">
                <a:solidFill>
                  <a:schemeClr val="lt1"/>
                </a:solidFill>
                <a:latin typeface="+mn-lt"/>
                <a:cs typeface="+mn-cs"/>
              </a:defRPr>
            </a:lvl4pPr>
            <a:lvl5pPr>
              <a:defRPr lang="en-US" sz="1800">
                <a:solidFill>
                  <a:schemeClr val="lt1"/>
                </a:solidFill>
                <a:latin typeface="+mn-lt"/>
                <a:cs typeface="+mn-cs"/>
              </a:defRPr>
            </a:lvl5pPr>
          </a:lstStyle>
          <a:p>
            <a:pPr lvl="0" algn="ctr" defTabSz="457200"/>
            <a:r>
              <a:rPr lang="en-US" dirty="0"/>
              <a:t>Click to edit Master text styles</a:t>
            </a:r>
          </a:p>
        </p:txBody>
      </p:sp>
      <p:sp>
        <p:nvSpPr>
          <p:cNvPr id="4" name="Text Placeholder 3">
            <a:extLst>
              <a:ext uri="{FF2B5EF4-FFF2-40B4-BE49-F238E27FC236}">
                <a16:creationId xmlns:a16="http://schemas.microsoft.com/office/drawing/2014/main" id="{BCD1BF3C-8BFC-294B-B478-CFDAA5C0B732}"/>
              </a:ext>
            </a:extLst>
          </p:cNvPr>
          <p:cNvSpPr>
            <a:spLocks noGrp="1"/>
          </p:cNvSpPr>
          <p:nvPr>
            <p:ph type="body" sz="quarter" idx="10"/>
          </p:nvPr>
        </p:nvSpPr>
        <p:spPr>
          <a:xfrm>
            <a:off x="609600" y="2143125"/>
            <a:ext cx="3565525" cy="3243263"/>
          </a:xfrm>
          <a:solidFill>
            <a:schemeClr val="bg1"/>
          </a:solidFill>
          <a:ln>
            <a:noFill/>
          </a:ln>
          <a:effectLst>
            <a:outerShdw blurRad="63500" sx="102000" sy="102000" algn="ctr" rotWithShape="0">
              <a:prstClr val="black">
                <a:alpha val="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82880" tIns="731520" rIns="182880" bIns="182880" rtlCol="0" anchor="t"/>
          <a:lstStyle>
            <a:lvl1pPr>
              <a:defRPr lang="en-US" sz="1400" b="0" i="0" smtClean="0">
                <a:solidFill>
                  <a:schemeClr val="accent1"/>
                </a:solidFill>
                <a:latin typeface="Calibri Light" panose="020F0302020204030204" pitchFamily="34" charset="0"/>
                <a:cs typeface="+mn-cs"/>
              </a:defRPr>
            </a:lvl1pPr>
            <a:lvl2pPr>
              <a:defRPr lang="en-US" sz="1800" smtClean="0">
                <a:solidFill>
                  <a:schemeClr val="lt1"/>
                </a:solidFill>
                <a:latin typeface="+mn-lt"/>
                <a:cs typeface="+mn-cs"/>
              </a:defRPr>
            </a:lvl2pPr>
            <a:lvl3pPr>
              <a:defRPr lang="en-US" sz="1800" smtClean="0">
                <a:solidFill>
                  <a:schemeClr val="lt1"/>
                </a:solidFill>
                <a:latin typeface="+mn-lt"/>
                <a:cs typeface="+mn-cs"/>
              </a:defRPr>
            </a:lvl3pPr>
            <a:lvl4pPr>
              <a:defRPr lang="en-US" sz="1800" smtClean="0">
                <a:solidFill>
                  <a:schemeClr val="lt1"/>
                </a:solidFill>
                <a:latin typeface="+mn-lt"/>
                <a:cs typeface="+mn-cs"/>
              </a:defRPr>
            </a:lvl4pPr>
            <a:lvl5pPr>
              <a:defRPr lang="en-US" sz="1800">
                <a:solidFill>
                  <a:schemeClr val="lt1"/>
                </a:solidFill>
                <a:latin typeface="+mn-lt"/>
                <a:cs typeface="+mn-cs"/>
              </a:defRPr>
            </a:lvl5pPr>
          </a:lstStyle>
          <a:p>
            <a:pPr lvl="0" algn="ctr" defTabSz="457200"/>
            <a:r>
              <a:rPr lang="en-US" dirty="0"/>
              <a:t>Click to edit Master text styles</a:t>
            </a:r>
          </a:p>
        </p:txBody>
      </p:sp>
      <p:sp>
        <p:nvSpPr>
          <p:cNvPr id="2" name="Title 1"/>
          <p:cNvSpPr>
            <a:spLocks noGrp="1"/>
          </p:cNvSpPr>
          <p:nvPr>
            <p:ph type="title"/>
          </p:nvPr>
        </p:nvSpPr>
        <p:spPr>
          <a:xfrm>
            <a:off x="502149" y="489640"/>
            <a:ext cx="11501068" cy="643428"/>
          </a:xfrm>
          <a:prstGeom prst="rect">
            <a:avLst/>
          </a:prstGeom>
        </p:spPr>
        <p:txBody>
          <a:bodyPr>
            <a:normAutofit/>
          </a:bodyPr>
          <a:lstStyle>
            <a:lvl1pPr>
              <a:defRPr sz="2900">
                <a:solidFill>
                  <a:schemeClr val="accent1">
                    <a:lumMod val="75000"/>
                  </a:schemeClr>
                </a:solidFill>
              </a:defRPr>
            </a:lvl1pPr>
          </a:lstStyle>
          <a:p>
            <a:r>
              <a:rPr lang="en-US" dirty="0"/>
              <a:t>Click to edit Master title style</a:t>
            </a:r>
          </a:p>
        </p:txBody>
      </p:sp>
      <p:sp>
        <p:nvSpPr>
          <p:cNvPr id="7" name="Slide Number Placeholder 5"/>
          <p:cNvSpPr>
            <a:spLocks noGrp="1"/>
          </p:cNvSpPr>
          <p:nvPr>
            <p:ph type="sldNum" sz="quarter" idx="4"/>
          </p:nvPr>
        </p:nvSpPr>
        <p:spPr>
          <a:xfrm>
            <a:off x="9017686" y="6356351"/>
            <a:ext cx="2336113" cy="365126"/>
          </a:xfrm>
          <a:prstGeom prst="rect">
            <a:avLst/>
          </a:prstGeom>
        </p:spPr>
        <p:txBody>
          <a:bodyPr vert="horz" lIns="91440" tIns="45720" rIns="91440" bIns="45720" rtlCol="0" anchor="ctr"/>
          <a:lstStyle>
            <a:lvl1pPr algn="r">
              <a:defRPr sz="800">
                <a:solidFill>
                  <a:schemeClr val="bg2">
                    <a:lumMod val="50000"/>
                  </a:schemeClr>
                </a:solidFill>
                <a:latin typeface="Arial" panose="020B0604020202020204" pitchFamily="34" charset="0"/>
                <a:cs typeface="Arial" panose="020B0604020202020204" pitchFamily="34" charset="0"/>
              </a:defRPr>
            </a:lvl1pPr>
          </a:lstStyle>
          <a:p>
            <a:r>
              <a:rPr lang="en-US" dirty="0">
                <a:latin typeface="Calibri" panose="020F0502020204030204" pitchFamily="34" charset="0"/>
                <a:cs typeface="Calibri" panose="020F0502020204030204" pitchFamily="34" charset="0"/>
              </a:rPr>
              <a:t>37-07990-05  |  2024/06/21  |  </a:t>
            </a:r>
            <a:fld id="{D0C23CAC-3615-4471-B9FB-AB376FAFF36C}" type="slidenum">
              <a:rPr lang="en-US" smtClean="0">
                <a:latin typeface="Calibri" panose="020F0502020204030204" pitchFamily="34" charset="0"/>
                <a:cs typeface="Calibri" panose="020F0502020204030204" pitchFamily="34" charset="0"/>
              </a:rPr>
              <a:pPr/>
              <a:t>‹#›</a:t>
            </a:fld>
            <a:endParaRPr lang="en-US" dirty="0">
              <a:latin typeface="Calibri" panose="020F0502020204030204" pitchFamily="34" charset="0"/>
              <a:cs typeface="Calibri" panose="020F0502020204030204" pitchFamily="34" charset="0"/>
            </a:endParaRPr>
          </a:p>
        </p:txBody>
      </p:sp>
      <p:pic>
        <p:nvPicPr>
          <p:cNvPr id="9" name="Picture 8"/>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15977" y="6174485"/>
            <a:ext cx="1770379" cy="249958"/>
          </a:xfrm>
          <a:prstGeom prst="rect">
            <a:avLst/>
          </a:prstGeom>
        </p:spPr>
      </p:pic>
      <p:cxnSp>
        <p:nvCxnSpPr>
          <p:cNvPr id="11" name="Straight Connector 10">
            <a:extLst>
              <a:ext uri="{FF2B5EF4-FFF2-40B4-BE49-F238E27FC236}">
                <a16:creationId xmlns:a16="http://schemas.microsoft.com/office/drawing/2014/main" id="{3071E308-CB90-904F-8424-C33F9DCA1088}"/>
              </a:ext>
            </a:extLst>
          </p:cNvPr>
          <p:cNvCxnSpPr/>
          <p:nvPr/>
        </p:nvCxnSpPr>
        <p:spPr>
          <a:xfrm>
            <a:off x="621304" y="1210647"/>
            <a:ext cx="688566"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12" name="Content Placeholder 2">
            <a:extLst>
              <a:ext uri="{FF2B5EF4-FFF2-40B4-BE49-F238E27FC236}">
                <a16:creationId xmlns:a16="http://schemas.microsoft.com/office/drawing/2014/main" id="{FF5616B6-7E38-124D-8D27-AB02819DFCA8}"/>
              </a:ext>
            </a:extLst>
          </p:cNvPr>
          <p:cNvSpPr>
            <a:spLocks noGrp="1"/>
          </p:cNvSpPr>
          <p:nvPr>
            <p:ph idx="1" hasCustomPrompt="1"/>
          </p:nvPr>
        </p:nvSpPr>
        <p:spPr>
          <a:xfrm>
            <a:off x="543712" y="1357872"/>
            <a:ext cx="10515600" cy="365113"/>
          </a:xfrm>
          <a:prstGeom prst="rect">
            <a:avLst/>
          </a:prstGeom>
        </p:spPr>
        <p:txBody>
          <a:bodyPr>
            <a:normAutofit/>
          </a:bodyPr>
          <a:lstStyle>
            <a:lvl1pPr marL="0" indent="0">
              <a:buNone/>
              <a:defRPr lang="en-US" sz="1600" b="0" i="0" kern="1200" cap="all" spc="300" baseline="0" dirty="0">
                <a:solidFill>
                  <a:schemeClr val="accent1">
                    <a:lumMod val="75000"/>
                  </a:schemeClr>
                </a:solidFill>
                <a:latin typeface="Calibri Light" panose="020F0302020204030204" pitchFamily="34" charset="0"/>
                <a:ea typeface="+mn-ea"/>
                <a:cs typeface="+mn-cs"/>
              </a:defRPr>
            </a:lvl1pPr>
            <a:lvl2pPr marL="457200" indent="0">
              <a:buNone/>
              <a:defRPr sz="1800"/>
            </a:lvl2pPr>
            <a:lvl3pPr marL="914400" indent="0">
              <a:buNone/>
              <a:defRPr sz="1600"/>
            </a:lvl3pPr>
            <a:lvl4pPr marL="1371600" indent="0">
              <a:buNone/>
              <a:defRPr sz="1400"/>
            </a:lvl4pPr>
            <a:lvl5pPr marL="1828800" indent="0">
              <a:buNone/>
              <a:defRPr sz="1400"/>
            </a:lvl5pPr>
          </a:lstStyle>
          <a:p>
            <a:pPr lvl="0"/>
            <a:r>
              <a:rPr lang="en-US" dirty="0"/>
              <a:t>Edit Master text styles</a:t>
            </a:r>
          </a:p>
        </p:txBody>
      </p:sp>
      <p:sp>
        <p:nvSpPr>
          <p:cNvPr id="21" name="Text Placeholder 3">
            <a:extLst>
              <a:ext uri="{FF2B5EF4-FFF2-40B4-BE49-F238E27FC236}">
                <a16:creationId xmlns:a16="http://schemas.microsoft.com/office/drawing/2014/main" id="{DEFD495E-E47E-5943-AF48-E84947B4298B}"/>
              </a:ext>
            </a:extLst>
          </p:cNvPr>
          <p:cNvSpPr>
            <a:spLocks noGrp="1"/>
          </p:cNvSpPr>
          <p:nvPr>
            <p:ph type="body" sz="quarter" idx="12"/>
          </p:nvPr>
        </p:nvSpPr>
        <p:spPr>
          <a:xfrm>
            <a:off x="8016240" y="2143124"/>
            <a:ext cx="3565525" cy="3243263"/>
          </a:xfrm>
          <a:solidFill>
            <a:schemeClr val="bg1"/>
          </a:solidFill>
          <a:ln>
            <a:noFill/>
          </a:ln>
          <a:effectLst>
            <a:outerShdw blurRad="63500" sx="102000" sy="102000" algn="ctr" rotWithShape="0">
              <a:prstClr val="black">
                <a:alpha val="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82880" tIns="731520" rIns="182880" bIns="182880" rtlCol="0" anchor="t"/>
          <a:lstStyle>
            <a:lvl1pPr>
              <a:defRPr lang="en-US" sz="1400" b="0" i="0" smtClean="0">
                <a:solidFill>
                  <a:schemeClr val="accent1"/>
                </a:solidFill>
                <a:latin typeface="Calibri Light" panose="020F0302020204030204" pitchFamily="34" charset="0"/>
                <a:cs typeface="+mn-cs"/>
              </a:defRPr>
            </a:lvl1pPr>
            <a:lvl2pPr>
              <a:defRPr lang="en-US" sz="1800" smtClean="0">
                <a:solidFill>
                  <a:schemeClr val="lt1"/>
                </a:solidFill>
                <a:latin typeface="+mn-lt"/>
                <a:cs typeface="+mn-cs"/>
              </a:defRPr>
            </a:lvl2pPr>
            <a:lvl3pPr>
              <a:defRPr lang="en-US" sz="1800" smtClean="0">
                <a:solidFill>
                  <a:schemeClr val="lt1"/>
                </a:solidFill>
                <a:latin typeface="+mn-lt"/>
                <a:cs typeface="+mn-cs"/>
              </a:defRPr>
            </a:lvl3pPr>
            <a:lvl4pPr>
              <a:defRPr lang="en-US" sz="1800" smtClean="0">
                <a:solidFill>
                  <a:schemeClr val="lt1"/>
                </a:solidFill>
                <a:latin typeface="+mn-lt"/>
                <a:cs typeface="+mn-cs"/>
              </a:defRPr>
            </a:lvl4pPr>
            <a:lvl5pPr>
              <a:defRPr lang="en-US" sz="1800">
                <a:solidFill>
                  <a:schemeClr val="lt1"/>
                </a:solidFill>
                <a:latin typeface="+mn-lt"/>
                <a:cs typeface="+mn-cs"/>
              </a:defRPr>
            </a:lvl5pPr>
          </a:lstStyle>
          <a:p>
            <a:pPr lvl="0" algn="ctr" defTabSz="457200"/>
            <a:r>
              <a:rPr lang="en-US" dirty="0"/>
              <a:t>Click to edit Master text styles</a:t>
            </a:r>
          </a:p>
        </p:txBody>
      </p:sp>
    </p:spTree>
    <p:extLst>
      <p:ext uri="{BB962C8B-B14F-4D97-AF65-F5344CB8AC3E}">
        <p14:creationId xmlns:p14="http://schemas.microsoft.com/office/powerpoint/2010/main" val="331466988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Three block content">
    <p:bg>
      <p:bgPr>
        <a:solidFill>
          <a:schemeClr val="tx1"/>
        </a:solidFill>
        <a:effectLst/>
      </p:bgPr>
    </p:bg>
    <p:spTree>
      <p:nvGrpSpPr>
        <p:cNvPr id="1" name=""/>
        <p:cNvGrpSpPr/>
        <p:nvPr/>
      </p:nvGrpSpPr>
      <p:grpSpPr>
        <a:xfrm>
          <a:off x="0" y="0"/>
          <a:ext cx="0" cy="0"/>
          <a:chOff x="0" y="0"/>
          <a:chExt cx="0" cy="0"/>
        </a:xfrm>
      </p:grpSpPr>
      <p:sp>
        <p:nvSpPr>
          <p:cNvPr id="7" name="Slide Number Placeholder 5"/>
          <p:cNvSpPr>
            <a:spLocks noGrp="1"/>
          </p:cNvSpPr>
          <p:nvPr>
            <p:ph type="sldNum" sz="quarter" idx="4"/>
          </p:nvPr>
        </p:nvSpPr>
        <p:spPr>
          <a:xfrm>
            <a:off x="9017686" y="6356351"/>
            <a:ext cx="2336113" cy="365126"/>
          </a:xfrm>
          <a:prstGeom prst="rect">
            <a:avLst/>
          </a:prstGeom>
        </p:spPr>
        <p:txBody>
          <a:bodyPr vert="horz" lIns="91440" tIns="45720" rIns="91440" bIns="45720" rtlCol="0" anchor="ctr"/>
          <a:lstStyle>
            <a:lvl1pPr algn="r">
              <a:defRPr sz="800">
                <a:solidFill>
                  <a:schemeClr val="bg1"/>
                </a:solidFill>
                <a:latin typeface="Arial" panose="020B0604020202020204" pitchFamily="34" charset="0"/>
                <a:cs typeface="Arial" panose="020B0604020202020204" pitchFamily="34" charset="0"/>
              </a:defRPr>
            </a:lvl1pPr>
          </a:lstStyle>
          <a:p>
            <a:r>
              <a:rPr lang="en-US" dirty="0">
                <a:latin typeface="Calibri" panose="020F0502020204030204" pitchFamily="34" charset="0"/>
                <a:cs typeface="Calibri" panose="020F0502020204030204" pitchFamily="34" charset="0"/>
              </a:rPr>
              <a:t>37-07990-05  |  2024/06/21  |  </a:t>
            </a:r>
            <a:fld id="{D0C23CAC-3615-4471-B9FB-AB376FAFF36C}" type="slidenum">
              <a:rPr lang="en-US" smtClean="0">
                <a:latin typeface="Calibri" panose="020F0502020204030204" pitchFamily="34" charset="0"/>
                <a:cs typeface="Calibri" panose="020F0502020204030204" pitchFamily="34" charset="0"/>
              </a:rPr>
              <a:pPr/>
              <a:t>‹#›</a:t>
            </a:fld>
            <a:endParaRPr lang="en-US" dirty="0">
              <a:latin typeface="Calibri" panose="020F0502020204030204" pitchFamily="34" charset="0"/>
              <a:cs typeface="Calibri" panose="020F0502020204030204" pitchFamily="34" charset="0"/>
            </a:endParaRPr>
          </a:p>
        </p:txBody>
      </p:sp>
      <p:sp>
        <p:nvSpPr>
          <p:cNvPr id="3" name="Text Placeholder 2">
            <a:extLst>
              <a:ext uri="{FF2B5EF4-FFF2-40B4-BE49-F238E27FC236}">
                <a16:creationId xmlns:a16="http://schemas.microsoft.com/office/drawing/2014/main" id="{4A299485-24C7-DE47-BEBF-9EF15668C41E}"/>
              </a:ext>
            </a:extLst>
          </p:cNvPr>
          <p:cNvSpPr>
            <a:spLocks noGrp="1"/>
          </p:cNvSpPr>
          <p:nvPr>
            <p:ph type="body" sz="quarter" idx="10"/>
          </p:nvPr>
        </p:nvSpPr>
        <p:spPr>
          <a:xfrm>
            <a:off x="485775" y="2867025"/>
            <a:ext cx="3013075" cy="1695450"/>
          </a:xfrm>
        </p:spPr>
        <p:txBody>
          <a:bodyPr/>
          <a:lstStyle>
            <a:lvl1pPr algn="r">
              <a:defRPr>
                <a:solidFill>
                  <a:schemeClr val="bg1"/>
                </a:solidFill>
              </a:defRPr>
            </a:lvl1pPr>
            <a:lvl2pPr algn="r">
              <a:defRPr>
                <a:solidFill>
                  <a:schemeClr val="bg1"/>
                </a:solidFill>
              </a:defRPr>
            </a:lvl2pPr>
            <a:lvl3pPr algn="r">
              <a:defRPr>
                <a:solidFill>
                  <a:schemeClr val="bg1"/>
                </a:solidFill>
              </a:defRPr>
            </a:lvl3pPr>
            <a:lvl4pPr algn="r">
              <a:defRPr>
                <a:solidFill>
                  <a:schemeClr val="bg1"/>
                </a:solidFill>
              </a:defRPr>
            </a:lvl4pPr>
            <a:lvl5pPr algn="r">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3" name="Text Placeholder 2">
            <a:extLst>
              <a:ext uri="{FF2B5EF4-FFF2-40B4-BE49-F238E27FC236}">
                <a16:creationId xmlns:a16="http://schemas.microsoft.com/office/drawing/2014/main" id="{3A41DC05-8236-5A45-8BE6-E93FD4C45C61}"/>
              </a:ext>
            </a:extLst>
          </p:cNvPr>
          <p:cNvSpPr>
            <a:spLocks noGrp="1"/>
          </p:cNvSpPr>
          <p:nvPr>
            <p:ph type="body" sz="quarter" idx="11"/>
          </p:nvPr>
        </p:nvSpPr>
        <p:spPr>
          <a:xfrm>
            <a:off x="3807983" y="2896984"/>
            <a:ext cx="3013075" cy="1695450"/>
          </a:xfrm>
        </p:spPr>
        <p:txBody>
          <a:bodyPr/>
          <a:lstStyle>
            <a:lvl1pPr algn="r">
              <a:defRPr>
                <a:solidFill>
                  <a:schemeClr val="bg1"/>
                </a:solidFill>
              </a:defRPr>
            </a:lvl1pPr>
            <a:lvl2pPr algn="r">
              <a:defRPr>
                <a:solidFill>
                  <a:schemeClr val="bg1"/>
                </a:solidFill>
              </a:defRPr>
            </a:lvl2pPr>
            <a:lvl3pPr algn="r">
              <a:defRPr>
                <a:solidFill>
                  <a:schemeClr val="bg1"/>
                </a:solidFill>
              </a:defRPr>
            </a:lvl3pPr>
            <a:lvl4pPr algn="r">
              <a:defRPr>
                <a:solidFill>
                  <a:schemeClr val="bg1"/>
                </a:solidFill>
              </a:defRPr>
            </a:lvl4pPr>
            <a:lvl5pPr algn="r">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4" name="Text Placeholder 2">
            <a:extLst>
              <a:ext uri="{FF2B5EF4-FFF2-40B4-BE49-F238E27FC236}">
                <a16:creationId xmlns:a16="http://schemas.microsoft.com/office/drawing/2014/main" id="{979DCDD4-FD24-694C-A7C1-5580E2F38E21}"/>
              </a:ext>
            </a:extLst>
          </p:cNvPr>
          <p:cNvSpPr>
            <a:spLocks noGrp="1"/>
          </p:cNvSpPr>
          <p:nvPr>
            <p:ph type="body" sz="quarter" idx="12"/>
          </p:nvPr>
        </p:nvSpPr>
        <p:spPr>
          <a:xfrm>
            <a:off x="7341152" y="2866946"/>
            <a:ext cx="3013075" cy="1695450"/>
          </a:xfrm>
        </p:spPr>
        <p:txBody>
          <a:bodyPr/>
          <a:lstStyle>
            <a:lvl1pPr algn="r">
              <a:defRPr>
                <a:solidFill>
                  <a:schemeClr val="bg1"/>
                </a:solidFill>
              </a:defRPr>
            </a:lvl1pPr>
            <a:lvl2pPr algn="r">
              <a:defRPr>
                <a:solidFill>
                  <a:schemeClr val="bg1"/>
                </a:solidFill>
              </a:defRPr>
            </a:lvl2pPr>
            <a:lvl3pPr algn="r">
              <a:defRPr>
                <a:solidFill>
                  <a:schemeClr val="bg1"/>
                </a:solidFill>
              </a:defRPr>
            </a:lvl3pPr>
            <a:lvl4pPr algn="r">
              <a:defRPr>
                <a:solidFill>
                  <a:schemeClr val="bg1"/>
                </a:solidFill>
              </a:defRPr>
            </a:lvl4pPr>
            <a:lvl5pPr algn="r">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6" name="Title 1">
            <a:extLst>
              <a:ext uri="{FF2B5EF4-FFF2-40B4-BE49-F238E27FC236}">
                <a16:creationId xmlns:a16="http://schemas.microsoft.com/office/drawing/2014/main" id="{419136A3-CD56-1941-91EB-904DC9CEF44E}"/>
              </a:ext>
            </a:extLst>
          </p:cNvPr>
          <p:cNvSpPr>
            <a:spLocks noGrp="1"/>
          </p:cNvSpPr>
          <p:nvPr>
            <p:ph type="title"/>
          </p:nvPr>
        </p:nvSpPr>
        <p:spPr>
          <a:xfrm>
            <a:off x="510462" y="489640"/>
            <a:ext cx="11501068" cy="643428"/>
          </a:xfrm>
          <a:prstGeom prst="rect">
            <a:avLst/>
          </a:prstGeom>
        </p:spPr>
        <p:txBody>
          <a:bodyPr>
            <a:normAutofit/>
          </a:bodyPr>
          <a:lstStyle>
            <a:lvl1pPr>
              <a:defRPr sz="2900">
                <a:solidFill>
                  <a:schemeClr val="bg1"/>
                </a:solidFill>
              </a:defRPr>
            </a:lvl1pPr>
          </a:lstStyle>
          <a:p>
            <a:r>
              <a:rPr lang="en-US" dirty="0"/>
              <a:t>Click to edit Master title style</a:t>
            </a:r>
          </a:p>
        </p:txBody>
      </p:sp>
      <p:cxnSp>
        <p:nvCxnSpPr>
          <p:cNvPr id="19" name="Straight Connector 18">
            <a:extLst>
              <a:ext uri="{FF2B5EF4-FFF2-40B4-BE49-F238E27FC236}">
                <a16:creationId xmlns:a16="http://schemas.microsoft.com/office/drawing/2014/main" id="{5C856164-913B-1B4E-9082-2E5668FE1F16}"/>
              </a:ext>
            </a:extLst>
          </p:cNvPr>
          <p:cNvCxnSpPr/>
          <p:nvPr/>
        </p:nvCxnSpPr>
        <p:spPr>
          <a:xfrm>
            <a:off x="621304" y="1210647"/>
            <a:ext cx="688566" cy="0"/>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sp>
        <p:nvSpPr>
          <p:cNvPr id="20" name="Content Placeholder 2">
            <a:extLst>
              <a:ext uri="{FF2B5EF4-FFF2-40B4-BE49-F238E27FC236}">
                <a16:creationId xmlns:a16="http://schemas.microsoft.com/office/drawing/2014/main" id="{5A63F794-D2DA-D143-A901-DBB5E3DC239C}"/>
              </a:ext>
            </a:extLst>
          </p:cNvPr>
          <p:cNvSpPr>
            <a:spLocks noGrp="1"/>
          </p:cNvSpPr>
          <p:nvPr>
            <p:ph idx="1" hasCustomPrompt="1"/>
          </p:nvPr>
        </p:nvSpPr>
        <p:spPr>
          <a:xfrm>
            <a:off x="535401" y="1357872"/>
            <a:ext cx="10515600" cy="365113"/>
          </a:xfrm>
          <a:prstGeom prst="rect">
            <a:avLst/>
          </a:prstGeom>
        </p:spPr>
        <p:txBody>
          <a:bodyPr>
            <a:normAutofit/>
          </a:bodyPr>
          <a:lstStyle>
            <a:lvl1pPr marL="0" indent="0">
              <a:buNone/>
              <a:defRPr lang="en-US" sz="1600" b="0" i="0" kern="1200" cap="all" spc="300" baseline="0" dirty="0">
                <a:solidFill>
                  <a:schemeClr val="bg1"/>
                </a:solidFill>
                <a:latin typeface="Calibri Light" panose="020F0302020204030204" pitchFamily="34" charset="0"/>
                <a:ea typeface="+mn-ea"/>
                <a:cs typeface="+mn-cs"/>
              </a:defRPr>
            </a:lvl1pPr>
            <a:lvl2pPr marL="457200" indent="0">
              <a:buNone/>
              <a:defRPr sz="1800"/>
            </a:lvl2pPr>
            <a:lvl3pPr marL="914400" indent="0">
              <a:buNone/>
              <a:defRPr sz="1600"/>
            </a:lvl3pPr>
            <a:lvl4pPr marL="1371600" indent="0">
              <a:buNone/>
              <a:defRPr sz="1400"/>
            </a:lvl4pPr>
            <a:lvl5pPr marL="1828800" indent="0">
              <a:buNone/>
              <a:defRPr sz="1400"/>
            </a:lvl5pPr>
          </a:lstStyle>
          <a:p>
            <a:pPr lvl="0"/>
            <a:r>
              <a:rPr lang="en-US" dirty="0"/>
              <a:t>Edit Master text styles</a:t>
            </a:r>
          </a:p>
        </p:txBody>
      </p:sp>
      <p:pic>
        <p:nvPicPr>
          <p:cNvPr id="10" name="Picture 10">
            <a:extLst>
              <a:ext uri="{FF2B5EF4-FFF2-40B4-BE49-F238E27FC236}">
                <a16:creationId xmlns:a16="http://schemas.microsoft.com/office/drawing/2014/main" id="{C4B62DC1-EF12-5F47-8AE9-161B8F476BCE}"/>
              </a:ext>
            </a:extLst>
          </p:cNvPr>
          <p:cNvPicPr>
            <a:picLocks noChangeAspect="1" noChangeArrowheads="1"/>
          </p:cNvPicPr>
          <p:nvPr userDrawn="1"/>
        </p:nvPicPr>
        <p:blipFill>
          <a:blip r:embed="rId2">
            <a:extLst>
              <a:ext uri="{28A0092B-C50C-407E-A947-70E740481C1C}">
                <a14:useLocalDpi xmlns:a14="http://schemas.microsoft.com/office/drawing/2010/main"/>
              </a:ext>
            </a:extLst>
          </a:blip>
          <a:srcRect/>
          <a:stretch>
            <a:fillRect/>
          </a:stretch>
        </p:blipFill>
        <p:spPr bwMode="auto">
          <a:xfrm>
            <a:off x="623888" y="6173788"/>
            <a:ext cx="1754187" cy="250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8661549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Title _ w Imag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38200" y="4760116"/>
            <a:ext cx="10515600" cy="1325563"/>
          </a:xfrm>
          <a:prstGeom prst="rect">
            <a:avLst/>
          </a:prstGeom>
        </p:spPr>
        <p:txBody>
          <a:bodyPr>
            <a:normAutofit/>
          </a:bodyPr>
          <a:lstStyle>
            <a:lvl1pPr>
              <a:defRPr sz="2900">
                <a:solidFill>
                  <a:schemeClr val="bg2"/>
                </a:solidFill>
              </a:defRPr>
            </a:lvl1pPr>
          </a:lstStyle>
          <a:p>
            <a:r>
              <a:rPr lang="en-US" dirty="0"/>
              <a:t>Click to edit Master title style</a:t>
            </a:r>
          </a:p>
        </p:txBody>
      </p:sp>
      <p:sp>
        <p:nvSpPr>
          <p:cNvPr id="6" name="Picture Placeholder 5"/>
          <p:cNvSpPr>
            <a:spLocks noGrp="1"/>
          </p:cNvSpPr>
          <p:nvPr>
            <p:ph type="pic" sz="quarter" idx="12" hasCustomPrompt="1"/>
          </p:nvPr>
        </p:nvSpPr>
        <p:spPr>
          <a:xfrm>
            <a:off x="0" y="1"/>
            <a:ext cx="12192000" cy="4430713"/>
          </a:xfrm>
          <a:prstGeom prst="rect">
            <a:avLst/>
          </a:prstGeom>
        </p:spPr>
        <p:txBody>
          <a:bodyPr/>
          <a:lstStyle>
            <a:lvl1pPr marL="0" indent="0">
              <a:buNone/>
              <a:defRPr baseline="0">
                <a:solidFill>
                  <a:schemeClr val="bg1"/>
                </a:solidFill>
              </a:defRPr>
            </a:lvl1pPr>
          </a:lstStyle>
          <a:p>
            <a:r>
              <a:rPr lang="en-US" dirty="0"/>
              <a:t>Insert Picture Here</a:t>
            </a:r>
          </a:p>
        </p:txBody>
      </p:sp>
      <p:sp>
        <p:nvSpPr>
          <p:cNvPr id="12" name="Slide Number Placeholder 5"/>
          <p:cNvSpPr>
            <a:spLocks noGrp="1"/>
          </p:cNvSpPr>
          <p:nvPr>
            <p:ph type="sldNum" sz="quarter" idx="4"/>
          </p:nvPr>
        </p:nvSpPr>
        <p:spPr>
          <a:xfrm>
            <a:off x="9017686" y="6356351"/>
            <a:ext cx="2336113" cy="365126"/>
          </a:xfrm>
          <a:prstGeom prst="rect">
            <a:avLst/>
          </a:prstGeom>
        </p:spPr>
        <p:txBody>
          <a:bodyPr vert="horz" lIns="91440" tIns="45720" rIns="91440" bIns="45720" rtlCol="0" anchor="ctr"/>
          <a:lstStyle>
            <a:lvl1pPr algn="r">
              <a:defRPr sz="800">
                <a:solidFill>
                  <a:schemeClr val="bg1"/>
                </a:solidFill>
                <a:latin typeface="Arial" panose="020B0604020202020204" pitchFamily="34" charset="0"/>
                <a:cs typeface="Arial" panose="020B0604020202020204" pitchFamily="34" charset="0"/>
              </a:defRPr>
            </a:lvl1pPr>
          </a:lstStyle>
          <a:p>
            <a:r>
              <a:rPr lang="en-US" dirty="0">
                <a:latin typeface="Calibri" panose="020F0502020204030204" pitchFamily="34" charset="0"/>
                <a:cs typeface="Calibri" panose="020F0502020204030204" pitchFamily="34" charset="0"/>
              </a:rPr>
              <a:t>37-07990-05  |  2024/06/21  |  </a:t>
            </a:r>
            <a:fld id="{D0C23CAC-3615-4471-B9FB-AB376FAFF36C}" type="slidenum">
              <a:rPr lang="en-US" smtClean="0">
                <a:latin typeface="Calibri" panose="020F0502020204030204" pitchFamily="34" charset="0"/>
                <a:cs typeface="Calibri" panose="020F0502020204030204" pitchFamily="34" charset="0"/>
              </a:rPr>
              <a:pPr/>
              <a:t>‹#›</a:t>
            </a:fld>
            <a:endParaRPr lang="en-US" dirty="0">
              <a:latin typeface="Calibri" panose="020F0502020204030204" pitchFamily="34" charset="0"/>
              <a:cs typeface="Calibri" panose="020F0502020204030204" pitchFamily="34" charset="0"/>
            </a:endParaRPr>
          </a:p>
        </p:txBody>
      </p:sp>
      <p:pic>
        <p:nvPicPr>
          <p:cNvPr id="7" name="Picture 10">
            <a:extLst>
              <a:ext uri="{FF2B5EF4-FFF2-40B4-BE49-F238E27FC236}">
                <a16:creationId xmlns:a16="http://schemas.microsoft.com/office/drawing/2014/main" id="{086A595E-9BC2-D343-B0FF-1AACC324D6A9}"/>
              </a:ext>
            </a:extLst>
          </p:cNvPr>
          <p:cNvPicPr>
            <a:picLocks noChangeAspect="1" noChangeArrowheads="1"/>
          </p:cNvPicPr>
          <p:nvPr userDrawn="1"/>
        </p:nvPicPr>
        <p:blipFill>
          <a:blip r:embed="rId2">
            <a:extLst>
              <a:ext uri="{28A0092B-C50C-407E-A947-70E740481C1C}">
                <a14:useLocalDpi xmlns:a14="http://schemas.microsoft.com/office/drawing/2010/main"/>
              </a:ext>
            </a:extLst>
          </a:blip>
          <a:srcRect/>
          <a:stretch>
            <a:fillRect/>
          </a:stretch>
        </p:blipFill>
        <p:spPr bwMode="auto">
          <a:xfrm>
            <a:off x="623888" y="6173788"/>
            <a:ext cx="1754187" cy="250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0746628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itle and Content_blue">
    <p:bg>
      <p:bgPr>
        <a:solidFill>
          <a:schemeClr val="tx1"/>
        </a:solidFill>
        <a:effectLst/>
      </p:bgPr>
    </p:bg>
    <p:spTree>
      <p:nvGrpSpPr>
        <p:cNvPr id="1" name=""/>
        <p:cNvGrpSpPr/>
        <p:nvPr/>
      </p:nvGrpSpPr>
      <p:grpSpPr>
        <a:xfrm>
          <a:off x="0" y="0"/>
          <a:ext cx="0" cy="0"/>
          <a:chOff x="0" y="0"/>
          <a:chExt cx="0" cy="0"/>
        </a:xfrm>
      </p:grpSpPr>
      <p:sp>
        <p:nvSpPr>
          <p:cNvPr id="7" name="Slide Number Placeholder 5"/>
          <p:cNvSpPr>
            <a:spLocks noGrp="1"/>
          </p:cNvSpPr>
          <p:nvPr>
            <p:ph type="sldNum" sz="quarter" idx="4"/>
          </p:nvPr>
        </p:nvSpPr>
        <p:spPr>
          <a:xfrm>
            <a:off x="9017686" y="6356351"/>
            <a:ext cx="2336113" cy="365126"/>
          </a:xfrm>
          <a:prstGeom prst="rect">
            <a:avLst/>
          </a:prstGeom>
        </p:spPr>
        <p:txBody>
          <a:bodyPr vert="horz" lIns="91440" tIns="45720" rIns="91440" bIns="45720" rtlCol="0" anchor="ctr"/>
          <a:lstStyle>
            <a:lvl1pPr algn="r">
              <a:defRPr sz="800">
                <a:solidFill>
                  <a:schemeClr val="bg1"/>
                </a:solidFill>
                <a:latin typeface="Arial" panose="020B0604020202020204" pitchFamily="34" charset="0"/>
                <a:cs typeface="Arial" panose="020B0604020202020204" pitchFamily="34" charset="0"/>
              </a:defRPr>
            </a:lvl1pPr>
          </a:lstStyle>
          <a:p>
            <a:r>
              <a:rPr lang="en-US" dirty="0">
                <a:latin typeface="Calibri" panose="020F0502020204030204" pitchFamily="34" charset="0"/>
                <a:cs typeface="Calibri" panose="020F0502020204030204" pitchFamily="34" charset="0"/>
              </a:rPr>
              <a:t>37-07990-05  |  2024/06/21  |  </a:t>
            </a:r>
            <a:fld id="{D0C23CAC-3615-4471-B9FB-AB376FAFF36C}" type="slidenum">
              <a:rPr lang="en-US" smtClean="0">
                <a:latin typeface="Calibri" panose="020F0502020204030204" pitchFamily="34" charset="0"/>
                <a:cs typeface="Calibri" panose="020F0502020204030204" pitchFamily="34" charset="0"/>
              </a:rPr>
              <a:pPr/>
              <a:t>‹#›</a:t>
            </a:fld>
            <a:endParaRPr lang="en-US" dirty="0">
              <a:latin typeface="Calibri" panose="020F0502020204030204" pitchFamily="34" charset="0"/>
              <a:cs typeface="Calibri" panose="020F0502020204030204" pitchFamily="34" charset="0"/>
            </a:endParaRPr>
          </a:p>
        </p:txBody>
      </p:sp>
      <p:sp>
        <p:nvSpPr>
          <p:cNvPr id="15" name="Title 1">
            <a:extLst>
              <a:ext uri="{FF2B5EF4-FFF2-40B4-BE49-F238E27FC236}">
                <a16:creationId xmlns:a16="http://schemas.microsoft.com/office/drawing/2014/main" id="{7A8B0992-049D-B64F-834D-6AE8D85063E6}"/>
              </a:ext>
            </a:extLst>
          </p:cNvPr>
          <p:cNvSpPr>
            <a:spLocks noGrp="1"/>
          </p:cNvSpPr>
          <p:nvPr>
            <p:ph type="title"/>
          </p:nvPr>
        </p:nvSpPr>
        <p:spPr>
          <a:xfrm>
            <a:off x="510462" y="489640"/>
            <a:ext cx="11501068" cy="643428"/>
          </a:xfrm>
          <a:prstGeom prst="rect">
            <a:avLst/>
          </a:prstGeom>
        </p:spPr>
        <p:txBody>
          <a:bodyPr>
            <a:normAutofit/>
          </a:bodyPr>
          <a:lstStyle>
            <a:lvl1pPr>
              <a:defRPr sz="2900">
                <a:solidFill>
                  <a:schemeClr val="bg1"/>
                </a:solidFill>
              </a:defRPr>
            </a:lvl1pPr>
          </a:lstStyle>
          <a:p>
            <a:r>
              <a:rPr lang="en-US" dirty="0"/>
              <a:t>Click to edit Master title style</a:t>
            </a:r>
          </a:p>
        </p:txBody>
      </p:sp>
      <p:cxnSp>
        <p:nvCxnSpPr>
          <p:cNvPr id="16" name="Straight Connector 15">
            <a:extLst>
              <a:ext uri="{FF2B5EF4-FFF2-40B4-BE49-F238E27FC236}">
                <a16:creationId xmlns:a16="http://schemas.microsoft.com/office/drawing/2014/main" id="{7B649FBE-88B9-574E-AC86-86539FBFAF32}"/>
              </a:ext>
            </a:extLst>
          </p:cNvPr>
          <p:cNvCxnSpPr/>
          <p:nvPr/>
        </p:nvCxnSpPr>
        <p:spPr>
          <a:xfrm>
            <a:off x="621304" y="1210647"/>
            <a:ext cx="688566" cy="0"/>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sp>
        <p:nvSpPr>
          <p:cNvPr id="17" name="Content Placeholder 2">
            <a:extLst>
              <a:ext uri="{FF2B5EF4-FFF2-40B4-BE49-F238E27FC236}">
                <a16:creationId xmlns:a16="http://schemas.microsoft.com/office/drawing/2014/main" id="{5ECBDD98-7B7D-6744-B6F3-C18E5ADF3353}"/>
              </a:ext>
            </a:extLst>
          </p:cNvPr>
          <p:cNvSpPr>
            <a:spLocks noGrp="1"/>
          </p:cNvSpPr>
          <p:nvPr>
            <p:ph idx="1" hasCustomPrompt="1"/>
          </p:nvPr>
        </p:nvSpPr>
        <p:spPr>
          <a:xfrm>
            <a:off x="535401" y="1357872"/>
            <a:ext cx="10515600" cy="365113"/>
          </a:xfrm>
          <a:prstGeom prst="rect">
            <a:avLst/>
          </a:prstGeom>
        </p:spPr>
        <p:txBody>
          <a:bodyPr>
            <a:normAutofit/>
          </a:bodyPr>
          <a:lstStyle>
            <a:lvl1pPr marL="0" indent="0">
              <a:buNone/>
              <a:defRPr lang="en-US" sz="1600" b="0" i="0" kern="1200" cap="all" spc="300" baseline="0" dirty="0">
                <a:solidFill>
                  <a:schemeClr val="bg1"/>
                </a:solidFill>
                <a:latin typeface="Calibri Light" panose="020F0302020204030204" pitchFamily="34" charset="0"/>
                <a:ea typeface="+mn-ea"/>
                <a:cs typeface="+mn-cs"/>
              </a:defRPr>
            </a:lvl1pPr>
            <a:lvl2pPr marL="457200" indent="0">
              <a:buNone/>
              <a:defRPr sz="1800"/>
            </a:lvl2pPr>
            <a:lvl3pPr marL="914400" indent="0">
              <a:buNone/>
              <a:defRPr sz="1600"/>
            </a:lvl3pPr>
            <a:lvl4pPr marL="1371600" indent="0">
              <a:buNone/>
              <a:defRPr sz="1400"/>
            </a:lvl4pPr>
            <a:lvl5pPr marL="1828800" indent="0">
              <a:buNone/>
              <a:defRPr sz="1400"/>
            </a:lvl5pPr>
          </a:lstStyle>
          <a:p>
            <a:pPr lvl="0"/>
            <a:r>
              <a:rPr lang="en-US" dirty="0"/>
              <a:t>Edit Master text styles</a:t>
            </a:r>
          </a:p>
        </p:txBody>
      </p:sp>
      <p:sp>
        <p:nvSpPr>
          <p:cNvPr id="18" name="Content Placeholder 2">
            <a:extLst>
              <a:ext uri="{FF2B5EF4-FFF2-40B4-BE49-F238E27FC236}">
                <a16:creationId xmlns:a16="http://schemas.microsoft.com/office/drawing/2014/main" id="{814717B1-5A41-9D45-B1AB-45DB9966ECB0}"/>
              </a:ext>
            </a:extLst>
          </p:cNvPr>
          <p:cNvSpPr>
            <a:spLocks noGrp="1"/>
          </p:cNvSpPr>
          <p:nvPr>
            <p:ph idx="10" hasCustomPrompt="1"/>
          </p:nvPr>
        </p:nvSpPr>
        <p:spPr>
          <a:xfrm>
            <a:off x="535401" y="1722985"/>
            <a:ext cx="10515600" cy="3408951"/>
          </a:xfrm>
          <a:prstGeom prst="rect">
            <a:avLst/>
          </a:prstGeom>
        </p:spPr>
        <p:txBody>
          <a:bodyPr>
            <a:normAutofit/>
          </a:bodyPr>
          <a:lstStyle>
            <a:lvl1pPr marL="0" indent="0">
              <a:buNone/>
              <a:defRPr lang="en-US" sz="1600" b="0" i="0" kern="1200" cap="none" spc="0" baseline="0" dirty="0">
                <a:solidFill>
                  <a:schemeClr val="bg1"/>
                </a:solidFill>
                <a:latin typeface="Calibri Light" panose="020F0302020204030204" pitchFamily="34" charset="0"/>
                <a:ea typeface="+mn-ea"/>
                <a:cs typeface="+mn-cs"/>
              </a:defRPr>
            </a:lvl1pPr>
            <a:lvl2pPr marL="457200" indent="0">
              <a:buNone/>
              <a:defRPr sz="1800"/>
            </a:lvl2pPr>
            <a:lvl3pPr marL="914400" indent="0">
              <a:buNone/>
              <a:defRPr sz="1600"/>
            </a:lvl3pPr>
            <a:lvl4pPr marL="1371600" indent="0">
              <a:buNone/>
              <a:defRPr sz="1400"/>
            </a:lvl4pPr>
            <a:lvl5pPr marL="1828800" indent="0">
              <a:buNone/>
              <a:defRPr sz="1400"/>
            </a:lvl5pPr>
          </a:lstStyle>
          <a:p>
            <a:pPr lvl="0"/>
            <a:r>
              <a:rPr lang="en-US" dirty="0"/>
              <a:t>Edit Master text styles</a:t>
            </a:r>
          </a:p>
        </p:txBody>
      </p:sp>
      <p:pic>
        <p:nvPicPr>
          <p:cNvPr id="9" name="Picture 10">
            <a:extLst>
              <a:ext uri="{FF2B5EF4-FFF2-40B4-BE49-F238E27FC236}">
                <a16:creationId xmlns:a16="http://schemas.microsoft.com/office/drawing/2014/main" id="{0865040A-8483-C744-92E0-251A831198BD}"/>
              </a:ext>
            </a:extLst>
          </p:cNvPr>
          <p:cNvPicPr>
            <a:picLocks noChangeAspect="1" noChangeArrowheads="1"/>
          </p:cNvPicPr>
          <p:nvPr userDrawn="1"/>
        </p:nvPicPr>
        <p:blipFill>
          <a:blip r:embed="rId2">
            <a:extLst>
              <a:ext uri="{28A0092B-C50C-407E-A947-70E740481C1C}">
                <a14:useLocalDpi xmlns:a14="http://schemas.microsoft.com/office/drawing/2010/main"/>
              </a:ext>
            </a:extLst>
          </a:blip>
          <a:srcRect/>
          <a:stretch>
            <a:fillRect/>
          </a:stretch>
        </p:blipFill>
        <p:spPr bwMode="auto">
          <a:xfrm>
            <a:off x="623888" y="6173788"/>
            <a:ext cx="1754187" cy="250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9163514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1_Title and Content_blue">
    <p:bg>
      <p:bgPr>
        <a:solidFill>
          <a:schemeClr val="tx1"/>
        </a:solidFill>
        <a:effectLst/>
      </p:bgPr>
    </p:bg>
    <p:spTree>
      <p:nvGrpSpPr>
        <p:cNvPr id="1" name=""/>
        <p:cNvGrpSpPr/>
        <p:nvPr/>
      </p:nvGrpSpPr>
      <p:grpSpPr>
        <a:xfrm>
          <a:off x="0" y="0"/>
          <a:ext cx="0" cy="0"/>
          <a:chOff x="0" y="0"/>
          <a:chExt cx="0" cy="0"/>
        </a:xfrm>
      </p:grpSpPr>
      <p:sp>
        <p:nvSpPr>
          <p:cNvPr id="7" name="Slide Number Placeholder 5"/>
          <p:cNvSpPr>
            <a:spLocks noGrp="1"/>
          </p:cNvSpPr>
          <p:nvPr>
            <p:ph type="sldNum" sz="quarter" idx="4"/>
          </p:nvPr>
        </p:nvSpPr>
        <p:spPr>
          <a:xfrm>
            <a:off x="9017686" y="6356351"/>
            <a:ext cx="2336113" cy="365126"/>
          </a:xfrm>
          <a:prstGeom prst="rect">
            <a:avLst/>
          </a:prstGeom>
        </p:spPr>
        <p:txBody>
          <a:bodyPr vert="horz" lIns="91440" tIns="45720" rIns="91440" bIns="45720" rtlCol="0" anchor="ctr"/>
          <a:lstStyle>
            <a:lvl1pPr algn="r">
              <a:defRPr sz="800">
                <a:solidFill>
                  <a:schemeClr val="bg1"/>
                </a:solidFill>
                <a:latin typeface="Arial" panose="020B0604020202020204" pitchFamily="34" charset="0"/>
                <a:cs typeface="Arial" panose="020B0604020202020204" pitchFamily="34" charset="0"/>
              </a:defRPr>
            </a:lvl1pPr>
          </a:lstStyle>
          <a:p>
            <a:r>
              <a:rPr lang="en-US" dirty="0">
                <a:latin typeface="Calibri" panose="020F0502020204030204" pitchFamily="34" charset="0"/>
                <a:cs typeface="Calibri" panose="020F0502020204030204" pitchFamily="34" charset="0"/>
              </a:rPr>
              <a:t>37-07990-05  |  2024/06/21  |  </a:t>
            </a:r>
            <a:fld id="{D0C23CAC-3615-4471-B9FB-AB376FAFF36C}" type="slidenum">
              <a:rPr lang="en-US" smtClean="0">
                <a:latin typeface="Calibri" panose="020F0502020204030204" pitchFamily="34" charset="0"/>
                <a:cs typeface="Calibri" panose="020F0502020204030204" pitchFamily="34" charset="0"/>
              </a:rPr>
              <a:pPr/>
              <a:t>‹#›</a:t>
            </a:fld>
            <a:endParaRPr lang="en-US" dirty="0">
              <a:latin typeface="Calibri" panose="020F0502020204030204" pitchFamily="34" charset="0"/>
              <a:cs typeface="Calibri" panose="020F0502020204030204" pitchFamily="34" charset="0"/>
            </a:endParaRPr>
          </a:p>
        </p:txBody>
      </p:sp>
      <p:sp>
        <p:nvSpPr>
          <p:cNvPr id="10" name="Title 1">
            <a:extLst>
              <a:ext uri="{FF2B5EF4-FFF2-40B4-BE49-F238E27FC236}">
                <a16:creationId xmlns:a16="http://schemas.microsoft.com/office/drawing/2014/main" id="{22C9785B-083A-394D-88D6-C356ACEF1E49}"/>
              </a:ext>
            </a:extLst>
          </p:cNvPr>
          <p:cNvSpPr>
            <a:spLocks noGrp="1"/>
          </p:cNvSpPr>
          <p:nvPr>
            <p:ph type="title"/>
          </p:nvPr>
        </p:nvSpPr>
        <p:spPr>
          <a:xfrm>
            <a:off x="510462" y="489640"/>
            <a:ext cx="10578716" cy="643428"/>
          </a:xfrm>
          <a:prstGeom prst="rect">
            <a:avLst/>
          </a:prstGeom>
        </p:spPr>
        <p:txBody>
          <a:bodyPr>
            <a:normAutofit/>
          </a:bodyPr>
          <a:lstStyle>
            <a:lvl1pPr>
              <a:defRPr sz="2900">
                <a:solidFill>
                  <a:schemeClr val="bg1"/>
                </a:solidFill>
              </a:defRPr>
            </a:lvl1pPr>
          </a:lstStyle>
          <a:p>
            <a:r>
              <a:rPr lang="en-US" dirty="0"/>
              <a:t>Click to edit Master title style</a:t>
            </a:r>
          </a:p>
        </p:txBody>
      </p:sp>
      <p:sp>
        <p:nvSpPr>
          <p:cNvPr id="11" name="Content Placeholder 2">
            <a:extLst>
              <a:ext uri="{FF2B5EF4-FFF2-40B4-BE49-F238E27FC236}">
                <a16:creationId xmlns:a16="http://schemas.microsoft.com/office/drawing/2014/main" id="{5D01FE52-B017-FD41-9215-A6E28DFC0F6F}"/>
              </a:ext>
            </a:extLst>
          </p:cNvPr>
          <p:cNvSpPr>
            <a:spLocks noGrp="1"/>
          </p:cNvSpPr>
          <p:nvPr>
            <p:ph idx="1" hasCustomPrompt="1"/>
          </p:nvPr>
        </p:nvSpPr>
        <p:spPr>
          <a:xfrm>
            <a:off x="535401" y="1357872"/>
            <a:ext cx="10515600" cy="365113"/>
          </a:xfrm>
          <a:prstGeom prst="rect">
            <a:avLst/>
          </a:prstGeom>
        </p:spPr>
        <p:txBody>
          <a:bodyPr>
            <a:normAutofit/>
          </a:bodyPr>
          <a:lstStyle>
            <a:lvl1pPr marL="0" indent="0">
              <a:buNone/>
              <a:defRPr lang="en-US" sz="1600" b="0" i="0" kern="1200" cap="all" spc="300" baseline="0" dirty="0">
                <a:solidFill>
                  <a:schemeClr val="bg1"/>
                </a:solidFill>
                <a:latin typeface="Calibri Light" panose="020F0302020204030204" pitchFamily="34" charset="0"/>
                <a:ea typeface="+mn-ea"/>
                <a:cs typeface="+mn-cs"/>
              </a:defRPr>
            </a:lvl1pPr>
            <a:lvl2pPr marL="457200" indent="0">
              <a:buNone/>
              <a:defRPr sz="1800"/>
            </a:lvl2pPr>
            <a:lvl3pPr marL="914400" indent="0">
              <a:buNone/>
              <a:defRPr sz="1600"/>
            </a:lvl3pPr>
            <a:lvl4pPr marL="1371600" indent="0">
              <a:buNone/>
              <a:defRPr sz="1400"/>
            </a:lvl4pPr>
            <a:lvl5pPr marL="1828800" indent="0">
              <a:buNone/>
              <a:defRPr sz="1400"/>
            </a:lvl5pPr>
          </a:lstStyle>
          <a:p>
            <a:pPr lvl="0"/>
            <a:r>
              <a:rPr lang="en-US" dirty="0"/>
              <a:t>Edit Master text styles</a:t>
            </a:r>
          </a:p>
        </p:txBody>
      </p:sp>
      <p:sp>
        <p:nvSpPr>
          <p:cNvPr id="12" name="Content Placeholder 2">
            <a:extLst>
              <a:ext uri="{FF2B5EF4-FFF2-40B4-BE49-F238E27FC236}">
                <a16:creationId xmlns:a16="http://schemas.microsoft.com/office/drawing/2014/main" id="{2F9B0F3A-1160-CE45-9CA8-B7B26EC569C8}"/>
              </a:ext>
            </a:extLst>
          </p:cNvPr>
          <p:cNvSpPr>
            <a:spLocks noGrp="1"/>
          </p:cNvSpPr>
          <p:nvPr>
            <p:ph idx="10" hasCustomPrompt="1"/>
          </p:nvPr>
        </p:nvSpPr>
        <p:spPr>
          <a:xfrm>
            <a:off x="535401" y="1722985"/>
            <a:ext cx="10515600" cy="3408951"/>
          </a:xfrm>
          <a:prstGeom prst="rect">
            <a:avLst/>
          </a:prstGeom>
        </p:spPr>
        <p:txBody>
          <a:bodyPr>
            <a:normAutofit/>
          </a:bodyPr>
          <a:lstStyle>
            <a:lvl1pPr marL="0" indent="0">
              <a:buNone/>
              <a:defRPr lang="en-US" sz="1600" b="0" i="0" kern="1200" cap="none" spc="0" baseline="0" dirty="0">
                <a:solidFill>
                  <a:schemeClr val="bg1"/>
                </a:solidFill>
                <a:latin typeface="Calibri Light" panose="020F0302020204030204" pitchFamily="34" charset="0"/>
                <a:ea typeface="+mn-ea"/>
                <a:cs typeface="+mn-cs"/>
              </a:defRPr>
            </a:lvl1pPr>
            <a:lvl2pPr marL="457200" indent="0">
              <a:buNone/>
              <a:defRPr sz="1800"/>
            </a:lvl2pPr>
            <a:lvl3pPr marL="914400" indent="0">
              <a:buNone/>
              <a:defRPr sz="1600"/>
            </a:lvl3pPr>
            <a:lvl4pPr marL="1371600" indent="0">
              <a:buNone/>
              <a:defRPr sz="1400"/>
            </a:lvl4pPr>
            <a:lvl5pPr marL="1828800" indent="0">
              <a:buNone/>
              <a:defRPr sz="1400"/>
            </a:lvl5pPr>
          </a:lstStyle>
          <a:p>
            <a:pPr lvl="0"/>
            <a:r>
              <a:rPr lang="en-US" dirty="0"/>
              <a:t>Edit Master text styles</a:t>
            </a:r>
          </a:p>
        </p:txBody>
      </p:sp>
      <p:pic>
        <p:nvPicPr>
          <p:cNvPr id="9" name="Picture 10">
            <a:extLst>
              <a:ext uri="{FF2B5EF4-FFF2-40B4-BE49-F238E27FC236}">
                <a16:creationId xmlns:a16="http://schemas.microsoft.com/office/drawing/2014/main" id="{9AF8003D-027D-4B4E-9B83-77276D4903B7}"/>
              </a:ext>
            </a:extLst>
          </p:cNvPr>
          <p:cNvPicPr>
            <a:picLocks noChangeAspect="1" noChangeArrowheads="1"/>
          </p:cNvPicPr>
          <p:nvPr userDrawn="1"/>
        </p:nvPicPr>
        <p:blipFill>
          <a:blip r:embed="rId2">
            <a:extLst>
              <a:ext uri="{28A0092B-C50C-407E-A947-70E740481C1C}">
                <a14:useLocalDpi xmlns:a14="http://schemas.microsoft.com/office/drawing/2010/main"/>
              </a:ext>
            </a:extLst>
          </a:blip>
          <a:srcRect/>
          <a:stretch>
            <a:fillRect/>
          </a:stretch>
        </p:blipFill>
        <p:spPr bwMode="auto">
          <a:xfrm>
            <a:off x="623888" y="6173788"/>
            <a:ext cx="1754187" cy="250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2553667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itle and Content_white">
    <p:spTree>
      <p:nvGrpSpPr>
        <p:cNvPr id="1" name=""/>
        <p:cNvGrpSpPr/>
        <p:nvPr/>
      </p:nvGrpSpPr>
      <p:grpSpPr>
        <a:xfrm>
          <a:off x="0" y="0"/>
          <a:ext cx="0" cy="0"/>
          <a:chOff x="0" y="0"/>
          <a:chExt cx="0" cy="0"/>
        </a:xfrm>
      </p:grpSpPr>
      <p:sp>
        <p:nvSpPr>
          <p:cNvPr id="2" name="Title 1"/>
          <p:cNvSpPr>
            <a:spLocks noGrp="1"/>
          </p:cNvSpPr>
          <p:nvPr>
            <p:ph type="title"/>
          </p:nvPr>
        </p:nvSpPr>
        <p:spPr>
          <a:xfrm>
            <a:off x="485523" y="489640"/>
            <a:ext cx="10603655" cy="643428"/>
          </a:xfrm>
          <a:prstGeom prst="rect">
            <a:avLst/>
          </a:prstGeom>
        </p:spPr>
        <p:txBody>
          <a:bodyPr>
            <a:normAutofit/>
          </a:bodyPr>
          <a:lstStyle>
            <a:lvl1pPr>
              <a:defRPr sz="2900">
                <a:solidFill>
                  <a:schemeClr val="accent1">
                    <a:lumMod val="75000"/>
                  </a:schemeClr>
                </a:solidFill>
              </a:defRPr>
            </a:lvl1pPr>
          </a:lstStyle>
          <a:p>
            <a:r>
              <a:rPr lang="en-US" dirty="0"/>
              <a:t>Click to edit Master title style</a:t>
            </a:r>
          </a:p>
        </p:txBody>
      </p:sp>
      <p:pic>
        <p:nvPicPr>
          <p:cNvPr id="9" name="Picture 8"/>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15977" y="6174485"/>
            <a:ext cx="1770379" cy="249958"/>
          </a:xfrm>
          <a:prstGeom prst="rect">
            <a:avLst/>
          </a:prstGeom>
        </p:spPr>
      </p:pic>
      <p:cxnSp>
        <p:nvCxnSpPr>
          <p:cNvPr id="11" name="Straight Connector 10">
            <a:extLst>
              <a:ext uri="{FF2B5EF4-FFF2-40B4-BE49-F238E27FC236}">
                <a16:creationId xmlns:a16="http://schemas.microsoft.com/office/drawing/2014/main" id="{3071E308-CB90-904F-8424-C33F9DCA1088}"/>
              </a:ext>
            </a:extLst>
          </p:cNvPr>
          <p:cNvCxnSpPr/>
          <p:nvPr/>
        </p:nvCxnSpPr>
        <p:spPr>
          <a:xfrm>
            <a:off x="621304" y="1210647"/>
            <a:ext cx="688566"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14" name="Content Placeholder 2">
            <a:extLst>
              <a:ext uri="{FF2B5EF4-FFF2-40B4-BE49-F238E27FC236}">
                <a16:creationId xmlns:a16="http://schemas.microsoft.com/office/drawing/2014/main" id="{93739F9C-31E4-6B4F-B9B1-208E982A1DC1}"/>
              </a:ext>
            </a:extLst>
          </p:cNvPr>
          <p:cNvSpPr>
            <a:spLocks noGrp="1"/>
          </p:cNvSpPr>
          <p:nvPr>
            <p:ph idx="10" hasCustomPrompt="1"/>
          </p:nvPr>
        </p:nvSpPr>
        <p:spPr>
          <a:xfrm>
            <a:off x="527088" y="1348156"/>
            <a:ext cx="10515600" cy="3783780"/>
          </a:xfrm>
          <a:prstGeom prst="rect">
            <a:avLst/>
          </a:prstGeom>
        </p:spPr>
        <p:txBody>
          <a:bodyPr>
            <a:normAutofit/>
          </a:bodyPr>
          <a:lstStyle>
            <a:lvl1pPr marL="0" indent="0">
              <a:buNone/>
              <a:defRPr lang="en-US" sz="1600" b="0" i="0" kern="1200" cap="none" spc="0" baseline="0" dirty="0">
                <a:solidFill>
                  <a:schemeClr val="accent1">
                    <a:lumMod val="75000"/>
                  </a:schemeClr>
                </a:solidFill>
                <a:latin typeface="Calibri Light" panose="020F0302020204030204" pitchFamily="34" charset="0"/>
                <a:ea typeface="+mn-ea"/>
                <a:cs typeface="+mn-cs"/>
              </a:defRPr>
            </a:lvl1pPr>
            <a:lvl2pPr marL="457200" indent="0">
              <a:buNone/>
              <a:defRPr sz="1800"/>
            </a:lvl2pPr>
            <a:lvl3pPr marL="914400" indent="0">
              <a:buNone/>
              <a:defRPr sz="1600"/>
            </a:lvl3pPr>
            <a:lvl4pPr marL="1371600" indent="0">
              <a:buNone/>
              <a:defRPr sz="1400"/>
            </a:lvl4pPr>
            <a:lvl5pPr marL="1828800" indent="0">
              <a:buNone/>
              <a:defRPr sz="1400"/>
            </a:lvl5pPr>
          </a:lstStyle>
          <a:p>
            <a:pPr lvl="0"/>
            <a:r>
              <a:rPr lang="en-US" dirty="0"/>
              <a:t>Edit Master text styles</a:t>
            </a:r>
          </a:p>
        </p:txBody>
      </p:sp>
      <p:sp>
        <p:nvSpPr>
          <p:cNvPr id="8" name="Slide Number Placeholder 5">
            <a:extLst>
              <a:ext uri="{FF2B5EF4-FFF2-40B4-BE49-F238E27FC236}">
                <a16:creationId xmlns:a16="http://schemas.microsoft.com/office/drawing/2014/main" id="{5687E1BB-8736-5840-B0D0-E6FF16516DBF}"/>
              </a:ext>
            </a:extLst>
          </p:cNvPr>
          <p:cNvSpPr>
            <a:spLocks noGrp="1"/>
          </p:cNvSpPr>
          <p:nvPr>
            <p:ph type="sldNum" sz="quarter" idx="4"/>
          </p:nvPr>
        </p:nvSpPr>
        <p:spPr>
          <a:xfrm>
            <a:off x="9017686" y="6356351"/>
            <a:ext cx="2336113" cy="365126"/>
          </a:xfrm>
          <a:prstGeom prst="rect">
            <a:avLst/>
          </a:prstGeom>
        </p:spPr>
        <p:txBody>
          <a:bodyPr vert="horz" lIns="91440" tIns="45720" rIns="91440" bIns="45720" rtlCol="0" anchor="ctr"/>
          <a:lstStyle>
            <a:lvl1pPr algn="r">
              <a:defRPr sz="800" b="0" i="0">
                <a:solidFill>
                  <a:schemeClr val="bg2">
                    <a:lumMod val="50000"/>
                  </a:schemeClr>
                </a:solidFill>
                <a:latin typeface="Sofia Pro Light" pitchFamily="2" charset="77"/>
                <a:cs typeface="Arial" panose="020B0604020202020204" pitchFamily="34" charset="0"/>
              </a:defRPr>
            </a:lvl1pPr>
          </a:lstStyle>
          <a:p>
            <a:r>
              <a:rPr lang="en-US" dirty="0">
                <a:latin typeface="Calibri" panose="020F0502020204030204" pitchFamily="34" charset="0"/>
                <a:cs typeface="Calibri" panose="020F0502020204030204" pitchFamily="34" charset="0"/>
              </a:rPr>
              <a:t>37-07990-05  |  2024/06/21  |  </a:t>
            </a:r>
            <a:fld id="{D0C23CAC-3615-4471-B9FB-AB376FAFF36C}" type="slidenum">
              <a:rPr lang="en-US" smtClean="0">
                <a:latin typeface="Calibri" panose="020F0502020204030204" pitchFamily="34" charset="0"/>
                <a:cs typeface="Calibri" panose="020F0502020204030204" pitchFamily="34" charset="0"/>
              </a:rPr>
              <a:pPr/>
              <a:t>‹#›</a:t>
            </a:fld>
            <a:endParaRPr lang="en-US"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47819245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2_Title and Content_white">
    <p:spTree>
      <p:nvGrpSpPr>
        <p:cNvPr id="1" name=""/>
        <p:cNvGrpSpPr/>
        <p:nvPr/>
      </p:nvGrpSpPr>
      <p:grpSpPr>
        <a:xfrm>
          <a:off x="0" y="0"/>
          <a:ext cx="0" cy="0"/>
          <a:chOff x="0" y="0"/>
          <a:chExt cx="0" cy="0"/>
        </a:xfrm>
      </p:grpSpPr>
      <p:sp>
        <p:nvSpPr>
          <p:cNvPr id="2" name="Title 1"/>
          <p:cNvSpPr>
            <a:spLocks noGrp="1"/>
          </p:cNvSpPr>
          <p:nvPr>
            <p:ph type="title"/>
          </p:nvPr>
        </p:nvSpPr>
        <p:spPr>
          <a:xfrm>
            <a:off x="485523" y="489640"/>
            <a:ext cx="6892239" cy="643428"/>
          </a:xfrm>
          <a:prstGeom prst="rect">
            <a:avLst/>
          </a:prstGeom>
        </p:spPr>
        <p:txBody>
          <a:bodyPr>
            <a:normAutofit/>
          </a:bodyPr>
          <a:lstStyle>
            <a:lvl1pPr>
              <a:defRPr sz="2900">
                <a:solidFill>
                  <a:schemeClr val="accent1">
                    <a:lumMod val="75000"/>
                  </a:schemeClr>
                </a:solidFill>
              </a:defRPr>
            </a:lvl1pPr>
          </a:lstStyle>
          <a:p>
            <a:r>
              <a:rPr lang="en-US" dirty="0"/>
              <a:t>Click to edit Master title style</a:t>
            </a:r>
          </a:p>
        </p:txBody>
      </p:sp>
      <p:pic>
        <p:nvPicPr>
          <p:cNvPr id="9" name="Picture 8"/>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15977" y="6174485"/>
            <a:ext cx="1770379" cy="249958"/>
          </a:xfrm>
          <a:prstGeom prst="rect">
            <a:avLst/>
          </a:prstGeom>
        </p:spPr>
      </p:pic>
      <p:cxnSp>
        <p:nvCxnSpPr>
          <p:cNvPr id="11" name="Straight Connector 10">
            <a:extLst>
              <a:ext uri="{FF2B5EF4-FFF2-40B4-BE49-F238E27FC236}">
                <a16:creationId xmlns:a16="http://schemas.microsoft.com/office/drawing/2014/main" id="{3071E308-CB90-904F-8424-C33F9DCA1088}"/>
              </a:ext>
            </a:extLst>
          </p:cNvPr>
          <p:cNvCxnSpPr/>
          <p:nvPr/>
        </p:nvCxnSpPr>
        <p:spPr>
          <a:xfrm>
            <a:off x="621304" y="1210647"/>
            <a:ext cx="688566"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14" name="Content Placeholder 2">
            <a:extLst>
              <a:ext uri="{FF2B5EF4-FFF2-40B4-BE49-F238E27FC236}">
                <a16:creationId xmlns:a16="http://schemas.microsoft.com/office/drawing/2014/main" id="{93739F9C-31E4-6B4F-B9B1-208E982A1DC1}"/>
              </a:ext>
            </a:extLst>
          </p:cNvPr>
          <p:cNvSpPr>
            <a:spLocks noGrp="1"/>
          </p:cNvSpPr>
          <p:nvPr>
            <p:ph idx="10" hasCustomPrompt="1"/>
          </p:nvPr>
        </p:nvSpPr>
        <p:spPr>
          <a:xfrm>
            <a:off x="527088" y="1348156"/>
            <a:ext cx="6835004" cy="3783780"/>
          </a:xfrm>
          <a:prstGeom prst="rect">
            <a:avLst/>
          </a:prstGeom>
        </p:spPr>
        <p:txBody>
          <a:bodyPr>
            <a:normAutofit/>
          </a:bodyPr>
          <a:lstStyle>
            <a:lvl1pPr marL="0" indent="0">
              <a:buNone/>
              <a:defRPr lang="en-US" sz="1600" b="0" i="0" kern="1200" cap="none" spc="0" baseline="0" dirty="0">
                <a:solidFill>
                  <a:schemeClr val="accent1">
                    <a:lumMod val="75000"/>
                  </a:schemeClr>
                </a:solidFill>
                <a:latin typeface="Calibri Light" panose="020F0302020204030204" pitchFamily="34" charset="0"/>
                <a:ea typeface="+mn-ea"/>
                <a:cs typeface="+mn-cs"/>
              </a:defRPr>
            </a:lvl1pPr>
            <a:lvl2pPr marL="457200" indent="0">
              <a:buNone/>
              <a:defRPr sz="1800"/>
            </a:lvl2pPr>
            <a:lvl3pPr marL="914400" indent="0">
              <a:buNone/>
              <a:defRPr sz="1600"/>
            </a:lvl3pPr>
            <a:lvl4pPr marL="1371600" indent="0">
              <a:buNone/>
              <a:defRPr sz="1400"/>
            </a:lvl4pPr>
            <a:lvl5pPr marL="1828800" indent="0">
              <a:buNone/>
              <a:defRPr sz="1400"/>
            </a:lvl5pPr>
          </a:lstStyle>
          <a:p>
            <a:pPr lvl="0"/>
            <a:r>
              <a:rPr lang="en-US" dirty="0"/>
              <a:t>Edit Master text styles</a:t>
            </a:r>
          </a:p>
        </p:txBody>
      </p:sp>
      <p:sp>
        <p:nvSpPr>
          <p:cNvPr id="8" name="Slide Number Placeholder 5">
            <a:extLst>
              <a:ext uri="{FF2B5EF4-FFF2-40B4-BE49-F238E27FC236}">
                <a16:creationId xmlns:a16="http://schemas.microsoft.com/office/drawing/2014/main" id="{3967F4E4-30C2-9644-B50D-3F4E6B7286E4}"/>
              </a:ext>
            </a:extLst>
          </p:cNvPr>
          <p:cNvSpPr>
            <a:spLocks noGrp="1"/>
          </p:cNvSpPr>
          <p:nvPr>
            <p:ph type="sldNum" sz="quarter" idx="4"/>
          </p:nvPr>
        </p:nvSpPr>
        <p:spPr>
          <a:xfrm>
            <a:off x="9017686" y="6356351"/>
            <a:ext cx="2336113" cy="365126"/>
          </a:xfrm>
          <a:prstGeom prst="rect">
            <a:avLst/>
          </a:prstGeom>
        </p:spPr>
        <p:txBody>
          <a:bodyPr vert="horz" lIns="91440" tIns="45720" rIns="91440" bIns="45720" rtlCol="0" anchor="ctr"/>
          <a:lstStyle>
            <a:lvl1pPr algn="r">
              <a:defRPr sz="800" b="0" i="0">
                <a:solidFill>
                  <a:schemeClr val="bg2">
                    <a:lumMod val="50000"/>
                  </a:schemeClr>
                </a:solidFill>
                <a:latin typeface="Sofia Pro Light" pitchFamily="2" charset="77"/>
                <a:cs typeface="Arial" panose="020B0604020202020204" pitchFamily="34" charset="0"/>
              </a:defRPr>
            </a:lvl1pPr>
          </a:lstStyle>
          <a:p>
            <a:r>
              <a:rPr lang="en-US" dirty="0">
                <a:latin typeface="Calibri" panose="020F0502020204030204" pitchFamily="34" charset="0"/>
                <a:cs typeface="Calibri" panose="020F0502020204030204" pitchFamily="34" charset="0"/>
              </a:rPr>
              <a:t>37-07990-05  |  2024/06/21  |  </a:t>
            </a:r>
            <a:fld id="{D0C23CAC-3615-4471-B9FB-AB376FAFF36C}" type="slidenum">
              <a:rPr lang="en-US" smtClean="0">
                <a:latin typeface="Calibri" panose="020F0502020204030204" pitchFamily="34" charset="0"/>
                <a:cs typeface="Calibri" panose="020F0502020204030204" pitchFamily="34" charset="0"/>
              </a:rPr>
              <a:pPr/>
              <a:t>‹#›</a:t>
            </a:fld>
            <a:endParaRPr lang="en-US"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65191720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3_Title and Content_white">
    <p:spTree>
      <p:nvGrpSpPr>
        <p:cNvPr id="1" name=""/>
        <p:cNvGrpSpPr/>
        <p:nvPr/>
      </p:nvGrpSpPr>
      <p:grpSpPr>
        <a:xfrm>
          <a:off x="0" y="0"/>
          <a:ext cx="0" cy="0"/>
          <a:chOff x="0" y="0"/>
          <a:chExt cx="0" cy="0"/>
        </a:xfrm>
      </p:grpSpPr>
      <p:sp>
        <p:nvSpPr>
          <p:cNvPr id="2" name="Title 1"/>
          <p:cNvSpPr>
            <a:spLocks noGrp="1"/>
          </p:cNvSpPr>
          <p:nvPr>
            <p:ph type="title"/>
          </p:nvPr>
        </p:nvSpPr>
        <p:spPr>
          <a:xfrm>
            <a:off x="485523" y="489640"/>
            <a:ext cx="6892239" cy="643428"/>
          </a:xfrm>
          <a:prstGeom prst="rect">
            <a:avLst/>
          </a:prstGeom>
        </p:spPr>
        <p:txBody>
          <a:bodyPr>
            <a:normAutofit/>
          </a:bodyPr>
          <a:lstStyle>
            <a:lvl1pPr>
              <a:defRPr sz="2900">
                <a:solidFill>
                  <a:schemeClr val="accent1">
                    <a:lumMod val="75000"/>
                  </a:schemeClr>
                </a:solidFill>
              </a:defRPr>
            </a:lvl1pPr>
          </a:lstStyle>
          <a:p>
            <a:r>
              <a:rPr lang="en-US" dirty="0"/>
              <a:t>Click to edit Master title style</a:t>
            </a:r>
          </a:p>
        </p:txBody>
      </p:sp>
      <p:pic>
        <p:nvPicPr>
          <p:cNvPr id="9" name="Picture 8"/>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15977" y="6174485"/>
            <a:ext cx="1770379" cy="249958"/>
          </a:xfrm>
          <a:prstGeom prst="rect">
            <a:avLst/>
          </a:prstGeom>
        </p:spPr>
      </p:pic>
      <p:sp>
        <p:nvSpPr>
          <p:cNvPr id="14" name="Content Placeholder 2">
            <a:extLst>
              <a:ext uri="{FF2B5EF4-FFF2-40B4-BE49-F238E27FC236}">
                <a16:creationId xmlns:a16="http://schemas.microsoft.com/office/drawing/2014/main" id="{93739F9C-31E4-6B4F-B9B1-208E982A1DC1}"/>
              </a:ext>
            </a:extLst>
          </p:cNvPr>
          <p:cNvSpPr>
            <a:spLocks noGrp="1"/>
          </p:cNvSpPr>
          <p:nvPr>
            <p:ph idx="10" hasCustomPrompt="1"/>
          </p:nvPr>
        </p:nvSpPr>
        <p:spPr>
          <a:xfrm>
            <a:off x="527088" y="1348156"/>
            <a:ext cx="6835004" cy="3783780"/>
          </a:xfrm>
          <a:prstGeom prst="rect">
            <a:avLst/>
          </a:prstGeom>
        </p:spPr>
        <p:txBody>
          <a:bodyPr>
            <a:normAutofit/>
          </a:bodyPr>
          <a:lstStyle>
            <a:lvl1pPr marL="0" indent="0">
              <a:buNone/>
              <a:defRPr lang="en-US" sz="1600" b="0" i="0" kern="1200" cap="none" spc="0" baseline="0" dirty="0">
                <a:solidFill>
                  <a:schemeClr val="accent1">
                    <a:lumMod val="75000"/>
                  </a:schemeClr>
                </a:solidFill>
                <a:latin typeface="Calibri Light" panose="020F0302020204030204" pitchFamily="34" charset="0"/>
                <a:ea typeface="+mn-ea"/>
                <a:cs typeface="+mn-cs"/>
              </a:defRPr>
            </a:lvl1pPr>
            <a:lvl2pPr marL="457200" indent="0">
              <a:buNone/>
              <a:defRPr sz="1800"/>
            </a:lvl2pPr>
            <a:lvl3pPr marL="914400" indent="0">
              <a:buNone/>
              <a:defRPr sz="1600"/>
            </a:lvl3pPr>
            <a:lvl4pPr marL="1371600" indent="0">
              <a:buNone/>
              <a:defRPr sz="1400"/>
            </a:lvl4pPr>
            <a:lvl5pPr marL="1828800" indent="0">
              <a:buNone/>
              <a:defRPr sz="1400"/>
            </a:lvl5pPr>
          </a:lstStyle>
          <a:p>
            <a:pPr lvl="0"/>
            <a:r>
              <a:rPr lang="en-US" dirty="0"/>
              <a:t>Edit Master text styles</a:t>
            </a:r>
          </a:p>
        </p:txBody>
      </p:sp>
      <p:sp>
        <p:nvSpPr>
          <p:cNvPr id="8" name="Slide Number Placeholder 5">
            <a:extLst>
              <a:ext uri="{FF2B5EF4-FFF2-40B4-BE49-F238E27FC236}">
                <a16:creationId xmlns:a16="http://schemas.microsoft.com/office/drawing/2014/main" id="{70FB6083-68C1-674F-9961-255360E9CE83}"/>
              </a:ext>
            </a:extLst>
          </p:cNvPr>
          <p:cNvSpPr>
            <a:spLocks noGrp="1"/>
          </p:cNvSpPr>
          <p:nvPr>
            <p:ph type="sldNum" sz="quarter" idx="4"/>
          </p:nvPr>
        </p:nvSpPr>
        <p:spPr>
          <a:xfrm>
            <a:off x="9017686" y="6356351"/>
            <a:ext cx="2336113" cy="365126"/>
          </a:xfrm>
          <a:prstGeom prst="rect">
            <a:avLst/>
          </a:prstGeom>
        </p:spPr>
        <p:txBody>
          <a:bodyPr vert="horz" lIns="91440" tIns="45720" rIns="91440" bIns="45720" rtlCol="0" anchor="ctr"/>
          <a:lstStyle>
            <a:lvl1pPr algn="r">
              <a:defRPr sz="800" b="0" i="0">
                <a:solidFill>
                  <a:schemeClr val="bg2">
                    <a:lumMod val="50000"/>
                  </a:schemeClr>
                </a:solidFill>
                <a:latin typeface="Sofia Pro Light" pitchFamily="2" charset="77"/>
                <a:cs typeface="Arial" panose="020B0604020202020204" pitchFamily="34" charset="0"/>
              </a:defRPr>
            </a:lvl1pPr>
          </a:lstStyle>
          <a:p>
            <a:r>
              <a:rPr lang="en-US" dirty="0">
                <a:latin typeface="Calibri" panose="020F0502020204030204" pitchFamily="34" charset="0"/>
                <a:cs typeface="Calibri" panose="020F0502020204030204" pitchFamily="34" charset="0"/>
              </a:rPr>
              <a:t>37-07990-05  |  2024/06/21  |  </a:t>
            </a:r>
            <a:fld id="{D0C23CAC-3615-4471-B9FB-AB376FAFF36C}" type="slidenum">
              <a:rPr lang="en-US" smtClean="0">
                <a:latin typeface="Calibri" panose="020F0502020204030204" pitchFamily="34" charset="0"/>
                <a:cs typeface="Calibri" panose="020F0502020204030204" pitchFamily="34" charset="0"/>
              </a:rPr>
              <a:pPr/>
              <a:t>‹#›</a:t>
            </a:fld>
            <a:endParaRPr lang="en-US"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08424231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1_Title and Content_white">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15977" y="6174485"/>
            <a:ext cx="1770379" cy="249958"/>
          </a:xfrm>
          <a:prstGeom prst="rect">
            <a:avLst/>
          </a:prstGeom>
        </p:spPr>
      </p:pic>
      <p:sp>
        <p:nvSpPr>
          <p:cNvPr id="8" name="Title 1">
            <a:extLst>
              <a:ext uri="{FF2B5EF4-FFF2-40B4-BE49-F238E27FC236}">
                <a16:creationId xmlns:a16="http://schemas.microsoft.com/office/drawing/2014/main" id="{28332D36-E87D-A641-A9F9-7E06A248E72B}"/>
              </a:ext>
            </a:extLst>
          </p:cNvPr>
          <p:cNvSpPr>
            <a:spLocks noGrp="1"/>
          </p:cNvSpPr>
          <p:nvPr>
            <p:ph type="title"/>
          </p:nvPr>
        </p:nvSpPr>
        <p:spPr>
          <a:xfrm>
            <a:off x="485523" y="489640"/>
            <a:ext cx="10587030" cy="643428"/>
          </a:xfrm>
          <a:prstGeom prst="rect">
            <a:avLst/>
          </a:prstGeom>
        </p:spPr>
        <p:txBody>
          <a:bodyPr>
            <a:normAutofit/>
          </a:bodyPr>
          <a:lstStyle>
            <a:lvl1pPr>
              <a:defRPr sz="2900">
                <a:solidFill>
                  <a:schemeClr val="accent1">
                    <a:lumMod val="75000"/>
                  </a:schemeClr>
                </a:solidFill>
              </a:defRPr>
            </a:lvl1pPr>
          </a:lstStyle>
          <a:p>
            <a:r>
              <a:rPr lang="en-US" dirty="0"/>
              <a:t>Click to edit Master title style</a:t>
            </a:r>
          </a:p>
        </p:txBody>
      </p:sp>
      <p:sp>
        <p:nvSpPr>
          <p:cNvPr id="11" name="Content Placeholder 2">
            <a:extLst>
              <a:ext uri="{FF2B5EF4-FFF2-40B4-BE49-F238E27FC236}">
                <a16:creationId xmlns:a16="http://schemas.microsoft.com/office/drawing/2014/main" id="{9BB5019E-7D5B-564A-B41F-D9DA65ED833E}"/>
              </a:ext>
            </a:extLst>
          </p:cNvPr>
          <p:cNvSpPr>
            <a:spLocks noGrp="1"/>
          </p:cNvSpPr>
          <p:nvPr>
            <p:ph idx="1" hasCustomPrompt="1"/>
          </p:nvPr>
        </p:nvSpPr>
        <p:spPr>
          <a:xfrm>
            <a:off x="527088" y="1357872"/>
            <a:ext cx="10515600" cy="365113"/>
          </a:xfrm>
          <a:prstGeom prst="rect">
            <a:avLst/>
          </a:prstGeom>
        </p:spPr>
        <p:txBody>
          <a:bodyPr>
            <a:normAutofit/>
          </a:bodyPr>
          <a:lstStyle>
            <a:lvl1pPr marL="0" indent="0">
              <a:buNone/>
              <a:defRPr lang="en-US" sz="1600" b="0" i="0" kern="1200" cap="all" spc="300" baseline="0" dirty="0">
                <a:solidFill>
                  <a:schemeClr val="accent1">
                    <a:lumMod val="75000"/>
                  </a:schemeClr>
                </a:solidFill>
                <a:latin typeface="Calibri Light" panose="020F0302020204030204" pitchFamily="34" charset="0"/>
                <a:ea typeface="+mn-ea"/>
                <a:cs typeface="+mn-cs"/>
              </a:defRPr>
            </a:lvl1pPr>
            <a:lvl2pPr marL="457200" indent="0">
              <a:buNone/>
              <a:defRPr sz="1800"/>
            </a:lvl2pPr>
            <a:lvl3pPr marL="914400" indent="0">
              <a:buNone/>
              <a:defRPr sz="1600"/>
            </a:lvl3pPr>
            <a:lvl4pPr marL="1371600" indent="0">
              <a:buNone/>
              <a:defRPr sz="1400"/>
            </a:lvl4pPr>
            <a:lvl5pPr marL="1828800" indent="0">
              <a:buNone/>
              <a:defRPr sz="1400"/>
            </a:lvl5pPr>
          </a:lstStyle>
          <a:p>
            <a:pPr lvl="0"/>
            <a:r>
              <a:rPr lang="en-US" dirty="0"/>
              <a:t>Edit Master text styles</a:t>
            </a:r>
          </a:p>
        </p:txBody>
      </p:sp>
      <p:sp>
        <p:nvSpPr>
          <p:cNvPr id="13" name="Content Placeholder 2">
            <a:extLst>
              <a:ext uri="{FF2B5EF4-FFF2-40B4-BE49-F238E27FC236}">
                <a16:creationId xmlns:a16="http://schemas.microsoft.com/office/drawing/2014/main" id="{0444853A-336F-5A45-92E8-F254697303DA}"/>
              </a:ext>
            </a:extLst>
          </p:cNvPr>
          <p:cNvSpPr>
            <a:spLocks noGrp="1"/>
          </p:cNvSpPr>
          <p:nvPr>
            <p:ph idx="10" hasCustomPrompt="1"/>
          </p:nvPr>
        </p:nvSpPr>
        <p:spPr>
          <a:xfrm>
            <a:off x="527088" y="1722985"/>
            <a:ext cx="10515600" cy="3408951"/>
          </a:xfrm>
          <a:prstGeom prst="rect">
            <a:avLst/>
          </a:prstGeom>
        </p:spPr>
        <p:txBody>
          <a:bodyPr>
            <a:normAutofit/>
          </a:bodyPr>
          <a:lstStyle>
            <a:lvl1pPr marL="0" indent="0">
              <a:buNone/>
              <a:defRPr lang="en-US" sz="1600" b="0" i="0" kern="1200" cap="none" spc="0" baseline="0" dirty="0">
                <a:solidFill>
                  <a:schemeClr val="accent1">
                    <a:lumMod val="75000"/>
                  </a:schemeClr>
                </a:solidFill>
                <a:latin typeface="Calibri Light" panose="020F0302020204030204" pitchFamily="34" charset="0"/>
                <a:ea typeface="+mn-ea"/>
                <a:cs typeface="+mn-cs"/>
              </a:defRPr>
            </a:lvl1pPr>
            <a:lvl2pPr marL="457200" indent="0">
              <a:buNone/>
              <a:defRPr sz="1800"/>
            </a:lvl2pPr>
            <a:lvl3pPr marL="914400" indent="0">
              <a:buNone/>
              <a:defRPr sz="1600"/>
            </a:lvl3pPr>
            <a:lvl4pPr marL="1371600" indent="0">
              <a:buNone/>
              <a:defRPr sz="1400"/>
            </a:lvl4pPr>
            <a:lvl5pPr marL="1828800" indent="0">
              <a:buNone/>
              <a:defRPr sz="1400"/>
            </a:lvl5pPr>
          </a:lstStyle>
          <a:p>
            <a:pPr lvl="0"/>
            <a:r>
              <a:rPr lang="en-US" dirty="0"/>
              <a:t>Edit Master text styles</a:t>
            </a:r>
          </a:p>
        </p:txBody>
      </p:sp>
      <p:sp>
        <p:nvSpPr>
          <p:cNvPr id="12" name="Slide Number Placeholder 5">
            <a:extLst>
              <a:ext uri="{FF2B5EF4-FFF2-40B4-BE49-F238E27FC236}">
                <a16:creationId xmlns:a16="http://schemas.microsoft.com/office/drawing/2014/main" id="{FFABC920-446E-4A42-A73A-A52DEDC32C1F}"/>
              </a:ext>
            </a:extLst>
          </p:cNvPr>
          <p:cNvSpPr>
            <a:spLocks noGrp="1"/>
          </p:cNvSpPr>
          <p:nvPr>
            <p:ph type="sldNum" sz="quarter" idx="4"/>
          </p:nvPr>
        </p:nvSpPr>
        <p:spPr>
          <a:xfrm>
            <a:off x="9017686" y="6356351"/>
            <a:ext cx="2336113" cy="365126"/>
          </a:xfrm>
          <a:prstGeom prst="rect">
            <a:avLst/>
          </a:prstGeom>
        </p:spPr>
        <p:txBody>
          <a:bodyPr vert="horz" lIns="91440" tIns="45720" rIns="91440" bIns="45720" rtlCol="0" anchor="ctr"/>
          <a:lstStyle>
            <a:lvl1pPr algn="r">
              <a:defRPr sz="800" b="0" i="0">
                <a:solidFill>
                  <a:schemeClr val="bg2">
                    <a:lumMod val="50000"/>
                  </a:schemeClr>
                </a:solidFill>
                <a:latin typeface="Sofia Pro Light" pitchFamily="2" charset="77"/>
                <a:cs typeface="Arial" panose="020B0604020202020204" pitchFamily="34" charset="0"/>
              </a:defRPr>
            </a:lvl1pPr>
          </a:lstStyle>
          <a:p>
            <a:r>
              <a:rPr lang="en-US" dirty="0">
                <a:latin typeface="Calibri" panose="020F0502020204030204" pitchFamily="34" charset="0"/>
                <a:cs typeface="Calibri" panose="020F0502020204030204" pitchFamily="34" charset="0"/>
              </a:rPr>
              <a:t>37-07990-05  |  2024/06/21  |  </a:t>
            </a:r>
            <a:fld id="{D0C23CAC-3615-4471-B9FB-AB376FAFF36C}" type="slidenum">
              <a:rPr lang="en-US" smtClean="0">
                <a:latin typeface="Calibri" panose="020F0502020204030204" pitchFamily="34" charset="0"/>
                <a:cs typeface="Calibri" panose="020F0502020204030204" pitchFamily="34" charset="0"/>
              </a:rPr>
              <a:pPr/>
              <a:t>‹#›</a:t>
            </a:fld>
            <a:endParaRPr lang="en-US"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88371122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Products">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02148" y="489640"/>
            <a:ext cx="11501068" cy="643428"/>
          </a:xfrm>
          <a:prstGeom prst="rect">
            <a:avLst/>
          </a:prstGeom>
        </p:spPr>
        <p:txBody>
          <a:bodyPr>
            <a:normAutofit/>
          </a:bodyPr>
          <a:lstStyle>
            <a:lvl1pPr>
              <a:defRPr sz="2900">
                <a:solidFill>
                  <a:schemeClr val="accent1">
                    <a:lumMod val="75000"/>
                  </a:schemeClr>
                </a:solidFill>
              </a:defRPr>
            </a:lvl1pPr>
          </a:lstStyle>
          <a:p>
            <a:r>
              <a:rPr lang="en-US" dirty="0"/>
              <a:t>Click to edit Master title style</a:t>
            </a:r>
          </a:p>
        </p:txBody>
      </p:sp>
      <p:sp>
        <p:nvSpPr>
          <p:cNvPr id="7" name="Slide Number Placeholder 5"/>
          <p:cNvSpPr>
            <a:spLocks noGrp="1"/>
          </p:cNvSpPr>
          <p:nvPr>
            <p:ph type="sldNum" sz="quarter" idx="4"/>
          </p:nvPr>
        </p:nvSpPr>
        <p:spPr>
          <a:xfrm>
            <a:off x="9017686" y="6356351"/>
            <a:ext cx="2336113" cy="365126"/>
          </a:xfrm>
          <a:prstGeom prst="rect">
            <a:avLst/>
          </a:prstGeom>
        </p:spPr>
        <p:txBody>
          <a:bodyPr vert="horz" lIns="91440" tIns="45720" rIns="91440" bIns="45720" rtlCol="0" anchor="ctr"/>
          <a:lstStyle>
            <a:lvl1pPr algn="r">
              <a:defRPr sz="800">
                <a:solidFill>
                  <a:schemeClr val="bg2">
                    <a:lumMod val="50000"/>
                  </a:schemeClr>
                </a:solidFill>
                <a:latin typeface="Arial" panose="020B0604020202020204" pitchFamily="34" charset="0"/>
                <a:cs typeface="Arial" panose="020B0604020202020204" pitchFamily="34" charset="0"/>
              </a:defRPr>
            </a:lvl1pPr>
          </a:lstStyle>
          <a:p>
            <a:r>
              <a:rPr lang="en-US" dirty="0">
                <a:latin typeface="Calibri" panose="020F0502020204030204" pitchFamily="34" charset="0"/>
                <a:cs typeface="Calibri" panose="020F0502020204030204" pitchFamily="34" charset="0"/>
              </a:rPr>
              <a:t>37-07990-05  |  2024/06/21  |  </a:t>
            </a:r>
            <a:fld id="{D0C23CAC-3615-4471-B9FB-AB376FAFF36C}" type="slidenum">
              <a:rPr lang="en-US" smtClean="0">
                <a:latin typeface="Calibri" panose="020F0502020204030204" pitchFamily="34" charset="0"/>
                <a:cs typeface="Calibri" panose="020F0502020204030204" pitchFamily="34" charset="0"/>
              </a:rPr>
              <a:pPr/>
              <a:t>‹#›</a:t>
            </a:fld>
            <a:endParaRPr lang="en-US" dirty="0">
              <a:latin typeface="Calibri" panose="020F0502020204030204" pitchFamily="34" charset="0"/>
              <a:cs typeface="Calibri" panose="020F0502020204030204" pitchFamily="34" charset="0"/>
            </a:endParaRPr>
          </a:p>
        </p:txBody>
      </p:sp>
      <p:pic>
        <p:nvPicPr>
          <p:cNvPr id="9" name="Picture 8"/>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15977" y="6174485"/>
            <a:ext cx="1770379" cy="249958"/>
          </a:xfrm>
          <a:prstGeom prst="rect">
            <a:avLst/>
          </a:prstGeom>
        </p:spPr>
      </p:pic>
      <p:cxnSp>
        <p:nvCxnSpPr>
          <p:cNvPr id="11" name="Straight Connector 10">
            <a:extLst>
              <a:ext uri="{FF2B5EF4-FFF2-40B4-BE49-F238E27FC236}">
                <a16:creationId xmlns:a16="http://schemas.microsoft.com/office/drawing/2014/main" id="{3071E308-CB90-904F-8424-C33F9DCA1088}"/>
              </a:ext>
            </a:extLst>
          </p:cNvPr>
          <p:cNvCxnSpPr/>
          <p:nvPr/>
        </p:nvCxnSpPr>
        <p:spPr>
          <a:xfrm>
            <a:off x="621304" y="1210647"/>
            <a:ext cx="688566" cy="0"/>
          </a:xfrm>
          <a:prstGeom prst="line">
            <a:avLst/>
          </a:prstGeom>
          <a:ln w="25400">
            <a:solidFill>
              <a:schemeClr val="accent1"/>
            </a:solidFill>
          </a:ln>
        </p:spPr>
        <p:style>
          <a:lnRef idx="1">
            <a:schemeClr val="accent1"/>
          </a:lnRef>
          <a:fillRef idx="0">
            <a:schemeClr val="accent1"/>
          </a:fillRef>
          <a:effectRef idx="0">
            <a:schemeClr val="accent1"/>
          </a:effectRef>
          <a:fontRef idx="minor">
            <a:schemeClr val="tx1"/>
          </a:fontRef>
        </p:style>
      </p:cxnSp>
      <p:sp>
        <p:nvSpPr>
          <p:cNvPr id="12" name="Content Placeholder 2">
            <a:extLst>
              <a:ext uri="{FF2B5EF4-FFF2-40B4-BE49-F238E27FC236}">
                <a16:creationId xmlns:a16="http://schemas.microsoft.com/office/drawing/2014/main" id="{FF5616B6-7E38-124D-8D27-AB02819DFCA8}"/>
              </a:ext>
            </a:extLst>
          </p:cNvPr>
          <p:cNvSpPr>
            <a:spLocks noGrp="1"/>
          </p:cNvSpPr>
          <p:nvPr>
            <p:ph idx="1" hasCustomPrompt="1"/>
          </p:nvPr>
        </p:nvSpPr>
        <p:spPr>
          <a:xfrm>
            <a:off x="552024" y="1357872"/>
            <a:ext cx="10515600" cy="365113"/>
          </a:xfrm>
          <a:prstGeom prst="rect">
            <a:avLst/>
          </a:prstGeom>
        </p:spPr>
        <p:txBody>
          <a:bodyPr>
            <a:normAutofit/>
          </a:bodyPr>
          <a:lstStyle>
            <a:lvl1pPr marL="0" indent="0">
              <a:buNone/>
              <a:defRPr lang="en-US" sz="1600" b="0" i="0" kern="1200" cap="all" spc="300" baseline="0" dirty="0">
                <a:solidFill>
                  <a:schemeClr val="accent1">
                    <a:lumMod val="75000"/>
                  </a:schemeClr>
                </a:solidFill>
                <a:latin typeface="Calibri Light" panose="020F0302020204030204" pitchFamily="34" charset="0"/>
                <a:ea typeface="+mn-ea"/>
                <a:cs typeface="+mn-cs"/>
              </a:defRPr>
            </a:lvl1pPr>
            <a:lvl2pPr marL="457200" indent="0">
              <a:buNone/>
              <a:defRPr sz="1800"/>
            </a:lvl2pPr>
            <a:lvl3pPr marL="914400" indent="0">
              <a:buNone/>
              <a:defRPr sz="1600"/>
            </a:lvl3pPr>
            <a:lvl4pPr marL="1371600" indent="0">
              <a:buNone/>
              <a:defRPr sz="1400"/>
            </a:lvl4pPr>
            <a:lvl5pPr marL="1828800" indent="0">
              <a:buNone/>
              <a:defRPr sz="1400"/>
            </a:lvl5pPr>
          </a:lstStyle>
          <a:p>
            <a:pPr lvl="0"/>
            <a:r>
              <a:rPr lang="en-US" dirty="0"/>
              <a:t>Edit Master text styles</a:t>
            </a:r>
          </a:p>
        </p:txBody>
      </p:sp>
      <p:sp>
        <p:nvSpPr>
          <p:cNvPr id="13" name="Rectangle 12">
            <a:extLst>
              <a:ext uri="{FF2B5EF4-FFF2-40B4-BE49-F238E27FC236}">
                <a16:creationId xmlns:a16="http://schemas.microsoft.com/office/drawing/2014/main" id="{98EDDFC2-07AE-5449-B416-625E81F7F06E}"/>
              </a:ext>
            </a:extLst>
          </p:cNvPr>
          <p:cNvSpPr/>
          <p:nvPr/>
        </p:nvSpPr>
        <p:spPr>
          <a:xfrm>
            <a:off x="620025" y="2669718"/>
            <a:ext cx="2103120" cy="3119241"/>
          </a:xfrm>
          <a:prstGeom prst="rect">
            <a:avLst/>
          </a:prstGeom>
          <a:solidFill>
            <a:schemeClr val="bg1"/>
          </a:solidFill>
          <a:ln>
            <a:noFill/>
          </a:ln>
          <a:effectLst>
            <a:outerShdw blurRad="63500" sx="102000" sy="102000" algn="ctr" rotWithShape="0">
              <a:prstClr val="black">
                <a:alpha val="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82880" tIns="731520" rIns="182880" bIns="182880" rtlCol="0" anchor="t"/>
          <a:lstStyle/>
          <a:p>
            <a:pPr algn="ctr"/>
            <a:endParaRPr lang="en-US" sz="1400" b="0" i="0" dirty="0">
              <a:solidFill>
                <a:schemeClr val="accent1"/>
              </a:solidFill>
              <a:latin typeface="Calibri Light" panose="020F0302020204030204" pitchFamily="34" charset="0"/>
            </a:endParaRPr>
          </a:p>
        </p:txBody>
      </p:sp>
      <p:sp>
        <p:nvSpPr>
          <p:cNvPr id="15" name="Rectangle 14">
            <a:extLst>
              <a:ext uri="{FF2B5EF4-FFF2-40B4-BE49-F238E27FC236}">
                <a16:creationId xmlns:a16="http://schemas.microsoft.com/office/drawing/2014/main" id="{A133142E-4971-B547-9B68-A96A77AFBABF}"/>
              </a:ext>
            </a:extLst>
          </p:cNvPr>
          <p:cNvSpPr/>
          <p:nvPr/>
        </p:nvSpPr>
        <p:spPr>
          <a:xfrm>
            <a:off x="620025" y="2669719"/>
            <a:ext cx="2103120" cy="4571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dirty="0">
              <a:latin typeface="Calibri" panose="020F0502020204030204" pitchFamily="34" charset="0"/>
            </a:endParaRPr>
          </a:p>
        </p:txBody>
      </p:sp>
      <p:sp>
        <p:nvSpPr>
          <p:cNvPr id="16" name="Rectangle 15">
            <a:extLst>
              <a:ext uri="{FF2B5EF4-FFF2-40B4-BE49-F238E27FC236}">
                <a16:creationId xmlns:a16="http://schemas.microsoft.com/office/drawing/2014/main" id="{86038C9A-33DC-2B4C-8704-759FD60ED4D2}"/>
              </a:ext>
            </a:extLst>
          </p:cNvPr>
          <p:cNvSpPr/>
          <p:nvPr/>
        </p:nvSpPr>
        <p:spPr>
          <a:xfrm>
            <a:off x="2824801" y="2669716"/>
            <a:ext cx="2103120" cy="3119241"/>
          </a:xfrm>
          <a:prstGeom prst="rect">
            <a:avLst/>
          </a:prstGeom>
          <a:solidFill>
            <a:schemeClr val="bg1"/>
          </a:solidFill>
          <a:ln>
            <a:noFill/>
          </a:ln>
          <a:effectLst>
            <a:outerShdw blurRad="63500" sx="102000" sy="102000" algn="ctr" rotWithShape="0">
              <a:prstClr val="black">
                <a:alpha val="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82880" tIns="731520" rIns="182880" bIns="182880" rtlCol="0" anchor="t"/>
          <a:lstStyle/>
          <a:p>
            <a:pPr algn="ctr"/>
            <a:endParaRPr lang="en-US" sz="1400" b="0" i="0" dirty="0">
              <a:solidFill>
                <a:schemeClr val="accent1"/>
              </a:solidFill>
              <a:latin typeface="Calibri Light" panose="020F0302020204030204" pitchFamily="34" charset="0"/>
            </a:endParaRPr>
          </a:p>
        </p:txBody>
      </p:sp>
      <p:sp>
        <p:nvSpPr>
          <p:cNvPr id="17" name="Rectangle 16">
            <a:extLst>
              <a:ext uri="{FF2B5EF4-FFF2-40B4-BE49-F238E27FC236}">
                <a16:creationId xmlns:a16="http://schemas.microsoft.com/office/drawing/2014/main" id="{5EA24565-AF9B-424B-8F84-8567B7854382}"/>
              </a:ext>
            </a:extLst>
          </p:cNvPr>
          <p:cNvSpPr/>
          <p:nvPr/>
        </p:nvSpPr>
        <p:spPr>
          <a:xfrm>
            <a:off x="2824801" y="2669717"/>
            <a:ext cx="2103120" cy="4571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dirty="0">
              <a:latin typeface="Calibri" panose="020F0502020204030204" pitchFamily="34" charset="0"/>
            </a:endParaRPr>
          </a:p>
        </p:txBody>
      </p:sp>
      <p:sp>
        <p:nvSpPr>
          <p:cNvPr id="18" name="Rectangle 17">
            <a:extLst>
              <a:ext uri="{FF2B5EF4-FFF2-40B4-BE49-F238E27FC236}">
                <a16:creationId xmlns:a16="http://schemas.microsoft.com/office/drawing/2014/main" id="{A86EB633-55CF-684E-8D0B-ADB8881A9DB5}"/>
              </a:ext>
            </a:extLst>
          </p:cNvPr>
          <p:cNvSpPr/>
          <p:nvPr/>
        </p:nvSpPr>
        <p:spPr>
          <a:xfrm>
            <a:off x="5044440" y="2669718"/>
            <a:ext cx="2103120" cy="3119241"/>
          </a:xfrm>
          <a:prstGeom prst="rect">
            <a:avLst/>
          </a:prstGeom>
          <a:solidFill>
            <a:schemeClr val="bg1"/>
          </a:solidFill>
          <a:ln>
            <a:noFill/>
          </a:ln>
          <a:effectLst>
            <a:outerShdw blurRad="63500" sx="102000" sy="102000" algn="ctr" rotWithShape="0">
              <a:prstClr val="black">
                <a:alpha val="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82880" tIns="731520" rIns="182880" bIns="182880" rtlCol="0" anchor="t"/>
          <a:lstStyle/>
          <a:p>
            <a:pPr algn="ctr"/>
            <a:endParaRPr lang="en-US" sz="1400" b="0" i="0" dirty="0">
              <a:solidFill>
                <a:schemeClr val="accent1"/>
              </a:solidFill>
              <a:latin typeface="Calibri Light" panose="020F0302020204030204" pitchFamily="34" charset="0"/>
            </a:endParaRPr>
          </a:p>
        </p:txBody>
      </p:sp>
      <p:sp>
        <p:nvSpPr>
          <p:cNvPr id="19" name="Rectangle 18">
            <a:extLst>
              <a:ext uri="{FF2B5EF4-FFF2-40B4-BE49-F238E27FC236}">
                <a16:creationId xmlns:a16="http://schemas.microsoft.com/office/drawing/2014/main" id="{3A308922-FDE3-AC46-ACD8-A7CBBEE0E58C}"/>
              </a:ext>
            </a:extLst>
          </p:cNvPr>
          <p:cNvSpPr/>
          <p:nvPr/>
        </p:nvSpPr>
        <p:spPr>
          <a:xfrm>
            <a:off x="5044440" y="2669719"/>
            <a:ext cx="2103120" cy="45719"/>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dirty="0">
              <a:latin typeface="Calibri" panose="020F0502020204030204" pitchFamily="34" charset="0"/>
            </a:endParaRPr>
          </a:p>
        </p:txBody>
      </p:sp>
      <p:sp>
        <p:nvSpPr>
          <p:cNvPr id="20" name="Rectangle 19">
            <a:extLst>
              <a:ext uri="{FF2B5EF4-FFF2-40B4-BE49-F238E27FC236}">
                <a16:creationId xmlns:a16="http://schemas.microsoft.com/office/drawing/2014/main" id="{1210D7E6-3EF7-8247-8E6A-B4E0043DCD71}"/>
              </a:ext>
            </a:extLst>
          </p:cNvPr>
          <p:cNvSpPr/>
          <p:nvPr/>
        </p:nvSpPr>
        <p:spPr>
          <a:xfrm>
            <a:off x="7259641" y="2669718"/>
            <a:ext cx="2103120" cy="3119241"/>
          </a:xfrm>
          <a:prstGeom prst="rect">
            <a:avLst/>
          </a:prstGeom>
          <a:solidFill>
            <a:schemeClr val="bg1"/>
          </a:solidFill>
          <a:ln>
            <a:noFill/>
          </a:ln>
          <a:effectLst>
            <a:outerShdw blurRad="63500" sx="102000" sy="102000" algn="ctr" rotWithShape="0">
              <a:prstClr val="black">
                <a:alpha val="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82880" tIns="731520" rIns="182880" bIns="182880" rtlCol="0" anchor="t"/>
          <a:lstStyle/>
          <a:p>
            <a:pPr algn="ctr"/>
            <a:endParaRPr lang="en-US" sz="1400" b="0" i="0" dirty="0">
              <a:solidFill>
                <a:schemeClr val="accent1"/>
              </a:solidFill>
              <a:latin typeface="Calibri Light" panose="020F0302020204030204" pitchFamily="34" charset="0"/>
            </a:endParaRPr>
          </a:p>
        </p:txBody>
      </p:sp>
      <p:sp>
        <p:nvSpPr>
          <p:cNvPr id="21" name="Rectangle 20">
            <a:extLst>
              <a:ext uri="{FF2B5EF4-FFF2-40B4-BE49-F238E27FC236}">
                <a16:creationId xmlns:a16="http://schemas.microsoft.com/office/drawing/2014/main" id="{2B3F1FF5-7D1E-D549-8270-5C924894B6E6}"/>
              </a:ext>
            </a:extLst>
          </p:cNvPr>
          <p:cNvSpPr/>
          <p:nvPr/>
        </p:nvSpPr>
        <p:spPr>
          <a:xfrm>
            <a:off x="7259641" y="2669719"/>
            <a:ext cx="2103120"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dirty="0">
              <a:latin typeface="Calibri" panose="020F0502020204030204" pitchFamily="34" charset="0"/>
            </a:endParaRPr>
          </a:p>
        </p:txBody>
      </p:sp>
      <p:sp>
        <p:nvSpPr>
          <p:cNvPr id="22" name="Rectangle 21">
            <a:extLst>
              <a:ext uri="{FF2B5EF4-FFF2-40B4-BE49-F238E27FC236}">
                <a16:creationId xmlns:a16="http://schemas.microsoft.com/office/drawing/2014/main" id="{F9F0D894-B5CE-5F47-9953-2707659285C8}"/>
              </a:ext>
            </a:extLst>
          </p:cNvPr>
          <p:cNvSpPr/>
          <p:nvPr/>
        </p:nvSpPr>
        <p:spPr>
          <a:xfrm>
            <a:off x="9479280" y="2669716"/>
            <a:ext cx="2103120" cy="3119241"/>
          </a:xfrm>
          <a:prstGeom prst="rect">
            <a:avLst/>
          </a:prstGeom>
          <a:solidFill>
            <a:schemeClr val="bg1"/>
          </a:solidFill>
          <a:ln>
            <a:noFill/>
          </a:ln>
          <a:effectLst>
            <a:outerShdw blurRad="63500" sx="102000" sy="102000" algn="ctr" rotWithShape="0">
              <a:prstClr val="black">
                <a:alpha val="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82880" tIns="731520" rIns="182880" bIns="182880" rtlCol="0" anchor="t"/>
          <a:lstStyle/>
          <a:p>
            <a:pPr algn="ctr"/>
            <a:endParaRPr lang="en-US" sz="1400" b="0" i="0" dirty="0">
              <a:solidFill>
                <a:schemeClr val="accent1"/>
              </a:solidFill>
              <a:latin typeface="Calibri Light" panose="020F0302020204030204" pitchFamily="34" charset="0"/>
            </a:endParaRPr>
          </a:p>
        </p:txBody>
      </p:sp>
      <p:sp>
        <p:nvSpPr>
          <p:cNvPr id="23" name="Rectangle 22">
            <a:extLst>
              <a:ext uri="{FF2B5EF4-FFF2-40B4-BE49-F238E27FC236}">
                <a16:creationId xmlns:a16="http://schemas.microsoft.com/office/drawing/2014/main" id="{CF6EA473-7359-C44D-8AB2-C6ADFDEBCC82}"/>
              </a:ext>
            </a:extLst>
          </p:cNvPr>
          <p:cNvSpPr/>
          <p:nvPr/>
        </p:nvSpPr>
        <p:spPr>
          <a:xfrm>
            <a:off x="9479280" y="2669717"/>
            <a:ext cx="2103120" cy="45719"/>
          </a:xfrm>
          <a:prstGeom prst="rect">
            <a:avLst/>
          </a:prstGeom>
          <a:solidFill>
            <a:srgbClr val="FFD4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dirty="0">
              <a:latin typeface="Calibri" panose="020F0502020204030204" pitchFamily="34" charset="0"/>
            </a:endParaRPr>
          </a:p>
        </p:txBody>
      </p:sp>
      <p:pic>
        <p:nvPicPr>
          <p:cNvPr id="24" name="Content Placeholder 11">
            <a:extLst>
              <a:ext uri="{FF2B5EF4-FFF2-40B4-BE49-F238E27FC236}">
                <a16:creationId xmlns:a16="http://schemas.microsoft.com/office/drawing/2014/main" id="{84078F63-EDED-F945-B936-426FC1C6A101}"/>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312842" y="2311986"/>
            <a:ext cx="717487" cy="761180"/>
          </a:xfrm>
          <a:prstGeom prst="rect">
            <a:avLst/>
          </a:prstGeom>
        </p:spPr>
      </p:pic>
      <p:pic>
        <p:nvPicPr>
          <p:cNvPr id="25" name="Content Placeholder 9">
            <a:extLst>
              <a:ext uri="{FF2B5EF4-FFF2-40B4-BE49-F238E27FC236}">
                <a16:creationId xmlns:a16="http://schemas.microsoft.com/office/drawing/2014/main" id="{6EF227FB-A8A3-2E41-B094-1F3378945348}"/>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3517618" y="2307422"/>
            <a:ext cx="717486" cy="724590"/>
          </a:xfrm>
          <a:prstGeom prst="rect">
            <a:avLst/>
          </a:prstGeom>
          <a:effectLst>
            <a:softEdge rad="0"/>
          </a:effectLst>
        </p:spPr>
      </p:pic>
      <p:pic>
        <p:nvPicPr>
          <p:cNvPr id="26" name="Content Placeholder 10">
            <a:extLst>
              <a:ext uri="{FF2B5EF4-FFF2-40B4-BE49-F238E27FC236}">
                <a16:creationId xmlns:a16="http://schemas.microsoft.com/office/drawing/2014/main" id="{E28B2CBF-306D-B546-B3D0-4DB9393B8BFD}"/>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r="-1"/>
          <a:stretch/>
        </p:blipFill>
        <p:spPr>
          <a:xfrm>
            <a:off x="5737257" y="2285470"/>
            <a:ext cx="717487" cy="746542"/>
          </a:xfrm>
          <a:prstGeom prst="rect">
            <a:avLst/>
          </a:prstGeom>
        </p:spPr>
      </p:pic>
      <p:pic>
        <p:nvPicPr>
          <p:cNvPr id="27" name="Picture 26">
            <a:extLst>
              <a:ext uri="{FF2B5EF4-FFF2-40B4-BE49-F238E27FC236}">
                <a16:creationId xmlns:a16="http://schemas.microsoft.com/office/drawing/2014/main" id="{F8974ACC-AF35-184E-854E-8368D451CB91}"/>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7952458" y="2274979"/>
            <a:ext cx="717487" cy="739223"/>
          </a:xfrm>
          <a:prstGeom prst="rect">
            <a:avLst/>
          </a:prstGeom>
        </p:spPr>
      </p:pic>
      <p:pic>
        <p:nvPicPr>
          <p:cNvPr id="28" name="Picture 27">
            <a:extLst>
              <a:ext uri="{FF2B5EF4-FFF2-40B4-BE49-F238E27FC236}">
                <a16:creationId xmlns:a16="http://schemas.microsoft.com/office/drawing/2014/main" id="{E3178277-3313-344B-866F-1EC26CCDC7D0}"/>
              </a:ext>
            </a:extLst>
          </p:cNvPr>
          <p:cNvPicPr>
            <a:picLocks noChangeAspect="1"/>
          </p:cNvPicPr>
          <p:nvPr/>
        </p:nvPicPr>
        <p:blipFill rotWithShape="1">
          <a:blip r:embed="rId7" cstate="screen">
            <a:extLst>
              <a:ext uri="{28A0092B-C50C-407E-A947-70E740481C1C}">
                <a14:useLocalDpi xmlns:a14="http://schemas.microsoft.com/office/drawing/2010/main"/>
              </a:ext>
            </a:extLst>
          </a:blip>
          <a:srcRect r="-1"/>
          <a:stretch/>
        </p:blipFill>
        <p:spPr>
          <a:xfrm>
            <a:off x="10170641" y="2267731"/>
            <a:ext cx="720399" cy="753717"/>
          </a:xfrm>
          <a:prstGeom prst="rect">
            <a:avLst/>
          </a:prstGeom>
        </p:spPr>
      </p:pic>
      <p:sp>
        <p:nvSpPr>
          <p:cNvPr id="4" name="Text Placeholder 3">
            <a:extLst>
              <a:ext uri="{FF2B5EF4-FFF2-40B4-BE49-F238E27FC236}">
                <a16:creationId xmlns:a16="http://schemas.microsoft.com/office/drawing/2014/main" id="{C3F74B89-0981-E34B-B5D9-933B55A4A19C}"/>
              </a:ext>
            </a:extLst>
          </p:cNvPr>
          <p:cNvSpPr>
            <a:spLocks noGrp="1"/>
          </p:cNvSpPr>
          <p:nvPr>
            <p:ph type="body" sz="quarter" idx="10"/>
          </p:nvPr>
        </p:nvSpPr>
        <p:spPr>
          <a:xfrm>
            <a:off x="815923" y="3408565"/>
            <a:ext cx="1711325" cy="331788"/>
          </a:xfrm>
        </p:spPr>
        <p:txBody>
          <a:bodyPr>
            <a:normAutofit/>
          </a:bodyPr>
          <a:lstStyle>
            <a:lvl1pPr algn="ctr">
              <a:defRPr lang="en-US" sz="1400" b="1" i="0" kern="1200" dirty="0">
                <a:solidFill>
                  <a:schemeClr val="accent1">
                    <a:lumMod val="75000"/>
                  </a:schemeClr>
                </a:solidFill>
                <a:latin typeface="Calibri" panose="020F0502020204030204" pitchFamily="34" charset="0"/>
                <a:ea typeface="+mn-ea"/>
                <a:cs typeface="+mn-cs"/>
              </a:defRPr>
            </a:lvl1pPr>
          </a:lstStyle>
          <a:p>
            <a:pPr lvl="0"/>
            <a:r>
              <a:rPr lang="en-US" dirty="0"/>
              <a:t>Click to edit Master text styles</a:t>
            </a:r>
          </a:p>
        </p:txBody>
      </p:sp>
      <p:sp>
        <p:nvSpPr>
          <p:cNvPr id="6" name="Text Placeholder 5">
            <a:extLst>
              <a:ext uri="{FF2B5EF4-FFF2-40B4-BE49-F238E27FC236}">
                <a16:creationId xmlns:a16="http://schemas.microsoft.com/office/drawing/2014/main" id="{195CF52C-9EC6-EE4F-A950-EAA8FE79AE46}"/>
              </a:ext>
            </a:extLst>
          </p:cNvPr>
          <p:cNvSpPr>
            <a:spLocks noGrp="1"/>
          </p:cNvSpPr>
          <p:nvPr>
            <p:ph type="body" sz="quarter" idx="11"/>
          </p:nvPr>
        </p:nvSpPr>
        <p:spPr>
          <a:xfrm>
            <a:off x="819372" y="3783013"/>
            <a:ext cx="1704427" cy="1711325"/>
          </a:xfrm>
        </p:spPr>
        <p:txBody>
          <a:bodyPr>
            <a:normAutofit/>
          </a:bodyPr>
          <a:lstStyle>
            <a:lvl1pPr algn="ctr">
              <a:defRPr lang="en-US" sz="1400" b="0" i="0" kern="1200" dirty="0" smtClean="0">
                <a:solidFill>
                  <a:schemeClr val="accent1">
                    <a:lumMod val="75000"/>
                  </a:schemeClr>
                </a:solidFill>
                <a:latin typeface="Calibri Light" panose="020F0302020204030204" pitchFamily="34" charset="0"/>
                <a:ea typeface="+mn-ea"/>
                <a:cs typeface="+mn-cs"/>
              </a:defRPr>
            </a:lvl1pPr>
          </a:lstStyle>
          <a:p>
            <a:pPr lvl="0"/>
            <a:r>
              <a:rPr lang="en-US" dirty="0"/>
              <a:t>Click to edit Master text styles</a:t>
            </a:r>
          </a:p>
        </p:txBody>
      </p:sp>
      <p:sp>
        <p:nvSpPr>
          <p:cNvPr id="31" name="Text Placeholder 3">
            <a:extLst>
              <a:ext uri="{FF2B5EF4-FFF2-40B4-BE49-F238E27FC236}">
                <a16:creationId xmlns:a16="http://schemas.microsoft.com/office/drawing/2014/main" id="{87C1E6D9-2285-E54D-8ABA-EB716DF7DC8A}"/>
              </a:ext>
            </a:extLst>
          </p:cNvPr>
          <p:cNvSpPr>
            <a:spLocks noGrp="1"/>
          </p:cNvSpPr>
          <p:nvPr>
            <p:ph type="body" sz="quarter" idx="12"/>
          </p:nvPr>
        </p:nvSpPr>
        <p:spPr>
          <a:xfrm>
            <a:off x="3020699" y="3408565"/>
            <a:ext cx="1711325" cy="331788"/>
          </a:xfrm>
        </p:spPr>
        <p:txBody>
          <a:bodyPr>
            <a:normAutofit/>
          </a:bodyPr>
          <a:lstStyle>
            <a:lvl1pPr algn="ctr">
              <a:defRPr lang="en-US" sz="1400" b="1" i="0" kern="1200" dirty="0">
                <a:solidFill>
                  <a:schemeClr val="accent1">
                    <a:lumMod val="75000"/>
                  </a:schemeClr>
                </a:solidFill>
                <a:latin typeface="Calibri" panose="020F0502020204030204" pitchFamily="34" charset="0"/>
                <a:ea typeface="+mn-ea"/>
                <a:cs typeface="+mn-cs"/>
              </a:defRPr>
            </a:lvl1pPr>
          </a:lstStyle>
          <a:p>
            <a:pPr lvl="0"/>
            <a:r>
              <a:rPr lang="en-US" dirty="0"/>
              <a:t>Click to edit Master text styles</a:t>
            </a:r>
          </a:p>
        </p:txBody>
      </p:sp>
      <p:sp>
        <p:nvSpPr>
          <p:cNvPr id="32" name="Text Placeholder 5">
            <a:extLst>
              <a:ext uri="{FF2B5EF4-FFF2-40B4-BE49-F238E27FC236}">
                <a16:creationId xmlns:a16="http://schemas.microsoft.com/office/drawing/2014/main" id="{9CB10A2F-BE94-104A-9D26-6E1937491361}"/>
              </a:ext>
            </a:extLst>
          </p:cNvPr>
          <p:cNvSpPr>
            <a:spLocks noGrp="1"/>
          </p:cNvSpPr>
          <p:nvPr>
            <p:ph type="body" sz="quarter" idx="13"/>
          </p:nvPr>
        </p:nvSpPr>
        <p:spPr>
          <a:xfrm>
            <a:off x="3024148" y="3783013"/>
            <a:ext cx="1704427" cy="1711325"/>
          </a:xfrm>
        </p:spPr>
        <p:txBody>
          <a:bodyPr>
            <a:normAutofit/>
          </a:bodyPr>
          <a:lstStyle>
            <a:lvl1pPr algn="ctr">
              <a:defRPr lang="en-US" sz="1400" b="0" i="0" kern="1200" dirty="0" smtClean="0">
                <a:solidFill>
                  <a:schemeClr val="accent1">
                    <a:lumMod val="75000"/>
                  </a:schemeClr>
                </a:solidFill>
                <a:latin typeface="Calibri Light" panose="020F0302020204030204" pitchFamily="34" charset="0"/>
                <a:ea typeface="+mn-ea"/>
                <a:cs typeface="+mn-cs"/>
              </a:defRPr>
            </a:lvl1pPr>
          </a:lstStyle>
          <a:p>
            <a:pPr lvl="0"/>
            <a:r>
              <a:rPr lang="en-US" dirty="0"/>
              <a:t>Click to edit Master text styles</a:t>
            </a:r>
          </a:p>
        </p:txBody>
      </p:sp>
      <p:sp>
        <p:nvSpPr>
          <p:cNvPr id="35" name="Text Placeholder 3">
            <a:extLst>
              <a:ext uri="{FF2B5EF4-FFF2-40B4-BE49-F238E27FC236}">
                <a16:creationId xmlns:a16="http://schemas.microsoft.com/office/drawing/2014/main" id="{08CB9AAB-F285-3249-A504-D96067588EFD}"/>
              </a:ext>
            </a:extLst>
          </p:cNvPr>
          <p:cNvSpPr>
            <a:spLocks noGrp="1"/>
          </p:cNvSpPr>
          <p:nvPr>
            <p:ph type="body" sz="quarter" idx="14"/>
          </p:nvPr>
        </p:nvSpPr>
        <p:spPr>
          <a:xfrm>
            <a:off x="5240338" y="3408565"/>
            <a:ext cx="1711325" cy="331788"/>
          </a:xfrm>
        </p:spPr>
        <p:txBody>
          <a:bodyPr>
            <a:normAutofit/>
          </a:bodyPr>
          <a:lstStyle>
            <a:lvl1pPr algn="ctr">
              <a:defRPr lang="en-US" sz="1400" b="1" i="0" kern="1200" dirty="0">
                <a:solidFill>
                  <a:schemeClr val="accent1">
                    <a:lumMod val="75000"/>
                  </a:schemeClr>
                </a:solidFill>
                <a:latin typeface="Calibri" panose="020F0502020204030204" pitchFamily="34" charset="0"/>
                <a:ea typeface="+mn-ea"/>
                <a:cs typeface="+mn-cs"/>
              </a:defRPr>
            </a:lvl1pPr>
          </a:lstStyle>
          <a:p>
            <a:pPr lvl="0"/>
            <a:r>
              <a:rPr lang="en-US" dirty="0"/>
              <a:t>Click to edit Master text styles</a:t>
            </a:r>
          </a:p>
        </p:txBody>
      </p:sp>
      <p:sp>
        <p:nvSpPr>
          <p:cNvPr id="36" name="Text Placeholder 5">
            <a:extLst>
              <a:ext uri="{FF2B5EF4-FFF2-40B4-BE49-F238E27FC236}">
                <a16:creationId xmlns:a16="http://schemas.microsoft.com/office/drawing/2014/main" id="{E71CB9F6-3FCE-A642-9B4C-25D8C36BA3CB}"/>
              </a:ext>
            </a:extLst>
          </p:cNvPr>
          <p:cNvSpPr>
            <a:spLocks noGrp="1"/>
          </p:cNvSpPr>
          <p:nvPr>
            <p:ph type="body" sz="quarter" idx="15"/>
          </p:nvPr>
        </p:nvSpPr>
        <p:spPr>
          <a:xfrm>
            <a:off x="5243787" y="3783013"/>
            <a:ext cx="1704427" cy="1711325"/>
          </a:xfrm>
        </p:spPr>
        <p:txBody>
          <a:bodyPr>
            <a:normAutofit/>
          </a:bodyPr>
          <a:lstStyle>
            <a:lvl1pPr algn="ctr">
              <a:defRPr lang="en-US" sz="1400" b="0" i="0" kern="1200" dirty="0" smtClean="0">
                <a:solidFill>
                  <a:schemeClr val="accent1">
                    <a:lumMod val="75000"/>
                  </a:schemeClr>
                </a:solidFill>
                <a:latin typeface="Calibri Light" panose="020F0302020204030204" pitchFamily="34" charset="0"/>
                <a:ea typeface="+mn-ea"/>
                <a:cs typeface="+mn-cs"/>
              </a:defRPr>
            </a:lvl1pPr>
          </a:lstStyle>
          <a:p>
            <a:pPr lvl="0"/>
            <a:r>
              <a:rPr lang="en-US" dirty="0"/>
              <a:t>Click to edit Master text styles</a:t>
            </a:r>
          </a:p>
        </p:txBody>
      </p:sp>
      <p:sp>
        <p:nvSpPr>
          <p:cNvPr id="37" name="Text Placeholder 3">
            <a:extLst>
              <a:ext uri="{FF2B5EF4-FFF2-40B4-BE49-F238E27FC236}">
                <a16:creationId xmlns:a16="http://schemas.microsoft.com/office/drawing/2014/main" id="{EDB30AA7-2E85-B942-ABF6-0E3B120DB5F4}"/>
              </a:ext>
            </a:extLst>
          </p:cNvPr>
          <p:cNvSpPr>
            <a:spLocks noGrp="1"/>
          </p:cNvSpPr>
          <p:nvPr>
            <p:ph type="body" sz="quarter" idx="16"/>
          </p:nvPr>
        </p:nvSpPr>
        <p:spPr>
          <a:xfrm>
            <a:off x="7455539" y="3408565"/>
            <a:ext cx="1711325" cy="331788"/>
          </a:xfrm>
        </p:spPr>
        <p:txBody>
          <a:bodyPr>
            <a:normAutofit/>
          </a:bodyPr>
          <a:lstStyle>
            <a:lvl1pPr algn="ctr">
              <a:defRPr lang="en-US" sz="1400" b="1" i="0" kern="1200" dirty="0">
                <a:solidFill>
                  <a:schemeClr val="accent1">
                    <a:lumMod val="75000"/>
                  </a:schemeClr>
                </a:solidFill>
                <a:latin typeface="Calibri" panose="020F0502020204030204" pitchFamily="34" charset="0"/>
                <a:ea typeface="+mn-ea"/>
                <a:cs typeface="+mn-cs"/>
              </a:defRPr>
            </a:lvl1pPr>
          </a:lstStyle>
          <a:p>
            <a:pPr lvl="0"/>
            <a:r>
              <a:rPr lang="en-US" dirty="0"/>
              <a:t>Click to edit Master text styles</a:t>
            </a:r>
          </a:p>
        </p:txBody>
      </p:sp>
      <p:sp>
        <p:nvSpPr>
          <p:cNvPr id="38" name="Text Placeholder 5">
            <a:extLst>
              <a:ext uri="{FF2B5EF4-FFF2-40B4-BE49-F238E27FC236}">
                <a16:creationId xmlns:a16="http://schemas.microsoft.com/office/drawing/2014/main" id="{4F6CEBA4-B09B-4646-8E2F-E1518D0BBF18}"/>
              </a:ext>
            </a:extLst>
          </p:cNvPr>
          <p:cNvSpPr>
            <a:spLocks noGrp="1"/>
          </p:cNvSpPr>
          <p:nvPr>
            <p:ph type="body" sz="quarter" idx="17"/>
          </p:nvPr>
        </p:nvSpPr>
        <p:spPr>
          <a:xfrm>
            <a:off x="7458988" y="3783013"/>
            <a:ext cx="1704427" cy="1711325"/>
          </a:xfrm>
        </p:spPr>
        <p:txBody>
          <a:bodyPr>
            <a:normAutofit/>
          </a:bodyPr>
          <a:lstStyle>
            <a:lvl1pPr algn="ctr">
              <a:defRPr lang="en-US" sz="1400" b="0" i="0" kern="1200" dirty="0" smtClean="0">
                <a:solidFill>
                  <a:schemeClr val="accent1">
                    <a:lumMod val="75000"/>
                  </a:schemeClr>
                </a:solidFill>
                <a:latin typeface="Calibri Light" panose="020F0302020204030204" pitchFamily="34" charset="0"/>
                <a:ea typeface="+mn-ea"/>
                <a:cs typeface="+mn-cs"/>
              </a:defRPr>
            </a:lvl1pPr>
          </a:lstStyle>
          <a:p>
            <a:pPr lvl="0"/>
            <a:r>
              <a:rPr lang="en-US" dirty="0"/>
              <a:t>Click to edit Master text styles</a:t>
            </a:r>
          </a:p>
        </p:txBody>
      </p:sp>
      <p:sp>
        <p:nvSpPr>
          <p:cNvPr id="39" name="Text Placeholder 3">
            <a:extLst>
              <a:ext uri="{FF2B5EF4-FFF2-40B4-BE49-F238E27FC236}">
                <a16:creationId xmlns:a16="http://schemas.microsoft.com/office/drawing/2014/main" id="{964EF518-4353-874C-9906-78FD5CB629D3}"/>
              </a:ext>
            </a:extLst>
          </p:cNvPr>
          <p:cNvSpPr>
            <a:spLocks noGrp="1"/>
          </p:cNvSpPr>
          <p:nvPr>
            <p:ph type="body" sz="quarter" idx="18"/>
          </p:nvPr>
        </p:nvSpPr>
        <p:spPr>
          <a:xfrm>
            <a:off x="9675178" y="3408565"/>
            <a:ext cx="1711325" cy="331788"/>
          </a:xfrm>
        </p:spPr>
        <p:txBody>
          <a:bodyPr>
            <a:normAutofit/>
          </a:bodyPr>
          <a:lstStyle>
            <a:lvl1pPr algn="ctr">
              <a:defRPr lang="en-US" sz="1400" b="1" i="0" kern="1200" dirty="0">
                <a:solidFill>
                  <a:schemeClr val="accent1">
                    <a:lumMod val="75000"/>
                  </a:schemeClr>
                </a:solidFill>
                <a:latin typeface="Calibri" panose="020F0502020204030204" pitchFamily="34" charset="0"/>
                <a:ea typeface="+mn-ea"/>
                <a:cs typeface="+mn-cs"/>
              </a:defRPr>
            </a:lvl1pPr>
          </a:lstStyle>
          <a:p>
            <a:pPr lvl="0"/>
            <a:r>
              <a:rPr lang="en-US" dirty="0"/>
              <a:t>Click to edit Master text styles</a:t>
            </a:r>
          </a:p>
        </p:txBody>
      </p:sp>
      <p:sp>
        <p:nvSpPr>
          <p:cNvPr id="40" name="Text Placeholder 5">
            <a:extLst>
              <a:ext uri="{FF2B5EF4-FFF2-40B4-BE49-F238E27FC236}">
                <a16:creationId xmlns:a16="http://schemas.microsoft.com/office/drawing/2014/main" id="{6676C3A8-0CAE-0941-AE5C-3AA0692AF94B}"/>
              </a:ext>
            </a:extLst>
          </p:cNvPr>
          <p:cNvSpPr>
            <a:spLocks noGrp="1"/>
          </p:cNvSpPr>
          <p:nvPr>
            <p:ph type="body" sz="quarter" idx="19"/>
          </p:nvPr>
        </p:nvSpPr>
        <p:spPr>
          <a:xfrm>
            <a:off x="9678627" y="3783013"/>
            <a:ext cx="1704427" cy="1711325"/>
          </a:xfrm>
        </p:spPr>
        <p:txBody>
          <a:bodyPr>
            <a:normAutofit/>
          </a:bodyPr>
          <a:lstStyle>
            <a:lvl1pPr algn="ctr">
              <a:defRPr lang="en-US" sz="1400" b="0" i="0" kern="1200" dirty="0" smtClean="0">
                <a:solidFill>
                  <a:schemeClr val="accent1">
                    <a:lumMod val="75000"/>
                  </a:schemeClr>
                </a:solidFill>
                <a:latin typeface="Calibri Light" panose="020F0302020204030204" pitchFamily="34" charset="0"/>
                <a:ea typeface="+mn-ea"/>
                <a:cs typeface="+mn-cs"/>
              </a:defRPr>
            </a:lvl1pPr>
          </a:lstStyle>
          <a:p>
            <a:pPr lvl="0"/>
            <a:r>
              <a:rPr lang="en-US" dirty="0"/>
              <a:t>Click to edit Master text styles</a:t>
            </a:r>
          </a:p>
        </p:txBody>
      </p:sp>
    </p:spTree>
    <p:extLst>
      <p:ext uri="{BB962C8B-B14F-4D97-AF65-F5344CB8AC3E}">
        <p14:creationId xmlns:p14="http://schemas.microsoft.com/office/powerpoint/2010/main" val="28378478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500"/>
                                        <p:tgtEl>
                                          <p:spTgt spid="2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
                                        <p:tgtEl>
                                          <p:spTgt spid="15"/>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fade">
                                      <p:cBhvr>
                                        <p:cTn id="13" dur="500"/>
                                        <p:tgtEl>
                                          <p:spTgt spid="13"/>
                                        </p:tgtEl>
                                      </p:cBhvr>
                                    </p:animEffect>
                                  </p:childTnLst>
                                </p:cTn>
                              </p:par>
                            </p:childTnLst>
                          </p:cTn>
                        </p:par>
                        <p:par>
                          <p:cTn id="14" fill="hold">
                            <p:stCondLst>
                              <p:cond delay="500"/>
                            </p:stCondLst>
                            <p:childTnLst>
                              <p:par>
                                <p:cTn id="15" presetID="10" presetClass="entr" presetSubtype="0" fill="hold" nodeType="afterEffect">
                                  <p:stCondLst>
                                    <p:cond delay="0"/>
                                  </p:stCondLst>
                                  <p:childTnLst>
                                    <p:set>
                                      <p:cBhvr>
                                        <p:cTn id="16" dur="1" fill="hold">
                                          <p:stCondLst>
                                            <p:cond delay="0"/>
                                          </p:stCondLst>
                                        </p:cTn>
                                        <p:tgtEl>
                                          <p:spTgt spid="25"/>
                                        </p:tgtEl>
                                        <p:attrNameLst>
                                          <p:attrName>style.visibility</p:attrName>
                                        </p:attrNameLst>
                                      </p:cBhvr>
                                      <p:to>
                                        <p:strVal val="visible"/>
                                      </p:to>
                                    </p:set>
                                    <p:animEffect transition="in" filter="fade">
                                      <p:cBhvr>
                                        <p:cTn id="17" dur="500"/>
                                        <p:tgtEl>
                                          <p:spTgt spid="25"/>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7"/>
                                        </p:tgtEl>
                                        <p:attrNameLst>
                                          <p:attrName>style.visibility</p:attrName>
                                        </p:attrNameLst>
                                      </p:cBhvr>
                                      <p:to>
                                        <p:strVal val="visible"/>
                                      </p:to>
                                    </p:set>
                                    <p:animEffect transition="in" filter="fade">
                                      <p:cBhvr>
                                        <p:cTn id="20" dur="500"/>
                                        <p:tgtEl>
                                          <p:spTgt spid="17"/>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fade">
                                      <p:cBhvr>
                                        <p:cTn id="23" dur="500"/>
                                        <p:tgtEl>
                                          <p:spTgt spid="16"/>
                                        </p:tgtEl>
                                      </p:cBhvr>
                                    </p:animEffect>
                                  </p:childTnLst>
                                </p:cTn>
                              </p:par>
                            </p:childTnLst>
                          </p:cTn>
                        </p:par>
                        <p:par>
                          <p:cTn id="24" fill="hold">
                            <p:stCondLst>
                              <p:cond delay="1000"/>
                            </p:stCondLst>
                            <p:childTnLst>
                              <p:par>
                                <p:cTn id="25" presetID="10" presetClass="entr" presetSubtype="0" fill="hold" nodeType="afterEffect">
                                  <p:stCondLst>
                                    <p:cond delay="0"/>
                                  </p:stCondLst>
                                  <p:childTnLst>
                                    <p:set>
                                      <p:cBhvr>
                                        <p:cTn id="26" dur="1" fill="hold">
                                          <p:stCondLst>
                                            <p:cond delay="0"/>
                                          </p:stCondLst>
                                        </p:cTn>
                                        <p:tgtEl>
                                          <p:spTgt spid="26"/>
                                        </p:tgtEl>
                                        <p:attrNameLst>
                                          <p:attrName>style.visibility</p:attrName>
                                        </p:attrNameLst>
                                      </p:cBhvr>
                                      <p:to>
                                        <p:strVal val="visible"/>
                                      </p:to>
                                    </p:set>
                                    <p:animEffect transition="in" filter="fade">
                                      <p:cBhvr>
                                        <p:cTn id="27" dur="500"/>
                                        <p:tgtEl>
                                          <p:spTgt spid="26"/>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9"/>
                                        </p:tgtEl>
                                        <p:attrNameLst>
                                          <p:attrName>style.visibility</p:attrName>
                                        </p:attrNameLst>
                                      </p:cBhvr>
                                      <p:to>
                                        <p:strVal val="visible"/>
                                      </p:to>
                                    </p:set>
                                    <p:animEffect transition="in" filter="fade">
                                      <p:cBhvr>
                                        <p:cTn id="30" dur="500"/>
                                        <p:tgtEl>
                                          <p:spTgt spid="19"/>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18"/>
                                        </p:tgtEl>
                                        <p:attrNameLst>
                                          <p:attrName>style.visibility</p:attrName>
                                        </p:attrNameLst>
                                      </p:cBhvr>
                                      <p:to>
                                        <p:strVal val="visible"/>
                                      </p:to>
                                    </p:set>
                                    <p:animEffect transition="in" filter="fade">
                                      <p:cBhvr>
                                        <p:cTn id="33" dur="500"/>
                                        <p:tgtEl>
                                          <p:spTgt spid="18"/>
                                        </p:tgtEl>
                                      </p:cBhvr>
                                    </p:animEffect>
                                  </p:childTnLst>
                                </p:cTn>
                              </p:par>
                            </p:childTnLst>
                          </p:cTn>
                        </p:par>
                        <p:par>
                          <p:cTn id="34" fill="hold">
                            <p:stCondLst>
                              <p:cond delay="1500"/>
                            </p:stCondLst>
                            <p:childTnLst>
                              <p:par>
                                <p:cTn id="35" presetID="10" presetClass="entr" presetSubtype="0" fill="hold" nodeType="afterEffect">
                                  <p:stCondLst>
                                    <p:cond delay="0"/>
                                  </p:stCondLst>
                                  <p:childTnLst>
                                    <p:set>
                                      <p:cBhvr>
                                        <p:cTn id="36" dur="1" fill="hold">
                                          <p:stCondLst>
                                            <p:cond delay="0"/>
                                          </p:stCondLst>
                                        </p:cTn>
                                        <p:tgtEl>
                                          <p:spTgt spid="27"/>
                                        </p:tgtEl>
                                        <p:attrNameLst>
                                          <p:attrName>style.visibility</p:attrName>
                                        </p:attrNameLst>
                                      </p:cBhvr>
                                      <p:to>
                                        <p:strVal val="visible"/>
                                      </p:to>
                                    </p:set>
                                    <p:animEffect transition="in" filter="fade">
                                      <p:cBhvr>
                                        <p:cTn id="37" dur="500"/>
                                        <p:tgtEl>
                                          <p:spTgt spid="27"/>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21"/>
                                        </p:tgtEl>
                                        <p:attrNameLst>
                                          <p:attrName>style.visibility</p:attrName>
                                        </p:attrNameLst>
                                      </p:cBhvr>
                                      <p:to>
                                        <p:strVal val="visible"/>
                                      </p:to>
                                    </p:set>
                                    <p:animEffect transition="in" filter="fade">
                                      <p:cBhvr>
                                        <p:cTn id="40" dur="500"/>
                                        <p:tgtEl>
                                          <p:spTgt spid="21"/>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20"/>
                                        </p:tgtEl>
                                        <p:attrNameLst>
                                          <p:attrName>style.visibility</p:attrName>
                                        </p:attrNameLst>
                                      </p:cBhvr>
                                      <p:to>
                                        <p:strVal val="visible"/>
                                      </p:to>
                                    </p:set>
                                    <p:animEffect transition="in" filter="fade">
                                      <p:cBhvr>
                                        <p:cTn id="43" dur="500"/>
                                        <p:tgtEl>
                                          <p:spTgt spid="20"/>
                                        </p:tgtEl>
                                      </p:cBhvr>
                                    </p:animEffect>
                                  </p:childTnLst>
                                </p:cTn>
                              </p:par>
                            </p:childTnLst>
                          </p:cTn>
                        </p:par>
                        <p:par>
                          <p:cTn id="44" fill="hold">
                            <p:stCondLst>
                              <p:cond delay="2000"/>
                            </p:stCondLst>
                            <p:childTnLst>
                              <p:par>
                                <p:cTn id="45" presetID="10" presetClass="entr" presetSubtype="0" fill="hold" nodeType="afterEffect">
                                  <p:stCondLst>
                                    <p:cond delay="0"/>
                                  </p:stCondLst>
                                  <p:childTnLst>
                                    <p:set>
                                      <p:cBhvr>
                                        <p:cTn id="46" dur="1" fill="hold">
                                          <p:stCondLst>
                                            <p:cond delay="0"/>
                                          </p:stCondLst>
                                        </p:cTn>
                                        <p:tgtEl>
                                          <p:spTgt spid="28"/>
                                        </p:tgtEl>
                                        <p:attrNameLst>
                                          <p:attrName>style.visibility</p:attrName>
                                        </p:attrNameLst>
                                      </p:cBhvr>
                                      <p:to>
                                        <p:strVal val="visible"/>
                                      </p:to>
                                    </p:set>
                                    <p:animEffect transition="in" filter="fade">
                                      <p:cBhvr>
                                        <p:cTn id="47" dur="500"/>
                                        <p:tgtEl>
                                          <p:spTgt spid="28"/>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23"/>
                                        </p:tgtEl>
                                        <p:attrNameLst>
                                          <p:attrName>style.visibility</p:attrName>
                                        </p:attrNameLst>
                                      </p:cBhvr>
                                      <p:to>
                                        <p:strVal val="visible"/>
                                      </p:to>
                                    </p:set>
                                    <p:animEffect transition="in" filter="fade">
                                      <p:cBhvr>
                                        <p:cTn id="50" dur="500"/>
                                        <p:tgtEl>
                                          <p:spTgt spid="23"/>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22"/>
                                        </p:tgtEl>
                                        <p:attrNameLst>
                                          <p:attrName>style.visibility</p:attrName>
                                        </p:attrNameLst>
                                      </p:cBhvr>
                                      <p:to>
                                        <p:strVal val="visible"/>
                                      </p:to>
                                    </p:set>
                                    <p:animEffect transition="in" filter="fade">
                                      <p:cBhvr>
                                        <p:cTn id="53"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5" grpId="0" animBg="1"/>
      <p:bldP spid="16" grpId="0" animBg="1"/>
      <p:bldP spid="17" grpId="0" animBg="1"/>
      <p:bldP spid="18" grpId="0" animBg="1"/>
      <p:bldP spid="19" grpId="0" animBg="1"/>
      <p:bldP spid="20" grpId="0" animBg="1"/>
      <p:bldP spid="21" grpId="0" animBg="1"/>
      <p:bldP spid="22" grpId="0" animBg="1"/>
      <p:bldP spid="23"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Fixed Annuities">
    <p:bg>
      <p:bgPr>
        <a:solidFill>
          <a:schemeClr val="bg1">
            <a:lumMod val="95000"/>
          </a:schemeClr>
        </a:solidFill>
        <a:effectLst/>
      </p:bgPr>
    </p:bg>
    <p:spTree>
      <p:nvGrpSpPr>
        <p:cNvPr id="1" name=""/>
        <p:cNvGrpSpPr/>
        <p:nvPr/>
      </p:nvGrpSpPr>
      <p:grpSpPr>
        <a:xfrm>
          <a:off x="0" y="0"/>
          <a:ext cx="0" cy="0"/>
          <a:chOff x="0" y="0"/>
          <a:chExt cx="0" cy="0"/>
        </a:xfrm>
      </p:grpSpPr>
      <p:sp>
        <p:nvSpPr>
          <p:cNvPr id="42" name="Rectangle 41">
            <a:extLst>
              <a:ext uri="{FF2B5EF4-FFF2-40B4-BE49-F238E27FC236}">
                <a16:creationId xmlns:a16="http://schemas.microsoft.com/office/drawing/2014/main" id="{400BD5D9-C41E-0841-A49D-7A226F1A57AA}"/>
              </a:ext>
            </a:extLst>
          </p:cNvPr>
          <p:cNvSpPr/>
          <p:nvPr/>
        </p:nvSpPr>
        <p:spPr>
          <a:xfrm>
            <a:off x="4312227" y="2143367"/>
            <a:ext cx="3566160" cy="3833852"/>
          </a:xfrm>
          <a:prstGeom prst="rect">
            <a:avLst/>
          </a:prstGeom>
          <a:solidFill>
            <a:schemeClr val="bg1"/>
          </a:solidFill>
          <a:ln>
            <a:noFill/>
          </a:ln>
          <a:effectLst>
            <a:outerShdw blurRad="63500" sx="102000" sy="102000" algn="ctr" rotWithShape="0">
              <a:prstClr val="black">
                <a:alpha val="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82880" tIns="731520" rIns="182880" bIns="182880" rtlCol="0" anchor="t"/>
          <a:lstStyle/>
          <a:p>
            <a:pPr algn="ctr"/>
            <a:endParaRPr lang="en-US" sz="1400" b="0" i="0" dirty="0">
              <a:solidFill>
                <a:schemeClr val="accent1"/>
              </a:solidFill>
              <a:latin typeface="Calibri Light" panose="020F0302020204030204" pitchFamily="34" charset="0"/>
            </a:endParaRPr>
          </a:p>
        </p:txBody>
      </p:sp>
      <p:sp>
        <p:nvSpPr>
          <p:cNvPr id="47" name="Rectangle 46">
            <a:extLst>
              <a:ext uri="{FF2B5EF4-FFF2-40B4-BE49-F238E27FC236}">
                <a16:creationId xmlns:a16="http://schemas.microsoft.com/office/drawing/2014/main" id="{3B239242-7A61-7942-8D30-0A534F151AA5}"/>
              </a:ext>
            </a:extLst>
          </p:cNvPr>
          <p:cNvSpPr/>
          <p:nvPr/>
        </p:nvSpPr>
        <p:spPr>
          <a:xfrm>
            <a:off x="4312227" y="2146138"/>
            <a:ext cx="3566160" cy="4571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dirty="0">
              <a:latin typeface="Calibri" panose="020F0502020204030204" pitchFamily="34" charset="0"/>
            </a:endParaRPr>
          </a:p>
        </p:txBody>
      </p:sp>
      <p:sp>
        <p:nvSpPr>
          <p:cNvPr id="7" name="Slide Number Placeholder 5"/>
          <p:cNvSpPr>
            <a:spLocks noGrp="1"/>
          </p:cNvSpPr>
          <p:nvPr>
            <p:ph type="sldNum" sz="quarter" idx="4"/>
          </p:nvPr>
        </p:nvSpPr>
        <p:spPr>
          <a:xfrm>
            <a:off x="9017686" y="6356351"/>
            <a:ext cx="2336113" cy="365126"/>
          </a:xfrm>
          <a:prstGeom prst="rect">
            <a:avLst/>
          </a:prstGeom>
        </p:spPr>
        <p:txBody>
          <a:bodyPr vert="horz" lIns="91440" tIns="45720" rIns="91440" bIns="45720" rtlCol="0" anchor="ctr"/>
          <a:lstStyle>
            <a:lvl1pPr algn="r">
              <a:defRPr sz="800">
                <a:solidFill>
                  <a:schemeClr val="bg2">
                    <a:lumMod val="50000"/>
                  </a:schemeClr>
                </a:solidFill>
                <a:latin typeface="Arial" panose="020B0604020202020204" pitchFamily="34" charset="0"/>
                <a:cs typeface="Arial" panose="020B0604020202020204" pitchFamily="34" charset="0"/>
              </a:defRPr>
            </a:lvl1pPr>
          </a:lstStyle>
          <a:p>
            <a:r>
              <a:rPr lang="en-US" dirty="0">
                <a:latin typeface="Calibri" panose="020F0502020204030204" pitchFamily="34" charset="0"/>
                <a:cs typeface="Calibri" panose="020F0502020204030204" pitchFamily="34" charset="0"/>
              </a:rPr>
              <a:t>37-07990-05  |  2024/06/21  |  </a:t>
            </a:r>
            <a:fld id="{D0C23CAC-3615-4471-B9FB-AB376FAFF36C}" type="slidenum">
              <a:rPr lang="en-US" smtClean="0">
                <a:latin typeface="Calibri" panose="020F0502020204030204" pitchFamily="34" charset="0"/>
                <a:cs typeface="Calibri" panose="020F0502020204030204" pitchFamily="34" charset="0"/>
              </a:rPr>
              <a:pPr/>
              <a:t>‹#›</a:t>
            </a:fld>
            <a:endParaRPr lang="en-US" dirty="0">
              <a:latin typeface="Calibri" panose="020F0502020204030204" pitchFamily="34" charset="0"/>
              <a:cs typeface="Calibri" panose="020F0502020204030204" pitchFamily="34" charset="0"/>
            </a:endParaRPr>
          </a:p>
        </p:txBody>
      </p:sp>
      <p:pic>
        <p:nvPicPr>
          <p:cNvPr id="9" name="Picture 8"/>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15977" y="6174485"/>
            <a:ext cx="1770379" cy="249958"/>
          </a:xfrm>
          <a:prstGeom prst="rect">
            <a:avLst/>
          </a:prstGeom>
        </p:spPr>
      </p:pic>
      <p:cxnSp>
        <p:nvCxnSpPr>
          <p:cNvPr id="11" name="Straight Connector 10">
            <a:extLst>
              <a:ext uri="{FF2B5EF4-FFF2-40B4-BE49-F238E27FC236}">
                <a16:creationId xmlns:a16="http://schemas.microsoft.com/office/drawing/2014/main" id="{3071E308-CB90-904F-8424-C33F9DCA1088}"/>
              </a:ext>
            </a:extLst>
          </p:cNvPr>
          <p:cNvCxnSpPr/>
          <p:nvPr/>
        </p:nvCxnSpPr>
        <p:spPr>
          <a:xfrm>
            <a:off x="621304" y="1210647"/>
            <a:ext cx="688566" cy="0"/>
          </a:xfrm>
          <a:prstGeom prst="line">
            <a:avLst/>
          </a:prstGeom>
          <a:ln w="25400">
            <a:solidFill>
              <a:schemeClr val="accent3"/>
            </a:solidFill>
          </a:ln>
        </p:spPr>
        <p:style>
          <a:lnRef idx="1">
            <a:schemeClr val="accent1"/>
          </a:lnRef>
          <a:fillRef idx="0">
            <a:schemeClr val="accent1"/>
          </a:fillRef>
          <a:effectRef idx="0">
            <a:schemeClr val="accent1"/>
          </a:effectRef>
          <a:fontRef idx="minor">
            <a:schemeClr val="tx1"/>
          </a:fontRef>
        </p:style>
      </p:cxnSp>
      <p:sp>
        <p:nvSpPr>
          <p:cNvPr id="33" name="Rectangle 32">
            <a:extLst>
              <a:ext uri="{FF2B5EF4-FFF2-40B4-BE49-F238E27FC236}">
                <a16:creationId xmlns:a16="http://schemas.microsoft.com/office/drawing/2014/main" id="{FCFA44B2-7228-AF4A-BA0E-EA072D1E0C34}"/>
              </a:ext>
            </a:extLst>
          </p:cNvPr>
          <p:cNvSpPr/>
          <p:nvPr/>
        </p:nvSpPr>
        <p:spPr>
          <a:xfrm>
            <a:off x="609600" y="2143368"/>
            <a:ext cx="3566160" cy="3833852"/>
          </a:xfrm>
          <a:prstGeom prst="rect">
            <a:avLst/>
          </a:prstGeom>
          <a:solidFill>
            <a:schemeClr val="bg1"/>
          </a:solidFill>
          <a:ln>
            <a:noFill/>
          </a:ln>
          <a:effectLst>
            <a:outerShdw blurRad="63500" sx="102000" sy="102000" algn="ctr" rotWithShape="0">
              <a:prstClr val="black">
                <a:alpha val="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82880" tIns="731520" rIns="182880" bIns="182880" rtlCol="0" anchor="t"/>
          <a:lstStyle/>
          <a:p>
            <a:pPr algn="ctr"/>
            <a:endParaRPr lang="en-US" sz="1400" b="0" i="0" dirty="0">
              <a:solidFill>
                <a:schemeClr val="accent1"/>
              </a:solidFill>
              <a:latin typeface="Calibri Light" panose="020F0302020204030204" pitchFamily="34" charset="0"/>
            </a:endParaRPr>
          </a:p>
        </p:txBody>
      </p:sp>
      <p:sp>
        <p:nvSpPr>
          <p:cNvPr id="34" name="Rectangle 33">
            <a:extLst>
              <a:ext uri="{FF2B5EF4-FFF2-40B4-BE49-F238E27FC236}">
                <a16:creationId xmlns:a16="http://schemas.microsoft.com/office/drawing/2014/main" id="{2DEC3C00-E033-ED49-9126-427268691CC7}"/>
              </a:ext>
            </a:extLst>
          </p:cNvPr>
          <p:cNvSpPr/>
          <p:nvPr/>
        </p:nvSpPr>
        <p:spPr>
          <a:xfrm>
            <a:off x="609600" y="2143369"/>
            <a:ext cx="3566160" cy="4571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dirty="0">
              <a:latin typeface="Calibri" panose="020F0502020204030204" pitchFamily="34" charset="0"/>
            </a:endParaRPr>
          </a:p>
        </p:txBody>
      </p:sp>
      <p:pic>
        <p:nvPicPr>
          <p:cNvPr id="41" name="Content Placeholder 11">
            <a:extLst>
              <a:ext uri="{FF2B5EF4-FFF2-40B4-BE49-F238E27FC236}">
                <a16:creationId xmlns:a16="http://schemas.microsoft.com/office/drawing/2014/main" id="{E7F1BF79-5B85-AA41-A355-B0ABBE923CC8}"/>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033937" y="1800417"/>
            <a:ext cx="717487" cy="761180"/>
          </a:xfrm>
          <a:prstGeom prst="rect">
            <a:avLst/>
          </a:prstGeom>
        </p:spPr>
      </p:pic>
      <p:sp>
        <p:nvSpPr>
          <p:cNvPr id="43" name="Rectangle 42">
            <a:extLst>
              <a:ext uri="{FF2B5EF4-FFF2-40B4-BE49-F238E27FC236}">
                <a16:creationId xmlns:a16="http://schemas.microsoft.com/office/drawing/2014/main" id="{B7968DA2-CBBE-0B44-A4C4-68B8F510804C}"/>
              </a:ext>
            </a:extLst>
          </p:cNvPr>
          <p:cNvSpPr/>
          <p:nvPr/>
        </p:nvSpPr>
        <p:spPr>
          <a:xfrm>
            <a:off x="8016240" y="2143365"/>
            <a:ext cx="3566160" cy="3831336"/>
          </a:xfrm>
          <a:prstGeom prst="rect">
            <a:avLst/>
          </a:prstGeom>
          <a:solidFill>
            <a:schemeClr val="bg1"/>
          </a:solidFill>
          <a:ln>
            <a:noFill/>
          </a:ln>
          <a:effectLst>
            <a:outerShdw blurRad="63500" sx="102000" sy="102000" algn="ctr" rotWithShape="0">
              <a:prstClr val="black">
                <a:alpha val="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82880" tIns="731520" rIns="182880" bIns="182880" rtlCol="0" anchor="t"/>
          <a:lstStyle/>
          <a:p>
            <a:pPr algn="ctr"/>
            <a:endParaRPr lang="en-US" sz="1400" b="0" i="0" dirty="0">
              <a:solidFill>
                <a:schemeClr val="accent1"/>
              </a:solidFill>
              <a:latin typeface="Calibri Light" panose="020F0302020204030204" pitchFamily="34" charset="0"/>
            </a:endParaRPr>
          </a:p>
        </p:txBody>
      </p:sp>
      <p:sp>
        <p:nvSpPr>
          <p:cNvPr id="44" name="Rectangle 43">
            <a:extLst>
              <a:ext uri="{FF2B5EF4-FFF2-40B4-BE49-F238E27FC236}">
                <a16:creationId xmlns:a16="http://schemas.microsoft.com/office/drawing/2014/main" id="{5AA3FCD0-4C4D-944E-A1DB-6D1986C7EE9B}"/>
              </a:ext>
            </a:extLst>
          </p:cNvPr>
          <p:cNvSpPr/>
          <p:nvPr/>
        </p:nvSpPr>
        <p:spPr>
          <a:xfrm>
            <a:off x="8016240" y="2143367"/>
            <a:ext cx="3566160" cy="4571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dirty="0">
              <a:latin typeface="Calibri" panose="020F0502020204030204" pitchFamily="34" charset="0"/>
            </a:endParaRPr>
          </a:p>
        </p:txBody>
      </p:sp>
      <p:pic>
        <p:nvPicPr>
          <p:cNvPr id="45" name="Content Placeholder 11">
            <a:extLst>
              <a:ext uri="{FF2B5EF4-FFF2-40B4-BE49-F238E27FC236}">
                <a16:creationId xmlns:a16="http://schemas.microsoft.com/office/drawing/2014/main" id="{02C4270F-62A4-FD41-A061-636943F9C7C3}"/>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5736564" y="1777555"/>
            <a:ext cx="717487" cy="761180"/>
          </a:xfrm>
          <a:prstGeom prst="rect">
            <a:avLst/>
          </a:prstGeom>
        </p:spPr>
      </p:pic>
      <p:pic>
        <p:nvPicPr>
          <p:cNvPr id="46" name="Content Placeholder 11">
            <a:extLst>
              <a:ext uri="{FF2B5EF4-FFF2-40B4-BE49-F238E27FC236}">
                <a16:creationId xmlns:a16="http://schemas.microsoft.com/office/drawing/2014/main" id="{B0643837-8A38-A34F-A8D7-700DB3E1FBED}"/>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9440577" y="1777558"/>
            <a:ext cx="717487" cy="761180"/>
          </a:xfrm>
          <a:prstGeom prst="rect">
            <a:avLst/>
          </a:prstGeom>
        </p:spPr>
      </p:pic>
      <p:sp>
        <p:nvSpPr>
          <p:cNvPr id="48" name="Text Placeholder 3">
            <a:extLst>
              <a:ext uri="{FF2B5EF4-FFF2-40B4-BE49-F238E27FC236}">
                <a16:creationId xmlns:a16="http://schemas.microsoft.com/office/drawing/2014/main" id="{8980C095-132F-4F45-B4D2-69B28371DECF}"/>
              </a:ext>
            </a:extLst>
          </p:cNvPr>
          <p:cNvSpPr>
            <a:spLocks noGrp="1"/>
          </p:cNvSpPr>
          <p:nvPr>
            <p:ph type="body" sz="quarter" idx="10"/>
          </p:nvPr>
        </p:nvSpPr>
        <p:spPr>
          <a:xfrm>
            <a:off x="813415" y="2843299"/>
            <a:ext cx="3158530" cy="331788"/>
          </a:xfrm>
        </p:spPr>
        <p:txBody>
          <a:bodyPr>
            <a:normAutofit/>
          </a:bodyPr>
          <a:lstStyle>
            <a:lvl1pPr algn="ctr">
              <a:defRPr lang="en-US" sz="1400" b="1" i="0" kern="1200" dirty="0">
                <a:solidFill>
                  <a:schemeClr val="accent1">
                    <a:lumMod val="75000"/>
                  </a:schemeClr>
                </a:solidFill>
                <a:latin typeface="Calibri" panose="020F0502020204030204" pitchFamily="34" charset="0"/>
                <a:ea typeface="+mn-ea"/>
                <a:cs typeface="+mn-cs"/>
              </a:defRPr>
            </a:lvl1pPr>
          </a:lstStyle>
          <a:p>
            <a:pPr lvl="0"/>
            <a:r>
              <a:rPr lang="en-US" dirty="0"/>
              <a:t>Click to edit Master text styles</a:t>
            </a:r>
          </a:p>
        </p:txBody>
      </p:sp>
      <p:sp>
        <p:nvSpPr>
          <p:cNvPr id="49" name="Text Placeholder 5">
            <a:extLst>
              <a:ext uri="{FF2B5EF4-FFF2-40B4-BE49-F238E27FC236}">
                <a16:creationId xmlns:a16="http://schemas.microsoft.com/office/drawing/2014/main" id="{D545FA1F-C63C-C74C-BEE4-C7896377747B}"/>
              </a:ext>
            </a:extLst>
          </p:cNvPr>
          <p:cNvSpPr>
            <a:spLocks noGrp="1"/>
          </p:cNvSpPr>
          <p:nvPr>
            <p:ph type="body" sz="quarter" idx="11"/>
          </p:nvPr>
        </p:nvSpPr>
        <p:spPr>
          <a:xfrm>
            <a:off x="819781" y="3217747"/>
            <a:ext cx="3145799" cy="2559598"/>
          </a:xfrm>
        </p:spPr>
        <p:txBody>
          <a:bodyPr>
            <a:normAutofit/>
          </a:bodyPr>
          <a:lstStyle>
            <a:lvl1pPr algn="ctr">
              <a:defRPr lang="en-US" sz="1400" b="0" i="0" kern="1200" dirty="0" smtClean="0">
                <a:solidFill>
                  <a:schemeClr val="accent1">
                    <a:lumMod val="75000"/>
                  </a:schemeClr>
                </a:solidFill>
                <a:latin typeface="Calibri Light" panose="020F0302020204030204" pitchFamily="34" charset="0"/>
                <a:ea typeface="+mn-ea"/>
                <a:cs typeface="+mn-cs"/>
              </a:defRPr>
            </a:lvl1pPr>
          </a:lstStyle>
          <a:p>
            <a:pPr lvl="0"/>
            <a:r>
              <a:rPr lang="en-US" dirty="0"/>
              <a:t>Click to edit Master text styles</a:t>
            </a:r>
          </a:p>
        </p:txBody>
      </p:sp>
      <p:sp>
        <p:nvSpPr>
          <p:cNvPr id="50" name="Text Placeholder 3">
            <a:extLst>
              <a:ext uri="{FF2B5EF4-FFF2-40B4-BE49-F238E27FC236}">
                <a16:creationId xmlns:a16="http://schemas.microsoft.com/office/drawing/2014/main" id="{FE3BFE4A-E1BD-874E-9E98-827206FF879F}"/>
              </a:ext>
            </a:extLst>
          </p:cNvPr>
          <p:cNvSpPr>
            <a:spLocks noGrp="1"/>
          </p:cNvSpPr>
          <p:nvPr>
            <p:ph type="body" sz="quarter" idx="12"/>
          </p:nvPr>
        </p:nvSpPr>
        <p:spPr>
          <a:xfrm>
            <a:off x="4516042" y="2843299"/>
            <a:ext cx="3158530" cy="331788"/>
          </a:xfrm>
        </p:spPr>
        <p:txBody>
          <a:bodyPr>
            <a:normAutofit/>
          </a:bodyPr>
          <a:lstStyle>
            <a:lvl1pPr algn="ctr">
              <a:defRPr lang="en-US" sz="1400" b="1" i="0" kern="1200" dirty="0">
                <a:solidFill>
                  <a:schemeClr val="accent1">
                    <a:lumMod val="75000"/>
                  </a:schemeClr>
                </a:solidFill>
                <a:latin typeface="Calibri" panose="020F0502020204030204" pitchFamily="34" charset="0"/>
                <a:ea typeface="+mn-ea"/>
                <a:cs typeface="+mn-cs"/>
              </a:defRPr>
            </a:lvl1pPr>
          </a:lstStyle>
          <a:p>
            <a:pPr lvl="0"/>
            <a:r>
              <a:rPr lang="en-US" dirty="0"/>
              <a:t>Click to edit Master text styles</a:t>
            </a:r>
          </a:p>
        </p:txBody>
      </p:sp>
      <p:sp>
        <p:nvSpPr>
          <p:cNvPr id="51" name="Text Placeholder 5">
            <a:extLst>
              <a:ext uri="{FF2B5EF4-FFF2-40B4-BE49-F238E27FC236}">
                <a16:creationId xmlns:a16="http://schemas.microsoft.com/office/drawing/2014/main" id="{3531599C-C38F-6C48-9A63-DA180F54BA89}"/>
              </a:ext>
            </a:extLst>
          </p:cNvPr>
          <p:cNvSpPr>
            <a:spLocks noGrp="1"/>
          </p:cNvSpPr>
          <p:nvPr>
            <p:ph type="body" sz="quarter" idx="13"/>
          </p:nvPr>
        </p:nvSpPr>
        <p:spPr>
          <a:xfrm>
            <a:off x="4522408" y="3217747"/>
            <a:ext cx="3145799" cy="2559598"/>
          </a:xfrm>
        </p:spPr>
        <p:txBody>
          <a:bodyPr>
            <a:normAutofit/>
          </a:bodyPr>
          <a:lstStyle>
            <a:lvl1pPr algn="ctr">
              <a:defRPr lang="en-US" sz="1400" b="0" i="0" kern="1200" dirty="0" smtClean="0">
                <a:solidFill>
                  <a:schemeClr val="accent1">
                    <a:lumMod val="75000"/>
                  </a:schemeClr>
                </a:solidFill>
                <a:latin typeface="Calibri Light" panose="020F0302020204030204" pitchFamily="34" charset="0"/>
                <a:ea typeface="+mn-ea"/>
                <a:cs typeface="+mn-cs"/>
              </a:defRPr>
            </a:lvl1pPr>
          </a:lstStyle>
          <a:p>
            <a:pPr lvl="0"/>
            <a:r>
              <a:rPr lang="en-US" dirty="0"/>
              <a:t>Click to edit Master text styles</a:t>
            </a:r>
          </a:p>
        </p:txBody>
      </p:sp>
      <p:sp>
        <p:nvSpPr>
          <p:cNvPr id="52" name="Text Placeholder 3">
            <a:extLst>
              <a:ext uri="{FF2B5EF4-FFF2-40B4-BE49-F238E27FC236}">
                <a16:creationId xmlns:a16="http://schemas.microsoft.com/office/drawing/2014/main" id="{02A63531-D32B-254B-B9F1-CB9EB31BF82E}"/>
              </a:ext>
            </a:extLst>
          </p:cNvPr>
          <p:cNvSpPr>
            <a:spLocks noGrp="1"/>
          </p:cNvSpPr>
          <p:nvPr>
            <p:ph type="body" sz="quarter" idx="14"/>
          </p:nvPr>
        </p:nvSpPr>
        <p:spPr>
          <a:xfrm>
            <a:off x="8220055" y="2843299"/>
            <a:ext cx="3158530" cy="331788"/>
          </a:xfrm>
        </p:spPr>
        <p:txBody>
          <a:bodyPr>
            <a:normAutofit/>
          </a:bodyPr>
          <a:lstStyle>
            <a:lvl1pPr algn="ctr">
              <a:defRPr lang="en-US" sz="1400" b="1" i="0" kern="1200" dirty="0">
                <a:solidFill>
                  <a:schemeClr val="accent1">
                    <a:lumMod val="75000"/>
                  </a:schemeClr>
                </a:solidFill>
                <a:latin typeface="Calibri" panose="020F0502020204030204" pitchFamily="34" charset="0"/>
                <a:ea typeface="+mn-ea"/>
                <a:cs typeface="+mn-cs"/>
              </a:defRPr>
            </a:lvl1pPr>
          </a:lstStyle>
          <a:p>
            <a:pPr lvl="0"/>
            <a:r>
              <a:rPr lang="en-US" dirty="0"/>
              <a:t>Click to edit Master text styles</a:t>
            </a:r>
          </a:p>
        </p:txBody>
      </p:sp>
      <p:sp>
        <p:nvSpPr>
          <p:cNvPr id="53" name="Text Placeholder 5">
            <a:extLst>
              <a:ext uri="{FF2B5EF4-FFF2-40B4-BE49-F238E27FC236}">
                <a16:creationId xmlns:a16="http://schemas.microsoft.com/office/drawing/2014/main" id="{D7E23574-DAF9-3C49-BA5B-9CBD42717313}"/>
              </a:ext>
            </a:extLst>
          </p:cNvPr>
          <p:cNvSpPr>
            <a:spLocks noGrp="1"/>
          </p:cNvSpPr>
          <p:nvPr>
            <p:ph type="body" sz="quarter" idx="15"/>
          </p:nvPr>
        </p:nvSpPr>
        <p:spPr>
          <a:xfrm>
            <a:off x="8226421" y="3217747"/>
            <a:ext cx="3145799" cy="2559598"/>
          </a:xfrm>
        </p:spPr>
        <p:txBody>
          <a:bodyPr>
            <a:normAutofit/>
          </a:bodyPr>
          <a:lstStyle>
            <a:lvl1pPr algn="ctr">
              <a:defRPr lang="en-US" sz="1400" b="0" i="0" kern="1200" dirty="0" smtClean="0">
                <a:solidFill>
                  <a:schemeClr val="accent1">
                    <a:lumMod val="75000"/>
                  </a:schemeClr>
                </a:solidFill>
                <a:latin typeface="Calibri Light" panose="020F0302020204030204" pitchFamily="34" charset="0"/>
                <a:ea typeface="+mn-ea"/>
                <a:cs typeface="+mn-cs"/>
              </a:defRPr>
            </a:lvl1pPr>
          </a:lstStyle>
          <a:p>
            <a:pPr lvl="0"/>
            <a:r>
              <a:rPr lang="en-US" dirty="0"/>
              <a:t>Click to edit Master text styles</a:t>
            </a:r>
          </a:p>
        </p:txBody>
      </p:sp>
      <p:sp>
        <p:nvSpPr>
          <p:cNvPr id="54" name="Title 1">
            <a:extLst>
              <a:ext uri="{FF2B5EF4-FFF2-40B4-BE49-F238E27FC236}">
                <a16:creationId xmlns:a16="http://schemas.microsoft.com/office/drawing/2014/main" id="{2EB56C6A-FC97-8F4E-A026-ED4C519B70AF}"/>
              </a:ext>
            </a:extLst>
          </p:cNvPr>
          <p:cNvSpPr>
            <a:spLocks noGrp="1"/>
          </p:cNvSpPr>
          <p:nvPr>
            <p:ph type="title"/>
          </p:nvPr>
        </p:nvSpPr>
        <p:spPr>
          <a:xfrm>
            <a:off x="502148" y="489640"/>
            <a:ext cx="11501068" cy="643428"/>
          </a:xfrm>
          <a:prstGeom prst="rect">
            <a:avLst/>
          </a:prstGeom>
        </p:spPr>
        <p:txBody>
          <a:bodyPr>
            <a:normAutofit/>
          </a:bodyPr>
          <a:lstStyle>
            <a:lvl1pPr>
              <a:defRPr sz="2900">
                <a:solidFill>
                  <a:schemeClr val="accent1">
                    <a:lumMod val="75000"/>
                  </a:schemeClr>
                </a:solidFill>
              </a:defRPr>
            </a:lvl1pPr>
          </a:lstStyle>
          <a:p>
            <a:r>
              <a:rPr lang="en-US" dirty="0"/>
              <a:t>Click to edit Master title style</a:t>
            </a:r>
          </a:p>
        </p:txBody>
      </p:sp>
      <p:sp>
        <p:nvSpPr>
          <p:cNvPr id="55" name="Content Placeholder 2">
            <a:extLst>
              <a:ext uri="{FF2B5EF4-FFF2-40B4-BE49-F238E27FC236}">
                <a16:creationId xmlns:a16="http://schemas.microsoft.com/office/drawing/2014/main" id="{3DE86EFC-E65B-8F49-B404-E3BA5F26616E}"/>
              </a:ext>
            </a:extLst>
          </p:cNvPr>
          <p:cNvSpPr>
            <a:spLocks noGrp="1"/>
          </p:cNvSpPr>
          <p:nvPr>
            <p:ph idx="1" hasCustomPrompt="1"/>
          </p:nvPr>
        </p:nvSpPr>
        <p:spPr>
          <a:xfrm>
            <a:off x="552024" y="1357872"/>
            <a:ext cx="10515600" cy="365113"/>
          </a:xfrm>
          <a:prstGeom prst="rect">
            <a:avLst/>
          </a:prstGeom>
        </p:spPr>
        <p:txBody>
          <a:bodyPr>
            <a:normAutofit/>
          </a:bodyPr>
          <a:lstStyle>
            <a:lvl1pPr marL="0" indent="0">
              <a:buNone/>
              <a:defRPr lang="en-US" sz="1600" b="0" i="0" kern="1200" cap="all" spc="300" baseline="0" dirty="0">
                <a:solidFill>
                  <a:schemeClr val="accent1">
                    <a:lumMod val="75000"/>
                  </a:schemeClr>
                </a:solidFill>
                <a:latin typeface="Calibri Light" panose="020F0302020204030204" pitchFamily="34" charset="0"/>
                <a:ea typeface="+mn-ea"/>
                <a:cs typeface="+mn-cs"/>
              </a:defRPr>
            </a:lvl1pPr>
            <a:lvl2pPr marL="457200" indent="0">
              <a:buNone/>
              <a:defRPr sz="1800"/>
            </a:lvl2pPr>
            <a:lvl3pPr marL="914400" indent="0">
              <a:buNone/>
              <a:defRPr sz="1600"/>
            </a:lvl3pPr>
            <a:lvl4pPr marL="1371600" indent="0">
              <a:buNone/>
              <a:defRPr sz="1400"/>
            </a:lvl4pPr>
            <a:lvl5pPr marL="1828800" indent="0">
              <a:buNone/>
              <a:defRPr sz="1400"/>
            </a:lvl5pPr>
          </a:lstStyle>
          <a:p>
            <a:pPr lvl="0"/>
            <a:r>
              <a:rPr lang="en-US" dirty="0"/>
              <a:t>Edit Master text styles</a:t>
            </a:r>
          </a:p>
        </p:txBody>
      </p:sp>
    </p:spTree>
    <p:extLst>
      <p:ext uri="{BB962C8B-B14F-4D97-AF65-F5344CB8AC3E}">
        <p14:creationId xmlns:p14="http://schemas.microsoft.com/office/powerpoint/2010/main" val="35003755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fade">
                                      <p:cBhvr>
                                        <p:cTn id="7" dur="500"/>
                                        <p:tgtEl>
                                          <p:spTgt spid="41"/>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4"/>
                                        </p:tgtEl>
                                        <p:attrNameLst>
                                          <p:attrName>style.visibility</p:attrName>
                                        </p:attrNameLst>
                                      </p:cBhvr>
                                      <p:to>
                                        <p:strVal val="visible"/>
                                      </p:to>
                                    </p:set>
                                    <p:animEffect transition="in" filter="fade">
                                      <p:cBhvr>
                                        <p:cTn id="10" dur="500"/>
                                        <p:tgtEl>
                                          <p:spTgt spid="34"/>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3"/>
                                        </p:tgtEl>
                                        <p:attrNameLst>
                                          <p:attrName>style.visibility</p:attrName>
                                        </p:attrNameLst>
                                      </p:cBhvr>
                                      <p:to>
                                        <p:strVal val="visible"/>
                                      </p:to>
                                    </p:set>
                                    <p:animEffect transition="in" filter="fade">
                                      <p:cBhvr>
                                        <p:cTn id="13" dur="500"/>
                                        <p:tgtEl>
                                          <p:spTgt spid="33"/>
                                        </p:tgtEl>
                                      </p:cBhvr>
                                    </p:animEffect>
                                  </p:childTnLst>
                                </p:cTn>
                              </p:par>
                            </p:childTnLst>
                          </p:cTn>
                        </p:par>
                        <p:par>
                          <p:cTn id="14" fill="hold">
                            <p:stCondLst>
                              <p:cond delay="500"/>
                            </p:stCondLst>
                            <p:childTnLst>
                              <p:par>
                                <p:cTn id="15" presetID="10" presetClass="entr" presetSubtype="0" fill="hold" nodeType="afterEffect">
                                  <p:stCondLst>
                                    <p:cond delay="0"/>
                                  </p:stCondLst>
                                  <p:childTnLst>
                                    <p:set>
                                      <p:cBhvr>
                                        <p:cTn id="16" dur="1" fill="hold">
                                          <p:stCondLst>
                                            <p:cond delay="0"/>
                                          </p:stCondLst>
                                        </p:cTn>
                                        <p:tgtEl>
                                          <p:spTgt spid="45"/>
                                        </p:tgtEl>
                                        <p:attrNameLst>
                                          <p:attrName>style.visibility</p:attrName>
                                        </p:attrNameLst>
                                      </p:cBhvr>
                                      <p:to>
                                        <p:strVal val="visible"/>
                                      </p:to>
                                    </p:set>
                                    <p:animEffect transition="in" filter="fade">
                                      <p:cBhvr>
                                        <p:cTn id="17" dur="500"/>
                                        <p:tgtEl>
                                          <p:spTgt spid="45"/>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42"/>
                                        </p:tgtEl>
                                        <p:attrNameLst>
                                          <p:attrName>style.visibility</p:attrName>
                                        </p:attrNameLst>
                                      </p:cBhvr>
                                      <p:to>
                                        <p:strVal val="visible"/>
                                      </p:to>
                                    </p:set>
                                    <p:animEffect transition="in" filter="fade">
                                      <p:cBhvr>
                                        <p:cTn id="20" dur="500"/>
                                        <p:tgtEl>
                                          <p:spTgt spid="42"/>
                                        </p:tgtEl>
                                      </p:cBhvr>
                                    </p:animEffect>
                                  </p:childTnLst>
                                </p:cTn>
                              </p:par>
                            </p:childTnLst>
                          </p:cTn>
                        </p:par>
                        <p:par>
                          <p:cTn id="21" fill="hold">
                            <p:stCondLst>
                              <p:cond delay="1000"/>
                            </p:stCondLst>
                            <p:childTnLst>
                              <p:par>
                                <p:cTn id="22" presetID="10" presetClass="entr" presetSubtype="0" fill="hold" nodeType="afterEffect">
                                  <p:stCondLst>
                                    <p:cond delay="0"/>
                                  </p:stCondLst>
                                  <p:childTnLst>
                                    <p:set>
                                      <p:cBhvr>
                                        <p:cTn id="23" dur="1" fill="hold">
                                          <p:stCondLst>
                                            <p:cond delay="0"/>
                                          </p:stCondLst>
                                        </p:cTn>
                                        <p:tgtEl>
                                          <p:spTgt spid="46"/>
                                        </p:tgtEl>
                                        <p:attrNameLst>
                                          <p:attrName>style.visibility</p:attrName>
                                        </p:attrNameLst>
                                      </p:cBhvr>
                                      <p:to>
                                        <p:strVal val="visible"/>
                                      </p:to>
                                    </p:set>
                                    <p:animEffect transition="in" filter="fade">
                                      <p:cBhvr>
                                        <p:cTn id="24" dur="500"/>
                                        <p:tgtEl>
                                          <p:spTgt spid="46"/>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44"/>
                                        </p:tgtEl>
                                        <p:attrNameLst>
                                          <p:attrName>style.visibility</p:attrName>
                                        </p:attrNameLst>
                                      </p:cBhvr>
                                      <p:to>
                                        <p:strVal val="visible"/>
                                      </p:to>
                                    </p:set>
                                    <p:animEffect transition="in" filter="fade">
                                      <p:cBhvr>
                                        <p:cTn id="27" dur="500"/>
                                        <p:tgtEl>
                                          <p:spTgt spid="44"/>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43"/>
                                        </p:tgtEl>
                                        <p:attrNameLst>
                                          <p:attrName>style.visibility</p:attrName>
                                        </p:attrNameLst>
                                      </p:cBhvr>
                                      <p:to>
                                        <p:strVal val="visible"/>
                                      </p:to>
                                    </p:set>
                                    <p:animEffect transition="in" filter="fade">
                                      <p:cBhvr>
                                        <p:cTn id="30" dur="500"/>
                                        <p:tgtEl>
                                          <p:spTgt spid="43"/>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47"/>
                                        </p:tgtEl>
                                        <p:attrNameLst>
                                          <p:attrName>style.visibility</p:attrName>
                                        </p:attrNameLst>
                                      </p:cBhvr>
                                      <p:to>
                                        <p:strVal val="visible"/>
                                      </p:to>
                                    </p:set>
                                    <p:animEffect transition="in" filter="fade">
                                      <p:cBhvr>
                                        <p:cTn id="33"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P spid="47" grpId="0" animBg="1"/>
      <p:bldP spid="33" grpId="0" animBg="1"/>
      <p:bldP spid="34" grpId="0" animBg="1"/>
      <p:bldP spid="43" grpId="0" animBg="1"/>
      <p:bldP spid="44"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Fixed Index Annuities">
    <p:bg>
      <p:bgPr>
        <a:solidFill>
          <a:schemeClr val="bg1">
            <a:lumMod val="95000"/>
          </a:schemeClr>
        </a:solidFill>
        <a:effectLst/>
      </p:bgPr>
    </p:bg>
    <p:spTree>
      <p:nvGrpSpPr>
        <p:cNvPr id="1" name=""/>
        <p:cNvGrpSpPr/>
        <p:nvPr/>
      </p:nvGrpSpPr>
      <p:grpSpPr>
        <a:xfrm>
          <a:off x="0" y="0"/>
          <a:ext cx="0" cy="0"/>
          <a:chOff x="0" y="0"/>
          <a:chExt cx="0" cy="0"/>
        </a:xfrm>
      </p:grpSpPr>
      <p:sp>
        <p:nvSpPr>
          <p:cNvPr id="7" name="Slide Number Placeholder 5"/>
          <p:cNvSpPr>
            <a:spLocks noGrp="1"/>
          </p:cNvSpPr>
          <p:nvPr>
            <p:ph type="sldNum" sz="quarter" idx="4"/>
          </p:nvPr>
        </p:nvSpPr>
        <p:spPr>
          <a:xfrm>
            <a:off x="9017686" y="6356351"/>
            <a:ext cx="2336113" cy="365126"/>
          </a:xfrm>
          <a:prstGeom prst="rect">
            <a:avLst/>
          </a:prstGeom>
        </p:spPr>
        <p:txBody>
          <a:bodyPr vert="horz" lIns="91440" tIns="45720" rIns="91440" bIns="45720" rtlCol="0" anchor="ctr"/>
          <a:lstStyle>
            <a:lvl1pPr algn="r">
              <a:defRPr sz="800">
                <a:solidFill>
                  <a:schemeClr val="bg2">
                    <a:lumMod val="50000"/>
                  </a:schemeClr>
                </a:solidFill>
                <a:latin typeface="Arial" panose="020B0604020202020204" pitchFamily="34" charset="0"/>
                <a:cs typeface="Arial" panose="020B0604020202020204" pitchFamily="34" charset="0"/>
              </a:defRPr>
            </a:lvl1pPr>
          </a:lstStyle>
          <a:p>
            <a:r>
              <a:rPr lang="en-US" dirty="0">
                <a:latin typeface="Calibri" panose="020F0502020204030204" pitchFamily="34" charset="0"/>
                <a:cs typeface="Calibri" panose="020F0502020204030204" pitchFamily="34" charset="0"/>
              </a:rPr>
              <a:t>37-07990-05  |  2024/06/21  |  </a:t>
            </a:r>
            <a:fld id="{D0C23CAC-3615-4471-B9FB-AB376FAFF36C}" type="slidenum">
              <a:rPr lang="en-US" smtClean="0">
                <a:latin typeface="Calibri" panose="020F0502020204030204" pitchFamily="34" charset="0"/>
                <a:cs typeface="Calibri" panose="020F0502020204030204" pitchFamily="34" charset="0"/>
              </a:rPr>
              <a:pPr/>
              <a:t>‹#›</a:t>
            </a:fld>
            <a:endParaRPr lang="en-US" dirty="0">
              <a:latin typeface="Calibri" panose="020F0502020204030204" pitchFamily="34" charset="0"/>
              <a:cs typeface="Calibri" panose="020F0502020204030204" pitchFamily="34" charset="0"/>
            </a:endParaRPr>
          </a:p>
        </p:txBody>
      </p:sp>
      <p:pic>
        <p:nvPicPr>
          <p:cNvPr id="9" name="Picture 8"/>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15977" y="6174485"/>
            <a:ext cx="1770379" cy="249958"/>
          </a:xfrm>
          <a:prstGeom prst="rect">
            <a:avLst/>
          </a:prstGeom>
        </p:spPr>
      </p:pic>
      <p:cxnSp>
        <p:nvCxnSpPr>
          <p:cNvPr id="11" name="Straight Connector 10">
            <a:extLst>
              <a:ext uri="{FF2B5EF4-FFF2-40B4-BE49-F238E27FC236}">
                <a16:creationId xmlns:a16="http://schemas.microsoft.com/office/drawing/2014/main" id="{3071E308-CB90-904F-8424-C33F9DCA1088}"/>
              </a:ext>
            </a:extLst>
          </p:cNvPr>
          <p:cNvCxnSpPr/>
          <p:nvPr/>
        </p:nvCxnSpPr>
        <p:spPr>
          <a:xfrm>
            <a:off x="621304" y="1210647"/>
            <a:ext cx="688566" cy="0"/>
          </a:xfrm>
          <a:prstGeom prst="line">
            <a:avLst/>
          </a:prstGeom>
          <a:ln w="25400">
            <a:solidFill>
              <a:schemeClr val="accent4"/>
            </a:solidFill>
          </a:ln>
        </p:spPr>
        <p:style>
          <a:lnRef idx="1">
            <a:schemeClr val="accent1"/>
          </a:lnRef>
          <a:fillRef idx="0">
            <a:schemeClr val="accent1"/>
          </a:fillRef>
          <a:effectRef idx="0">
            <a:schemeClr val="accent1"/>
          </a:effectRef>
          <a:fontRef idx="minor">
            <a:schemeClr val="tx1"/>
          </a:fontRef>
        </p:style>
      </p:cxnSp>
      <p:sp>
        <p:nvSpPr>
          <p:cNvPr id="23" name="Rectangle 22">
            <a:extLst>
              <a:ext uri="{FF2B5EF4-FFF2-40B4-BE49-F238E27FC236}">
                <a16:creationId xmlns:a16="http://schemas.microsoft.com/office/drawing/2014/main" id="{BBE40F39-34AC-4B4C-A6C5-8499619D9021}"/>
              </a:ext>
            </a:extLst>
          </p:cNvPr>
          <p:cNvSpPr/>
          <p:nvPr/>
        </p:nvSpPr>
        <p:spPr>
          <a:xfrm>
            <a:off x="6150864" y="2125543"/>
            <a:ext cx="5431536" cy="3548697"/>
          </a:xfrm>
          <a:prstGeom prst="rect">
            <a:avLst/>
          </a:prstGeom>
          <a:solidFill>
            <a:schemeClr val="bg1"/>
          </a:solidFill>
          <a:ln>
            <a:noFill/>
          </a:ln>
          <a:effectLst>
            <a:outerShdw blurRad="63500" sx="102000" sy="102000" algn="ctr" rotWithShape="0">
              <a:prstClr val="black">
                <a:alpha val="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82880" tIns="640080" rIns="182880" bIns="182880" rtlCol="0" anchor="t"/>
          <a:lstStyle/>
          <a:p>
            <a:pPr algn="ctr"/>
            <a:endParaRPr lang="en-US" sz="1050" b="0" i="0" dirty="0">
              <a:solidFill>
                <a:schemeClr val="accent1"/>
              </a:solidFill>
              <a:latin typeface="Calibri Light" panose="020F0302020204030204" pitchFamily="34" charset="0"/>
            </a:endParaRPr>
          </a:p>
        </p:txBody>
      </p:sp>
      <p:sp>
        <p:nvSpPr>
          <p:cNvPr id="25" name="Rectangle 24">
            <a:extLst>
              <a:ext uri="{FF2B5EF4-FFF2-40B4-BE49-F238E27FC236}">
                <a16:creationId xmlns:a16="http://schemas.microsoft.com/office/drawing/2014/main" id="{764872A8-D1F0-EC43-B4F6-375AEED04325}"/>
              </a:ext>
            </a:extLst>
          </p:cNvPr>
          <p:cNvSpPr/>
          <p:nvPr/>
        </p:nvSpPr>
        <p:spPr>
          <a:xfrm>
            <a:off x="609600" y="2120341"/>
            <a:ext cx="5428604" cy="3553289"/>
          </a:xfrm>
          <a:prstGeom prst="rect">
            <a:avLst/>
          </a:prstGeom>
          <a:solidFill>
            <a:schemeClr val="bg1"/>
          </a:solidFill>
          <a:ln>
            <a:noFill/>
          </a:ln>
          <a:effectLst>
            <a:outerShdw blurRad="63500" sx="102000" sy="102000" algn="ctr" rotWithShape="0">
              <a:prstClr val="black">
                <a:alpha val="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82880" tIns="640080" rIns="182880" bIns="182880" rtlCol="0" anchor="t"/>
          <a:lstStyle/>
          <a:p>
            <a:pPr algn="ctr"/>
            <a:endParaRPr lang="en-US" sz="1050" b="0" i="0" dirty="0">
              <a:solidFill>
                <a:schemeClr val="accent1"/>
              </a:solidFill>
              <a:latin typeface="Calibri Light" panose="020F0302020204030204" pitchFamily="34" charset="0"/>
            </a:endParaRPr>
          </a:p>
        </p:txBody>
      </p:sp>
      <p:sp>
        <p:nvSpPr>
          <p:cNvPr id="26" name="Rectangle 25">
            <a:extLst>
              <a:ext uri="{FF2B5EF4-FFF2-40B4-BE49-F238E27FC236}">
                <a16:creationId xmlns:a16="http://schemas.microsoft.com/office/drawing/2014/main" id="{AAC47E5B-BCF7-8A45-92A0-64D3CEBACD4E}"/>
              </a:ext>
            </a:extLst>
          </p:cNvPr>
          <p:cNvSpPr/>
          <p:nvPr/>
        </p:nvSpPr>
        <p:spPr>
          <a:xfrm>
            <a:off x="609600" y="2120341"/>
            <a:ext cx="5428604" cy="4571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dirty="0">
              <a:latin typeface="Calibri" panose="020F0502020204030204" pitchFamily="34" charset="0"/>
            </a:endParaRPr>
          </a:p>
        </p:txBody>
      </p:sp>
      <p:pic>
        <p:nvPicPr>
          <p:cNvPr id="27" name="Content Placeholder 9">
            <a:extLst>
              <a:ext uri="{FF2B5EF4-FFF2-40B4-BE49-F238E27FC236}">
                <a16:creationId xmlns:a16="http://schemas.microsoft.com/office/drawing/2014/main" id="{7F26E3E4-567F-BE4E-8E43-C1F738406D23}"/>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965159" y="1793396"/>
            <a:ext cx="717486" cy="724590"/>
          </a:xfrm>
          <a:prstGeom prst="rect">
            <a:avLst/>
          </a:prstGeom>
          <a:effectLst>
            <a:softEdge rad="0"/>
          </a:effectLst>
        </p:spPr>
      </p:pic>
      <p:sp>
        <p:nvSpPr>
          <p:cNvPr id="30" name="Rectangle 29">
            <a:extLst>
              <a:ext uri="{FF2B5EF4-FFF2-40B4-BE49-F238E27FC236}">
                <a16:creationId xmlns:a16="http://schemas.microsoft.com/office/drawing/2014/main" id="{364AA82C-1E09-8149-9C55-A4411DB6445F}"/>
              </a:ext>
            </a:extLst>
          </p:cNvPr>
          <p:cNvSpPr/>
          <p:nvPr/>
        </p:nvSpPr>
        <p:spPr>
          <a:xfrm>
            <a:off x="6150864" y="2120343"/>
            <a:ext cx="5431536" cy="45719"/>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dirty="0">
              <a:latin typeface="Calibri" panose="020F0502020204030204" pitchFamily="34" charset="0"/>
            </a:endParaRPr>
          </a:p>
        </p:txBody>
      </p:sp>
      <p:pic>
        <p:nvPicPr>
          <p:cNvPr id="28" name="Content Placeholder 10">
            <a:extLst>
              <a:ext uri="{FF2B5EF4-FFF2-40B4-BE49-F238E27FC236}">
                <a16:creationId xmlns:a16="http://schemas.microsoft.com/office/drawing/2014/main" id="{169F888D-3884-BE44-9946-D6587A575339}"/>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r="-1"/>
          <a:stretch/>
        </p:blipFill>
        <p:spPr>
          <a:xfrm>
            <a:off x="8507889" y="1778565"/>
            <a:ext cx="717487" cy="746542"/>
          </a:xfrm>
          <a:prstGeom prst="rect">
            <a:avLst/>
          </a:prstGeom>
        </p:spPr>
      </p:pic>
      <p:sp>
        <p:nvSpPr>
          <p:cNvPr id="31" name="Text Placeholder 3">
            <a:extLst>
              <a:ext uri="{FF2B5EF4-FFF2-40B4-BE49-F238E27FC236}">
                <a16:creationId xmlns:a16="http://schemas.microsoft.com/office/drawing/2014/main" id="{9636F628-7E90-B640-9A2D-638A9798DE2F}"/>
              </a:ext>
            </a:extLst>
          </p:cNvPr>
          <p:cNvSpPr>
            <a:spLocks noGrp="1"/>
          </p:cNvSpPr>
          <p:nvPr>
            <p:ph type="body" sz="quarter" idx="10"/>
          </p:nvPr>
        </p:nvSpPr>
        <p:spPr>
          <a:xfrm>
            <a:off x="801703" y="2843299"/>
            <a:ext cx="5044398" cy="331788"/>
          </a:xfrm>
        </p:spPr>
        <p:txBody>
          <a:bodyPr>
            <a:normAutofit/>
          </a:bodyPr>
          <a:lstStyle>
            <a:lvl1pPr algn="ctr">
              <a:defRPr lang="en-US" sz="1400" b="1" i="0" kern="1200" dirty="0">
                <a:solidFill>
                  <a:schemeClr val="accent1">
                    <a:lumMod val="75000"/>
                  </a:schemeClr>
                </a:solidFill>
                <a:latin typeface="Calibri" panose="020F0502020204030204" pitchFamily="34" charset="0"/>
                <a:ea typeface="+mn-ea"/>
                <a:cs typeface="+mn-cs"/>
              </a:defRPr>
            </a:lvl1pPr>
          </a:lstStyle>
          <a:p>
            <a:pPr lvl="0"/>
            <a:r>
              <a:rPr lang="en-US" dirty="0"/>
              <a:t>Click to edit Master text styles</a:t>
            </a:r>
          </a:p>
        </p:txBody>
      </p:sp>
      <p:sp>
        <p:nvSpPr>
          <p:cNvPr id="32" name="Text Placeholder 5">
            <a:extLst>
              <a:ext uri="{FF2B5EF4-FFF2-40B4-BE49-F238E27FC236}">
                <a16:creationId xmlns:a16="http://schemas.microsoft.com/office/drawing/2014/main" id="{E85D6269-20F4-4441-8940-B3789105ED3F}"/>
              </a:ext>
            </a:extLst>
          </p:cNvPr>
          <p:cNvSpPr>
            <a:spLocks noGrp="1"/>
          </p:cNvSpPr>
          <p:nvPr>
            <p:ph type="body" sz="quarter" idx="11"/>
          </p:nvPr>
        </p:nvSpPr>
        <p:spPr>
          <a:xfrm>
            <a:off x="811869" y="3217747"/>
            <a:ext cx="5024066" cy="2202151"/>
          </a:xfrm>
        </p:spPr>
        <p:txBody>
          <a:bodyPr>
            <a:normAutofit/>
          </a:bodyPr>
          <a:lstStyle>
            <a:lvl1pPr algn="ctr">
              <a:defRPr lang="en-US" sz="1400" b="0" i="0" kern="1200" dirty="0" smtClean="0">
                <a:solidFill>
                  <a:schemeClr val="accent1">
                    <a:lumMod val="75000"/>
                  </a:schemeClr>
                </a:solidFill>
                <a:latin typeface="Calibri Light" panose="020F0302020204030204" pitchFamily="34" charset="0"/>
                <a:ea typeface="+mn-ea"/>
                <a:cs typeface="+mn-cs"/>
              </a:defRPr>
            </a:lvl1pPr>
          </a:lstStyle>
          <a:p>
            <a:pPr lvl="0"/>
            <a:r>
              <a:rPr lang="en-US" dirty="0"/>
              <a:t>Click to edit Master text styles</a:t>
            </a:r>
          </a:p>
        </p:txBody>
      </p:sp>
      <p:sp>
        <p:nvSpPr>
          <p:cNvPr id="35" name="Text Placeholder 3">
            <a:extLst>
              <a:ext uri="{FF2B5EF4-FFF2-40B4-BE49-F238E27FC236}">
                <a16:creationId xmlns:a16="http://schemas.microsoft.com/office/drawing/2014/main" id="{AA606379-6AD4-C54E-8998-89FE4C7A263E}"/>
              </a:ext>
            </a:extLst>
          </p:cNvPr>
          <p:cNvSpPr>
            <a:spLocks noGrp="1"/>
          </p:cNvSpPr>
          <p:nvPr>
            <p:ph type="body" sz="quarter" idx="12"/>
          </p:nvPr>
        </p:nvSpPr>
        <p:spPr>
          <a:xfrm>
            <a:off x="6344433" y="2843299"/>
            <a:ext cx="5044398" cy="331788"/>
          </a:xfrm>
        </p:spPr>
        <p:txBody>
          <a:bodyPr>
            <a:normAutofit/>
          </a:bodyPr>
          <a:lstStyle>
            <a:lvl1pPr algn="ctr">
              <a:defRPr lang="en-US" sz="1400" b="1" i="0" kern="1200" dirty="0">
                <a:solidFill>
                  <a:schemeClr val="accent1">
                    <a:lumMod val="75000"/>
                  </a:schemeClr>
                </a:solidFill>
                <a:latin typeface="Calibri" panose="020F0502020204030204" pitchFamily="34" charset="0"/>
                <a:ea typeface="+mn-ea"/>
                <a:cs typeface="+mn-cs"/>
              </a:defRPr>
            </a:lvl1pPr>
          </a:lstStyle>
          <a:p>
            <a:pPr lvl="0"/>
            <a:r>
              <a:rPr lang="en-US" dirty="0"/>
              <a:t>Click to edit Master text styles</a:t>
            </a:r>
          </a:p>
        </p:txBody>
      </p:sp>
      <p:sp>
        <p:nvSpPr>
          <p:cNvPr id="36" name="Text Placeholder 5">
            <a:extLst>
              <a:ext uri="{FF2B5EF4-FFF2-40B4-BE49-F238E27FC236}">
                <a16:creationId xmlns:a16="http://schemas.microsoft.com/office/drawing/2014/main" id="{E4706D26-68D2-7446-B2DB-79A2106346DB}"/>
              </a:ext>
            </a:extLst>
          </p:cNvPr>
          <p:cNvSpPr>
            <a:spLocks noGrp="1"/>
          </p:cNvSpPr>
          <p:nvPr>
            <p:ph type="body" sz="quarter" idx="13"/>
          </p:nvPr>
        </p:nvSpPr>
        <p:spPr>
          <a:xfrm>
            <a:off x="6354599" y="3217747"/>
            <a:ext cx="5024066" cy="2202151"/>
          </a:xfrm>
        </p:spPr>
        <p:txBody>
          <a:bodyPr>
            <a:normAutofit/>
          </a:bodyPr>
          <a:lstStyle>
            <a:lvl1pPr algn="ctr">
              <a:defRPr lang="en-US" sz="1400" b="0" i="0" kern="1200" dirty="0" smtClean="0">
                <a:solidFill>
                  <a:schemeClr val="accent1">
                    <a:lumMod val="75000"/>
                  </a:schemeClr>
                </a:solidFill>
                <a:latin typeface="Calibri Light" panose="020F0302020204030204" pitchFamily="34" charset="0"/>
                <a:ea typeface="+mn-ea"/>
                <a:cs typeface="+mn-cs"/>
              </a:defRPr>
            </a:lvl1pPr>
          </a:lstStyle>
          <a:p>
            <a:pPr lvl="0"/>
            <a:r>
              <a:rPr lang="en-US" dirty="0"/>
              <a:t>Click to edit Master text styles</a:t>
            </a:r>
          </a:p>
        </p:txBody>
      </p:sp>
      <p:sp>
        <p:nvSpPr>
          <p:cNvPr id="37" name="Title 1">
            <a:extLst>
              <a:ext uri="{FF2B5EF4-FFF2-40B4-BE49-F238E27FC236}">
                <a16:creationId xmlns:a16="http://schemas.microsoft.com/office/drawing/2014/main" id="{E5BD0C6F-7089-D647-ADE5-F79EF8FB50D2}"/>
              </a:ext>
            </a:extLst>
          </p:cNvPr>
          <p:cNvSpPr>
            <a:spLocks noGrp="1"/>
          </p:cNvSpPr>
          <p:nvPr>
            <p:ph type="title"/>
          </p:nvPr>
        </p:nvSpPr>
        <p:spPr>
          <a:xfrm>
            <a:off x="502148" y="489640"/>
            <a:ext cx="11501068" cy="643428"/>
          </a:xfrm>
          <a:prstGeom prst="rect">
            <a:avLst/>
          </a:prstGeom>
        </p:spPr>
        <p:txBody>
          <a:bodyPr>
            <a:normAutofit/>
          </a:bodyPr>
          <a:lstStyle>
            <a:lvl1pPr>
              <a:defRPr sz="2900">
                <a:solidFill>
                  <a:schemeClr val="accent1">
                    <a:lumMod val="75000"/>
                  </a:schemeClr>
                </a:solidFill>
              </a:defRPr>
            </a:lvl1pPr>
          </a:lstStyle>
          <a:p>
            <a:r>
              <a:rPr lang="en-US" dirty="0"/>
              <a:t>Click to edit Master title style</a:t>
            </a:r>
          </a:p>
        </p:txBody>
      </p:sp>
      <p:sp>
        <p:nvSpPr>
          <p:cNvPr id="38" name="Content Placeholder 2">
            <a:extLst>
              <a:ext uri="{FF2B5EF4-FFF2-40B4-BE49-F238E27FC236}">
                <a16:creationId xmlns:a16="http://schemas.microsoft.com/office/drawing/2014/main" id="{7CBCFD26-DF73-1E4C-A31A-540100F07973}"/>
              </a:ext>
            </a:extLst>
          </p:cNvPr>
          <p:cNvSpPr>
            <a:spLocks noGrp="1"/>
          </p:cNvSpPr>
          <p:nvPr>
            <p:ph idx="1" hasCustomPrompt="1"/>
          </p:nvPr>
        </p:nvSpPr>
        <p:spPr>
          <a:xfrm>
            <a:off x="552024" y="1357872"/>
            <a:ext cx="10515600" cy="365113"/>
          </a:xfrm>
          <a:prstGeom prst="rect">
            <a:avLst/>
          </a:prstGeom>
        </p:spPr>
        <p:txBody>
          <a:bodyPr>
            <a:normAutofit/>
          </a:bodyPr>
          <a:lstStyle>
            <a:lvl1pPr marL="0" indent="0">
              <a:buNone/>
              <a:defRPr lang="en-US" sz="1600" b="0" i="0" kern="1200" cap="all" spc="300" baseline="0" dirty="0">
                <a:solidFill>
                  <a:schemeClr val="accent1">
                    <a:lumMod val="75000"/>
                  </a:schemeClr>
                </a:solidFill>
                <a:latin typeface="Calibri Light" panose="020F0302020204030204" pitchFamily="34" charset="0"/>
                <a:ea typeface="+mn-ea"/>
                <a:cs typeface="+mn-cs"/>
              </a:defRPr>
            </a:lvl1pPr>
            <a:lvl2pPr marL="457200" indent="0">
              <a:buNone/>
              <a:defRPr sz="1800"/>
            </a:lvl2pPr>
            <a:lvl3pPr marL="914400" indent="0">
              <a:buNone/>
              <a:defRPr sz="1600"/>
            </a:lvl3pPr>
            <a:lvl4pPr marL="1371600" indent="0">
              <a:buNone/>
              <a:defRPr sz="1400"/>
            </a:lvl4pPr>
            <a:lvl5pPr marL="1828800" indent="0">
              <a:buNone/>
              <a:defRPr sz="1400"/>
            </a:lvl5pPr>
          </a:lstStyle>
          <a:p>
            <a:pPr lvl="0"/>
            <a:r>
              <a:rPr lang="en-US" dirty="0"/>
              <a:t>Edit Master text styles</a:t>
            </a:r>
          </a:p>
        </p:txBody>
      </p:sp>
    </p:spTree>
    <p:extLst>
      <p:ext uri="{BB962C8B-B14F-4D97-AF65-F5344CB8AC3E}">
        <p14:creationId xmlns:p14="http://schemas.microsoft.com/office/powerpoint/2010/main" val="14602928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500"/>
                                        <p:tgtEl>
                                          <p:spTgt spid="2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6"/>
                                        </p:tgtEl>
                                        <p:attrNameLst>
                                          <p:attrName>style.visibility</p:attrName>
                                        </p:attrNameLst>
                                      </p:cBhvr>
                                      <p:to>
                                        <p:strVal val="visible"/>
                                      </p:to>
                                    </p:set>
                                    <p:animEffect transition="in" filter="fade">
                                      <p:cBhvr>
                                        <p:cTn id="10" dur="500"/>
                                        <p:tgtEl>
                                          <p:spTgt spid="26"/>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25"/>
                                        </p:tgtEl>
                                        <p:attrNameLst>
                                          <p:attrName>style.visibility</p:attrName>
                                        </p:attrNameLst>
                                      </p:cBhvr>
                                      <p:to>
                                        <p:strVal val="visible"/>
                                      </p:to>
                                    </p:set>
                                    <p:animEffect transition="in" filter="fade">
                                      <p:cBhvr>
                                        <p:cTn id="13" dur="500"/>
                                        <p:tgtEl>
                                          <p:spTgt spid="25"/>
                                        </p:tgtEl>
                                      </p:cBhvr>
                                    </p:animEffect>
                                  </p:childTnLst>
                                </p:cTn>
                              </p:par>
                            </p:childTnLst>
                          </p:cTn>
                        </p:par>
                        <p:par>
                          <p:cTn id="14" fill="hold">
                            <p:stCondLst>
                              <p:cond delay="500"/>
                            </p:stCondLst>
                            <p:childTnLst>
                              <p:par>
                                <p:cTn id="15" presetID="10" presetClass="entr" presetSubtype="0" fill="hold" nodeType="afterEffect">
                                  <p:stCondLst>
                                    <p:cond delay="0"/>
                                  </p:stCondLst>
                                  <p:childTnLst>
                                    <p:set>
                                      <p:cBhvr>
                                        <p:cTn id="16" dur="1" fill="hold">
                                          <p:stCondLst>
                                            <p:cond delay="0"/>
                                          </p:stCondLst>
                                        </p:cTn>
                                        <p:tgtEl>
                                          <p:spTgt spid="28"/>
                                        </p:tgtEl>
                                        <p:attrNameLst>
                                          <p:attrName>style.visibility</p:attrName>
                                        </p:attrNameLst>
                                      </p:cBhvr>
                                      <p:to>
                                        <p:strVal val="visible"/>
                                      </p:to>
                                    </p:set>
                                    <p:animEffect transition="in" filter="fade">
                                      <p:cBhvr>
                                        <p:cTn id="17" dur="500"/>
                                        <p:tgtEl>
                                          <p:spTgt spid="28"/>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23"/>
                                        </p:tgtEl>
                                        <p:attrNameLst>
                                          <p:attrName>style.visibility</p:attrName>
                                        </p:attrNameLst>
                                      </p:cBhvr>
                                      <p:to>
                                        <p:strVal val="visible"/>
                                      </p:to>
                                    </p:set>
                                    <p:animEffect transition="in" filter="fade">
                                      <p:cBhvr>
                                        <p:cTn id="20" dur="500"/>
                                        <p:tgtEl>
                                          <p:spTgt spid="23"/>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30"/>
                                        </p:tgtEl>
                                        <p:attrNameLst>
                                          <p:attrName>style.visibility</p:attrName>
                                        </p:attrNameLst>
                                      </p:cBhvr>
                                      <p:to>
                                        <p:strVal val="visible"/>
                                      </p:to>
                                    </p:set>
                                    <p:animEffect transition="in" filter="fade">
                                      <p:cBhvr>
                                        <p:cTn id="23"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5" grpId="0" animBg="1"/>
      <p:bldP spid="26" grpId="0" animBg="1"/>
      <p:bldP spid="30" grpId="0" animBg="1"/>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Variable Annuities">
    <p:bg>
      <p:bgPr>
        <a:solidFill>
          <a:schemeClr val="bg1">
            <a:lumMod val="95000"/>
          </a:schemeClr>
        </a:solidFill>
        <a:effectLst/>
      </p:bgPr>
    </p:bg>
    <p:spTree>
      <p:nvGrpSpPr>
        <p:cNvPr id="1" name=""/>
        <p:cNvGrpSpPr/>
        <p:nvPr/>
      </p:nvGrpSpPr>
      <p:grpSpPr>
        <a:xfrm>
          <a:off x="0" y="0"/>
          <a:ext cx="0" cy="0"/>
          <a:chOff x="0" y="0"/>
          <a:chExt cx="0" cy="0"/>
        </a:xfrm>
      </p:grpSpPr>
      <p:sp>
        <p:nvSpPr>
          <p:cNvPr id="7" name="Slide Number Placeholder 5"/>
          <p:cNvSpPr>
            <a:spLocks noGrp="1"/>
          </p:cNvSpPr>
          <p:nvPr>
            <p:ph type="sldNum" sz="quarter" idx="4"/>
          </p:nvPr>
        </p:nvSpPr>
        <p:spPr>
          <a:xfrm>
            <a:off x="9017686" y="6356351"/>
            <a:ext cx="2336113" cy="365126"/>
          </a:xfrm>
          <a:prstGeom prst="rect">
            <a:avLst/>
          </a:prstGeom>
        </p:spPr>
        <p:txBody>
          <a:bodyPr vert="horz" lIns="91440" tIns="45720" rIns="91440" bIns="45720" rtlCol="0" anchor="ctr"/>
          <a:lstStyle>
            <a:lvl1pPr algn="r">
              <a:defRPr sz="800">
                <a:solidFill>
                  <a:schemeClr val="bg2">
                    <a:lumMod val="50000"/>
                  </a:schemeClr>
                </a:solidFill>
                <a:latin typeface="Arial" panose="020B0604020202020204" pitchFamily="34" charset="0"/>
                <a:cs typeface="Arial" panose="020B0604020202020204" pitchFamily="34" charset="0"/>
              </a:defRPr>
            </a:lvl1pPr>
          </a:lstStyle>
          <a:p>
            <a:r>
              <a:rPr lang="en-US" dirty="0">
                <a:latin typeface="Calibri" panose="020F0502020204030204" pitchFamily="34" charset="0"/>
                <a:cs typeface="Calibri" panose="020F0502020204030204" pitchFamily="34" charset="0"/>
              </a:rPr>
              <a:t>37-07990-05  |  2024/06/21  |  </a:t>
            </a:r>
            <a:fld id="{D0C23CAC-3615-4471-B9FB-AB376FAFF36C}" type="slidenum">
              <a:rPr lang="en-US" smtClean="0">
                <a:latin typeface="Calibri" panose="020F0502020204030204" pitchFamily="34" charset="0"/>
                <a:cs typeface="Calibri" panose="020F0502020204030204" pitchFamily="34" charset="0"/>
              </a:rPr>
              <a:pPr/>
              <a:t>‹#›</a:t>
            </a:fld>
            <a:endParaRPr lang="en-US" dirty="0">
              <a:latin typeface="Calibri" panose="020F0502020204030204" pitchFamily="34" charset="0"/>
              <a:cs typeface="Calibri" panose="020F0502020204030204" pitchFamily="34" charset="0"/>
            </a:endParaRPr>
          </a:p>
        </p:txBody>
      </p:sp>
      <p:pic>
        <p:nvPicPr>
          <p:cNvPr id="9" name="Picture 8"/>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15977" y="6174485"/>
            <a:ext cx="1770379" cy="249958"/>
          </a:xfrm>
          <a:prstGeom prst="rect">
            <a:avLst/>
          </a:prstGeom>
        </p:spPr>
      </p:pic>
      <p:cxnSp>
        <p:nvCxnSpPr>
          <p:cNvPr id="11" name="Straight Connector 10">
            <a:extLst>
              <a:ext uri="{FF2B5EF4-FFF2-40B4-BE49-F238E27FC236}">
                <a16:creationId xmlns:a16="http://schemas.microsoft.com/office/drawing/2014/main" id="{3071E308-CB90-904F-8424-C33F9DCA1088}"/>
              </a:ext>
            </a:extLst>
          </p:cNvPr>
          <p:cNvCxnSpPr/>
          <p:nvPr/>
        </p:nvCxnSpPr>
        <p:spPr>
          <a:xfrm>
            <a:off x="621304" y="1210647"/>
            <a:ext cx="688566"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
        <p:nvSpPr>
          <p:cNvPr id="23" name="Rectangle 22">
            <a:extLst>
              <a:ext uri="{FF2B5EF4-FFF2-40B4-BE49-F238E27FC236}">
                <a16:creationId xmlns:a16="http://schemas.microsoft.com/office/drawing/2014/main" id="{734B1F65-C812-B444-8E7F-6476B9FD4B6D}"/>
              </a:ext>
            </a:extLst>
          </p:cNvPr>
          <p:cNvSpPr/>
          <p:nvPr/>
        </p:nvSpPr>
        <p:spPr>
          <a:xfrm>
            <a:off x="609600" y="2143367"/>
            <a:ext cx="3566160" cy="3825172"/>
          </a:xfrm>
          <a:prstGeom prst="rect">
            <a:avLst/>
          </a:prstGeom>
          <a:solidFill>
            <a:schemeClr val="bg1"/>
          </a:solidFill>
          <a:ln>
            <a:noFill/>
          </a:ln>
          <a:effectLst>
            <a:outerShdw blurRad="63500" sx="102000" sy="102000" algn="ctr" rotWithShape="0">
              <a:prstClr val="black">
                <a:alpha val="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82880" tIns="731520" rIns="182880" bIns="182880" rtlCol="0" anchor="t"/>
          <a:lstStyle/>
          <a:p>
            <a:pPr algn="ctr"/>
            <a:endParaRPr lang="en-US" sz="1000" b="0" i="0" dirty="0">
              <a:solidFill>
                <a:schemeClr val="accent1"/>
              </a:solidFill>
              <a:latin typeface="Calibri Light" panose="020F0302020204030204" pitchFamily="34" charset="0"/>
            </a:endParaRPr>
          </a:p>
        </p:txBody>
      </p:sp>
      <p:sp>
        <p:nvSpPr>
          <p:cNvPr id="24" name="Rectangle 23">
            <a:extLst>
              <a:ext uri="{FF2B5EF4-FFF2-40B4-BE49-F238E27FC236}">
                <a16:creationId xmlns:a16="http://schemas.microsoft.com/office/drawing/2014/main" id="{8757AF3A-33C9-1E4F-8107-71BB5C1CFACF}"/>
              </a:ext>
            </a:extLst>
          </p:cNvPr>
          <p:cNvSpPr/>
          <p:nvPr/>
        </p:nvSpPr>
        <p:spPr>
          <a:xfrm>
            <a:off x="609600" y="2143369"/>
            <a:ext cx="3566160"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dirty="0">
              <a:latin typeface="Calibri" panose="020F0502020204030204" pitchFamily="34" charset="0"/>
            </a:endParaRPr>
          </a:p>
        </p:txBody>
      </p:sp>
      <p:sp>
        <p:nvSpPr>
          <p:cNvPr id="25" name="Rectangle 24">
            <a:extLst>
              <a:ext uri="{FF2B5EF4-FFF2-40B4-BE49-F238E27FC236}">
                <a16:creationId xmlns:a16="http://schemas.microsoft.com/office/drawing/2014/main" id="{AF476968-A3A7-7F4A-A939-51F695BCD59F}"/>
              </a:ext>
            </a:extLst>
          </p:cNvPr>
          <p:cNvSpPr/>
          <p:nvPr/>
        </p:nvSpPr>
        <p:spPr>
          <a:xfrm>
            <a:off x="4312920" y="2143366"/>
            <a:ext cx="3566160" cy="3825172"/>
          </a:xfrm>
          <a:prstGeom prst="rect">
            <a:avLst/>
          </a:prstGeom>
          <a:solidFill>
            <a:schemeClr val="bg1"/>
          </a:solidFill>
          <a:ln>
            <a:noFill/>
          </a:ln>
          <a:effectLst>
            <a:outerShdw blurRad="63500" sx="102000" sy="102000" algn="ctr" rotWithShape="0">
              <a:prstClr val="black">
                <a:alpha val="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82880" tIns="731520" rIns="182880" bIns="182880" rtlCol="0" anchor="t"/>
          <a:lstStyle/>
          <a:p>
            <a:pPr algn="ctr"/>
            <a:endParaRPr lang="en-US" sz="1400" b="0" i="0" dirty="0">
              <a:solidFill>
                <a:schemeClr val="accent1"/>
              </a:solidFill>
              <a:latin typeface="Calibri Light" panose="020F0302020204030204" pitchFamily="34" charset="0"/>
            </a:endParaRPr>
          </a:p>
        </p:txBody>
      </p:sp>
      <p:sp>
        <p:nvSpPr>
          <p:cNvPr id="26" name="Rectangle 25">
            <a:extLst>
              <a:ext uri="{FF2B5EF4-FFF2-40B4-BE49-F238E27FC236}">
                <a16:creationId xmlns:a16="http://schemas.microsoft.com/office/drawing/2014/main" id="{FB27C8DD-30FE-CB46-8B6F-F16B267FCA72}"/>
              </a:ext>
            </a:extLst>
          </p:cNvPr>
          <p:cNvSpPr/>
          <p:nvPr/>
        </p:nvSpPr>
        <p:spPr>
          <a:xfrm>
            <a:off x="4312920" y="2143368"/>
            <a:ext cx="3566160"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dirty="0">
              <a:latin typeface="Calibri" panose="020F0502020204030204" pitchFamily="34" charset="0"/>
            </a:endParaRPr>
          </a:p>
        </p:txBody>
      </p:sp>
      <p:sp>
        <p:nvSpPr>
          <p:cNvPr id="27" name="Rectangle 26">
            <a:extLst>
              <a:ext uri="{FF2B5EF4-FFF2-40B4-BE49-F238E27FC236}">
                <a16:creationId xmlns:a16="http://schemas.microsoft.com/office/drawing/2014/main" id="{9D19FD82-E16C-D941-BC2A-EC00A7404426}"/>
              </a:ext>
            </a:extLst>
          </p:cNvPr>
          <p:cNvSpPr/>
          <p:nvPr/>
        </p:nvSpPr>
        <p:spPr>
          <a:xfrm>
            <a:off x="8016240" y="2143365"/>
            <a:ext cx="3566160" cy="3823090"/>
          </a:xfrm>
          <a:prstGeom prst="rect">
            <a:avLst/>
          </a:prstGeom>
          <a:solidFill>
            <a:schemeClr val="bg1"/>
          </a:solidFill>
          <a:ln>
            <a:noFill/>
          </a:ln>
          <a:effectLst>
            <a:outerShdw blurRad="63500" sx="102000" sy="102000" algn="ctr" rotWithShape="0">
              <a:prstClr val="black">
                <a:alpha val="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82880" tIns="731520" rIns="182880" bIns="182880" rtlCol="0" anchor="t"/>
          <a:lstStyle/>
          <a:p>
            <a:pPr algn="ctr"/>
            <a:endParaRPr lang="en-US" sz="1400" b="0" i="0" dirty="0">
              <a:solidFill>
                <a:schemeClr val="accent1"/>
              </a:solidFill>
              <a:latin typeface="Calibri Light" panose="020F0302020204030204" pitchFamily="34" charset="0"/>
            </a:endParaRPr>
          </a:p>
        </p:txBody>
      </p:sp>
      <p:sp>
        <p:nvSpPr>
          <p:cNvPr id="28" name="Rectangle 27">
            <a:extLst>
              <a:ext uri="{FF2B5EF4-FFF2-40B4-BE49-F238E27FC236}">
                <a16:creationId xmlns:a16="http://schemas.microsoft.com/office/drawing/2014/main" id="{4730FB60-093B-2447-8588-024554B57952}"/>
              </a:ext>
            </a:extLst>
          </p:cNvPr>
          <p:cNvSpPr/>
          <p:nvPr/>
        </p:nvSpPr>
        <p:spPr>
          <a:xfrm>
            <a:off x="8016240" y="2143367"/>
            <a:ext cx="3566160"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dirty="0">
              <a:latin typeface="Calibri" panose="020F0502020204030204" pitchFamily="34" charset="0"/>
            </a:endParaRPr>
          </a:p>
        </p:txBody>
      </p:sp>
      <p:pic>
        <p:nvPicPr>
          <p:cNvPr id="29" name="Picture 28">
            <a:extLst>
              <a:ext uri="{FF2B5EF4-FFF2-40B4-BE49-F238E27FC236}">
                <a16:creationId xmlns:a16="http://schemas.microsoft.com/office/drawing/2014/main" id="{3B232330-0D7B-724D-A8FD-2073E436460A}"/>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036781" y="1777555"/>
            <a:ext cx="717487" cy="739223"/>
          </a:xfrm>
          <a:prstGeom prst="rect">
            <a:avLst/>
          </a:prstGeom>
        </p:spPr>
      </p:pic>
      <p:pic>
        <p:nvPicPr>
          <p:cNvPr id="30" name="Picture 29">
            <a:extLst>
              <a:ext uri="{FF2B5EF4-FFF2-40B4-BE49-F238E27FC236}">
                <a16:creationId xmlns:a16="http://schemas.microsoft.com/office/drawing/2014/main" id="{7E61053A-EE18-2E46-AFFB-4A70A3EF177B}"/>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5737256" y="1777555"/>
            <a:ext cx="717487" cy="739223"/>
          </a:xfrm>
          <a:prstGeom prst="rect">
            <a:avLst/>
          </a:prstGeom>
        </p:spPr>
      </p:pic>
      <p:pic>
        <p:nvPicPr>
          <p:cNvPr id="31" name="Picture 30">
            <a:extLst>
              <a:ext uri="{FF2B5EF4-FFF2-40B4-BE49-F238E27FC236}">
                <a16:creationId xmlns:a16="http://schemas.microsoft.com/office/drawing/2014/main" id="{F7E03DDD-E756-5E49-A92D-7D9BA4254802}"/>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9437731" y="1773757"/>
            <a:ext cx="717487" cy="739223"/>
          </a:xfrm>
          <a:prstGeom prst="rect">
            <a:avLst/>
          </a:prstGeom>
        </p:spPr>
      </p:pic>
      <p:sp>
        <p:nvSpPr>
          <p:cNvPr id="32" name="Text Placeholder 3">
            <a:extLst>
              <a:ext uri="{FF2B5EF4-FFF2-40B4-BE49-F238E27FC236}">
                <a16:creationId xmlns:a16="http://schemas.microsoft.com/office/drawing/2014/main" id="{6C359CCC-6A2A-0B46-8351-0C0116845F6B}"/>
              </a:ext>
            </a:extLst>
          </p:cNvPr>
          <p:cNvSpPr>
            <a:spLocks noGrp="1"/>
          </p:cNvSpPr>
          <p:nvPr>
            <p:ph type="body" sz="quarter" idx="10"/>
          </p:nvPr>
        </p:nvSpPr>
        <p:spPr>
          <a:xfrm>
            <a:off x="813415" y="2843299"/>
            <a:ext cx="3158530" cy="331788"/>
          </a:xfrm>
        </p:spPr>
        <p:txBody>
          <a:bodyPr>
            <a:normAutofit/>
          </a:bodyPr>
          <a:lstStyle>
            <a:lvl1pPr algn="ctr">
              <a:defRPr lang="en-US" sz="1400" b="1" i="0" kern="1200" dirty="0">
                <a:solidFill>
                  <a:schemeClr val="accent1">
                    <a:lumMod val="75000"/>
                  </a:schemeClr>
                </a:solidFill>
                <a:latin typeface="Calibri" panose="020F0502020204030204" pitchFamily="34" charset="0"/>
                <a:ea typeface="+mn-ea"/>
                <a:cs typeface="+mn-cs"/>
              </a:defRPr>
            </a:lvl1pPr>
          </a:lstStyle>
          <a:p>
            <a:pPr lvl="0"/>
            <a:r>
              <a:rPr lang="en-US" dirty="0"/>
              <a:t>Click to edit Master text styles</a:t>
            </a:r>
          </a:p>
        </p:txBody>
      </p:sp>
      <p:sp>
        <p:nvSpPr>
          <p:cNvPr id="35" name="Text Placeholder 5">
            <a:extLst>
              <a:ext uri="{FF2B5EF4-FFF2-40B4-BE49-F238E27FC236}">
                <a16:creationId xmlns:a16="http://schemas.microsoft.com/office/drawing/2014/main" id="{EEC4E233-B50F-F944-BA1C-6FE8AF1356EB}"/>
              </a:ext>
            </a:extLst>
          </p:cNvPr>
          <p:cNvSpPr>
            <a:spLocks noGrp="1"/>
          </p:cNvSpPr>
          <p:nvPr>
            <p:ph type="body" sz="quarter" idx="11"/>
          </p:nvPr>
        </p:nvSpPr>
        <p:spPr>
          <a:xfrm>
            <a:off x="819781" y="3217747"/>
            <a:ext cx="3145799" cy="2559598"/>
          </a:xfrm>
        </p:spPr>
        <p:txBody>
          <a:bodyPr>
            <a:normAutofit/>
          </a:bodyPr>
          <a:lstStyle>
            <a:lvl1pPr algn="ctr">
              <a:defRPr lang="en-US" sz="1400" b="0" i="0" kern="1200" dirty="0" smtClean="0">
                <a:solidFill>
                  <a:schemeClr val="accent1">
                    <a:lumMod val="75000"/>
                  </a:schemeClr>
                </a:solidFill>
                <a:latin typeface="Calibri Light" panose="020F0302020204030204" pitchFamily="34" charset="0"/>
                <a:ea typeface="+mn-ea"/>
                <a:cs typeface="+mn-cs"/>
              </a:defRPr>
            </a:lvl1pPr>
          </a:lstStyle>
          <a:p>
            <a:pPr lvl="0"/>
            <a:r>
              <a:rPr lang="en-US" dirty="0"/>
              <a:t>Click to edit Master text styles</a:t>
            </a:r>
          </a:p>
        </p:txBody>
      </p:sp>
      <p:sp>
        <p:nvSpPr>
          <p:cNvPr id="36" name="Text Placeholder 3">
            <a:extLst>
              <a:ext uri="{FF2B5EF4-FFF2-40B4-BE49-F238E27FC236}">
                <a16:creationId xmlns:a16="http://schemas.microsoft.com/office/drawing/2014/main" id="{B0F51C8C-4DCB-B34C-B79E-271DE67F32A4}"/>
              </a:ext>
            </a:extLst>
          </p:cNvPr>
          <p:cNvSpPr>
            <a:spLocks noGrp="1"/>
          </p:cNvSpPr>
          <p:nvPr>
            <p:ph type="body" sz="quarter" idx="12"/>
          </p:nvPr>
        </p:nvSpPr>
        <p:spPr>
          <a:xfrm>
            <a:off x="4516042" y="2843299"/>
            <a:ext cx="3158530" cy="331788"/>
          </a:xfrm>
        </p:spPr>
        <p:txBody>
          <a:bodyPr>
            <a:normAutofit/>
          </a:bodyPr>
          <a:lstStyle>
            <a:lvl1pPr algn="ctr">
              <a:defRPr lang="en-US" sz="1400" b="1" i="0" kern="1200" dirty="0">
                <a:solidFill>
                  <a:schemeClr val="accent1">
                    <a:lumMod val="75000"/>
                  </a:schemeClr>
                </a:solidFill>
                <a:latin typeface="Calibri" panose="020F0502020204030204" pitchFamily="34" charset="0"/>
                <a:ea typeface="+mn-ea"/>
                <a:cs typeface="+mn-cs"/>
              </a:defRPr>
            </a:lvl1pPr>
          </a:lstStyle>
          <a:p>
            <a:pPr lvl="0"/>
            <a:r>
              <a:rPr lang="en-US" dirty="0"/>
              <a:t>Click to edit Master text styles</a:t>
            </a:r>
          </a:p>
        </p:txBody>
      </p:sp>
      <p:sp>
        <p:nvSpPr>
          <p:cNvPr id="37" name="Text Placeholder 5">
            <a:extLst>
              <a:ext uri="{FF2B5EF4-FFF2-40B4-BE49-F238E27FC236}">
                <a16:creationId xmlns:a16="http://schemas.microsoft.com/office/drawing/2014/main" id="{C0CEFAF0-AA1E-0A4E-9A9D-3C11D781CC6B}"/>
              </a:ext>
            </a:extLst>
          </p:cNvPr>
          <p:cNvSpPr>
            <a:spLocks noGrp="1"/>
          </p:cNvSpPr>
          <p:nvPr>
            <p:ph type="body" sz="quarter" idx="13"/>
          </p:nvPr>
        </p:nvSpPr>
        <p:spPr>
          <a:xfrm>
            <a:off x="4522408" y="3217747"/>
            <a:ext cx="3145799" cy="2559598"/>
          </a:xfrm>
        </p:spPr>
        <p:txBody>
          <a:bodyPr>
            <a:normAutofit/>
          </a:bodyPr>
          <a:lstStyle>
            <a:lvl1pPr algn="ctr">
              <a:defRPr lang="en-US" sz="1400" b="0" i="0" kern="1200" dirty="0" smtClean="0">
                <a:solidFill>
                  <a:schemeClr val="accent1">
                    <a:lumMod val="75000"/>
                  </a:schemeClr>
                </a:solidFill>
                <a:latin typeface="Calibri Light" panose="020F0302020204030204" pitchFamily="34" charset="0"/>
                <a:ea typeface="+mn-ea"/>
                <a:cs typeface="+mn-cs"/>
              </a:defRPr>
            </a:lvl1pPr>
          </a:lstStyle>
          <a:p>
            <a:pPr lvl="0"/>
            <a:r>
              <a:rPr lang="en-US" dirty="0"/>
              <a:t>Click to edit Master text styles</a:t>
            </a:r>
          </a:p>
        </p:txBody>
      </p:sp>
      <p:sp>
        <p:nvSpPr>
          <p:cNvPr id="38" name="Text Placeholder 3">
            <a:extLst>
              <a:ext uri="{FF2B5EF4-FFF2-40B4-BE49-F238E27FC236}">
                <a16:creationId xmlns:a16="http://schemas.microsoft.com/office/drawing/2014/main" id="{ED8623A0-B784-0744-8D9A-960811C02681}"/>
              </a:ext>
            </a:extLst>
          </p:cNvPr>
          <p:cNvSpPr>
            <a:spLocks noGrp="1"/>
          </p:cNvSpPr>
          <p:nvPr>
            <p:ph type="body" sz="quarter" idx="14"/>
          </p:nvPr>
        </p:nvSpPr>
        <p:spPr>
          <a:xfrm>
            <a:off x="8220055" y="2843299"/>
            <a:ext cx="3158530" cy="331788"/>
          </a:xfrm>
        </p:spPr>
        <p:txBody>
          <a:bodyPr>
            <a:normAutofit/>
          </a:bodyPr>
          <a:lstStyle>
            <a:lvl1pPr algn="ctr">
              <a:defRPr lang="en-US" sz="1400" b="1" i="0" kern="1200" dirty="0">
                <a:solidFill>
                  <a:schemeClr val="accent1">
                    <a:lumMod val="75000"/>
                  </a:schemeClr>
                </a:solidFill>
                <a:latin typeface="Calibri" panose="020F0502020204030204" pitchFamily="34" charset="0"/>
                <a:ea typeface="+mn-ea"/>
                <a:cs typeface="+mn-cs"/>
              </a:defRPr>
            </a:lvl1pPr>
          </a:lstStyle>
          <a:p>
            <a:pPr lvl="0"/>
            <a:r>
              <a:rPr lang="en-US" dirty="0"/>
              <a:t>Click to edit Master text styles</a:t>
            </a:r>
          </a:p>
        </p:txBody>
      </p:sp>
      <p:sp>
        <p:nvSpPr>
          <p:cNvPr id="39" name="Text Placeholder 5">
            <a:extLst>
              <a:ext uri="{FF2B5EF4-FFF2-40B4-BE49-F238E27FC236}">
                <a16:creationId xmlns:a16="http://schemas.microsoft.com/office/drawing/2014/main" id="{00A139A6-E0BA-E74F-8DE2-D528157DA9FA}"/>
              </a:ext>
            </a:extLst>
          </p:cNvPr>
          <p:cNvSpPr>
            <a:spLocks noGrp="1"/>
          </p:cNvSpPr>
          <p:nvPr>
            <p:ph type="body" sz="quarter" idx="15"/>
          </p:nvPr>
        </p:nvSpPr>
        <p:spPr>
          <a:xfrm>
            <a:off x="8226421" y="3217747"/>
            <a:ext cx="3145799" cy="2559598"/>
          </a:xfrm>
        </p:spPr>
        <p:txBody>
          <a:bodyPr>
            <a:normAutofit/>
          </a:bodyPr>
          <a:lstStyle>
            <a:lvl1pPr algn="ctr">
              <a:defRPr lang="en-US" sz="1400" b="0" i="0" kern="1200" dirty="0" smtClean="0">
                <a:solidFill>
                  <a:schemeClr val="accent1">
                    <a:lumMod val="75000"/>
                  </a:schemeClr>
                </a:solidFill>
                <a:latin typeface="Calibri Light" panose="020F0302020204030204" pitchFamily="34" charset="0"/>
                <a:ea typeface="+mn-ea"/>
                <a:cs typeface="+mn-cs"/>
              </a:defRPr>
            </a:lvl1pPr>
          </a:lstStyle>
          <a:p>
            <a:pPr lvl="0"/>
            <a:r>
              <a:rPr lang="en-US" dirty="0"/>
              <a:t>Click to edit Master text styles</a:t>
            </a:r>
          </a:p>
        </p:txBody>
      </p:sp>
      <p:sp>
        <p:nvSpPr>
          <p:cNvPr id="40" name="Title 1">
            <a:extLst>
              <a:ext uri="{FF2B5EF4-FFF2-40B4-BE49-F238E27FC236}">
                <a16:creationId xmlns:a16="http://schemas.microsoft.com/office/drawing/2014/main" id="{42CA69A5-6D98-6A4B-8E11-DEA24984AB7E}"/>
              </a:ext>
            </a:extLst>
          </p:cNvPr>
          <p:cNvSpPr>
            <a:spLocks noGrp="1"/>
          </p:cNvSpPr>
          <p:nvPr>
            <p:ph type="title"/>
          </p:nvPr>
        </p:nvSpPr>
        <p:spPr>
          <a:xfrm>
            <a:off x="502148" y="489640"/>
            <a:ext cx="11501068" cy="643428"/>
          </a:xfrm>
          <a:prstGeom prst="rect">
            <a:avLst/>
          </a:prstGeom>
        </p:spPr>
        <p:txBody>
          <a:bodyPr>
            <a:normAutofit/>
          </a:bodyPr>
          <a:lstStyle>
            <a:lvl1pPr>
              <a:defRPr sz="2900">
                <a:solidFill>
                  <a:schemeClr val="accent1">
                    <a:lumMod val="75000"/>
                  </a:schemeClr>
                </a:solidFill>
              </a:defRPr>
            </a:lvl1pPr>
          </a:lstStyle>
          <a:p>
            <a:r>
              <a:rPr lang="en-US" dirty="0"/>
              <a:t>Click to edit Master title style</a:t>
            </a:r>
          </a:p>
        </p:txBody>
      </p:sp>
      <p:sp>
        <p:nvSpPr>
          <p:cNvPr id="54" name="Content Placeholder 2">
            <a:extLst>
              <a:ext uri="{FF2B5EF4-FFF2-40B4-BE49-F238E27FC236}">
                <a16:creationId xmlns:a16="http://schemas.microsoft.com/office/drawing/2014/main" id="{6194DAF8-D1FD-064C-8AB8-CEC56181D045}"/>
              </a:ext>
            </a:extLst>
          </p:cNvPr>
          <p:cNvSpPr>
            <a:spLocks noGrp="1"/>
          </p:cNvSpPr>
          <p:nvPr>
            <p:ph idx="1" hasCustomPrompt="1"/>
          </p:nvPr>
        </p:nvSpPr>
        <p:spPr>
          <a:xfrm>
            <a:off x="552024" y="1357872"/>
            <a:ext cx="10515600" cy="365113"/>
          </a:xfrm>
          <a:prstGeom prst="rect">
            <a:avLst/>
          </a:prstGeom>
        </p:spPr>
        <p:txBody>
          <a:bodyPr>
            <a:normAutofit/>
          </a:bodyPr>
          <a:lstStyle>
            <a:lvl1pPr marL="0" indent="0">
              <a:buNone/>
              <a:defRPr lang="en-US" sz="1600" b="0" i="0" kern="1200" cap="all" spc="300" baseline="0" dirty="0">
                <a:solidFill>
                  <a:schemeClr val="accent1">
                    <a:lumMod val="75000"/>
                  </a:schemeClr>
                </a:solidFill>
                <a:latin typeface="Calibri Light" panose="020F0302020204030204" pitchFamily="34" charset="0"/>
                <a:ea typeface="+mn-ea"/>
                <a:cs typeface="+mn-cs"/>
              </a:defRPr>
            </a:lvl1pPr>
            <a:lvl2pPr marL="457200" indent="0">
              <a:buNone/>
              <a:defRPr sz="1800"/>
            </a:lvl2pPr>
            <a:lvl3pPr marL="914400" indent="0">
              <a:buNone/>
              <a:defRPr sz="1600"/>
            </a:lvl3pPr>
            <a:lvl4pPr marL="1371600" indent="0">
              <a:buNone/>
              <a:defRPr sz="1400"/>
            </a:lvl4pPr>
            <a:lvl5pPr marL="1828800" indent="0">
              <a:buNone/>
              <a:defRPr sz="1400"/>
            </a:lvl5pPr>
          </a:lstStyle>
          <a:p>
            <a:pPr lvl="0"/>
            <a:r>
              <a:rPr lang="en-US" dirty="0"/>
              <a:t>Edit Master text styles</a:t>
            </a:r>
          </a:p>
        </p:txBody>
      </p:sp>
    </p:spTree>
    <p:extLst>
      <p:ext uri="{BB962C8B-B14F-4D97-AF65-F5344CB8AC3E}">
        <p14:creationId xmlns:p14="http://schemas.microsoft.com/office/powerpoint/2010/main" val="21626611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4"/>
                                        </p:tgtEl>
                                        <p:attrNameLst>
                                          <p:attrName>style.visibility</p:attrName>
                                        </p:attrNameLst>
                                      </p:cBhvr>
                                      <p:to>
                                        <p:strVal val="visible"/>
                                      </p:to>
                                    </p:set>
                                    <p:animEffect transition="in" filter="fade">
                                      <p:cBhvr>
                                        <p:cTn id="10" dur="500"/>
                                        <p:tgtEl>
                                          <p:spTgt spid="24"/>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23"/>
                                        </p:tgtEl>
                                        <p:attrNameLst>
                                          <p:attrName>style.visibility</p:attrName>
                                        </p:attrNameLst>
                                      </p:cBhvr>
                                      <p:to>
                                        <p:strVal val="visible"/>
                                      </p:to>
                                    </p:set>
                                    <p:animEffect transition="in" filter="fade">
                                      <p:cBhvr>
                                        <p:cTn id="13" dur="500"/>
                                        <p:tgtEl>
                                          <p:spTgt spid="23"/>
                                        </p:tgtEl>
                                      </p:cBhvr>
                                    </p:animEffect>
                                  </p:childTnLst>
                                </p:cTn>
                              </p:par>
                            </p:childTnLst>
                          </p:cTn>
                        </p:par>
                        <p:par>
                          <p:cTn id="14" fill="hold">
                            <p:stCondLst>
                              <p:cond delay="500"/>
                            </p:stCondLst>
                            <p:childTnLst>
                              <p:par>
                                <p:cTn id="15" presetID="10" presetClass="entr" presetSubtype="0" fill="hold" nodeType="afterEffect">
                                  <p:stCondLst>
                                    <p:cond delay="0"/>
                                  </p:stCondLst>
                                  <p:childTnLst>
                                    <p:set>
                                      <p:cBhvr>
                                        <p:cTn id="16" dur="1" fill="hold">
                                          <p:stCondLst>
                                            <p:cond delay="0"/>
                                          </p:stCondLst>
                                        </p:cTn>
                                        <p:tgtEl>
                                          <p:spTgt spid="30"/>
                                        </p:tgtEl>
                                        <p:attrNameLst>
                                          <p:attrName>style.visibility</p:attrName>
                                        </p:attrNameLst>
                                      </p:cBhvr>
                                      <p:to>
                                        <p:strVal val="visible"/>
                                      </p:to>
                                    </p:set>
                                    <p:animEffect transition="in" filter="fade">
                                      <p:cBhvr>
                                        <p:cTn id="17" dur="500"/>
                                        <p:tgtEl>
                                          <p:spTgt spid="30"/>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26"/>
                                        </p:tgtEl>
                                        <p:attrNameLst>
                                          <p:attrName>style.visibility</p:attrName>
                                        </p:attrNameLst>
                                      </p:cBhvr>
                                      <p:to>
                                        <p:strVal val="visible"/>
                                      </p:to>
                                    </p:set>
                                    <p:animEffect transition="in" filter="fade">
                                      <p:cBhvr>
                                        <p:cTn id="20" dur="500"/>
                                        <p:tgtEl>
                                          <p:spTgt spid="26"/>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5"/>
                                        </p:tgtEl>
                                        <p:attrNameLst>
                                          <p:attrName>style.visibility</p:attrName>
                                        </p:attrNameLst>
                                      </p:cBhvr>
                                      <p:to>
                                        <p:strVal val="visible"/>
                                      </p:to>
                                    </p:set>
                                    <p:animEffect transition="in" filter="fade">
                                      <p:cBhvr>
                                        <p:cTn id="23" dur="500"/>
                                        <p:tgtEl>
                                          <p:spTgt spid="25"/>
                                        </p:tgtEl>
                                      </p:cBhvr>
                                    </p:animEffect>
                                  </p:childTnLst>
                                </p:cTn>
                              </p:par>
                            </p:childTnLst>
                          </p:cTn>
                        </p:par>
                        <p:par>
                          <p:cTn id="24" fill="hold">
                            <p:stCondLst>
                              <p:cond delay="1000"/>
                            </p:stCondLst>
                            <p:childTnLst>
                              <p:par>
                                <p:cTn id="25" presetID="10" presetClass="entr" presetSubtype="0" fill="hold" grpId="0" nodeType="afterEffect">
                                  <p:stCondLst>
                                    <p:cond delay="0"/>
                                  </p:stCondLst>
                                  <p:childTnLst>
                                    <p:set>
                                      <p:cBhvr>
                                        <p:cTn id="26" dur="1" fill="hold">
                                          <p:stCondLst>
                                            <p:cond delay="0"/>
                                          </p:stCondLst>
                                        </p:cTn>
                                        <p:tgtEl>
                                          <p:spTgt spid="28"/>
                                        </p:tgtEl>
                                        <p:attrNameLst>
                                          <p:attrName>style.visibility</p:attrName>
                                        </p:attrNameLst>
                                      </p:cBhvr>
                                      <p:to>
                                        <p:strVal val="visible"/>
                                      </p:to>
                                    </p:set>
                                    <p:animEffect transition="in" filter="fade">
                                      <p:cBhvr>
                                        <p:cTn id="27" dur="500"/>
                                        <p:tgtEl>
                                          <p:spTgt spid="28"/>
                                        </p:tgtEl>
                                      </p:cBhvr>
                                    </p:animEffect>
                                  </p:childTnLst>
                                </p:cTn>
                              </p:par>
                              <p:par>
                                <p:cTn id="28" presetID="10" presetClass="entr" presetSubtype="0" fill="hold" nodeType="withEffect">
                                  <p:stCondLst>
                                    <p:cond delay="0"/>
                                  </p:stCondLst>
                                  <p:childTnLst>
                                    <p:set>
                                      <p:cBhvr>
                                        <p:cTn id="29" dur="1" fill="hold">
                                          <p:stCondLst>
                                            <p:cond delay="0"/>
                                          </p:stCondLst>
                                        </p:cTn>
                                        <p:tgtEl>
                                          <p:spTgt spid="31"/>
                                        </p:tgtEl>
                                        <p:attrNameLst>
                                          <p:attrName>style.visibility</p:attrName>
                                        </p:attrNameLst>
                                      </p:cBhvr>
                                      <p:to>
                                        <p:strVal val="visible"/>
                                      </p:to>
                                    </p:set>
                                    <p:animEffect transition="in" filter="fade">
                                      <p:cBhvr>
                                        <p:cTn id="30" dur="500"/>
                                        <p:tgtEl>
                                          <p:spTgt spid="31"/>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27"/>
                                        </p:tgtEl>
                                        <p:attrNameLst>
                                          <p:attrName>style.visibility</p:attrName>
                                        </p:attrNameLst>
                                      </p:cBhvr>
                                      <p:to>
                                        <p:strVal val="visible"/>
                                      </p:to>
                                    </p:set>
                                    <p:animEffect transition="in" filter="fade">
                                      <p:cBhvr>
                                        <p:cTn id="33"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4" grpId="0" animBg="1"/>
      <p:bldP spid="25" grpId="0" animBg="1"/>
      <p:bldP spid="26" grpId="0" animBg="1"/>
      <p:bldP spid="27" grpId="0" animBg="1"/>
      <p:bldP spid="28" grpId="0" animBg="1"/>
    </p:bld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Mutual Funds">
    <p:bg>
      <p:bgPr>
        <a:solidFill>
          <a:schemeClr val="bg1">
            <a:lumMod val="95000"/>
          </a:schemeClr>
        </a:solidFill>
        <a:effectLst/>
      </p:bgPr>
    </p:bg>
    <p:spTree>
      <p:nvGrpSpPr>
        <p:cNvPr id="1" name=""/>
        <p:cNvGrpSpPr/>
        <p:nvPr/>
      </p:nvGrpSpPr>
      <p:grpSpPr>
        <a:xfrm>
          <a:off x="0" y="0"/>
          <a:ext cx="0" cy="0"/>
          <a:chOff x="0" y="0"/>
          <a:chExt cx="0" cy="0"/>
        </a:xfrm>
      </p:grpSpPr>
      <p:sp>
        <p:nvSpPr>
          <p:cNvPr id="7" name="Slide Number Placeholder 5"/>
          <p:cNvSpPr>
            <a:spLocks noGrp="1"/>
          </p:cNvSpPr>
          <p:nvPr>
            <p:ph type="sldNum" sz="quarter" idx="4"/>
          </p:nvPr>
        </p:nvSpPr>
        <p:spPr>
          <a:xfrm>
            <a:off x="9017686" y="6356351"/>
            <a:ext cx="2336113" cy="365126"/>
          </a:xfrm>
          <a:prstGeom prst="rect">
            <a:avLst/>
          </a:prstGeom>
        </p:spPr>
        <p:txBody>
          <a:bodyPr vert="horz" lIns="91440" tIns="45720" rIns="91440" bIns="45720" rtlCol="0" anchor="ctr"/>
          <a:lstStyle>
            <a:lvl1pPr algn="r">
              <a:defRPr sz="800">
                <a:solidFill>
                  <a:schemeClr val="bg2">
                    <a:lumMod val="50000"/>
                  </a:schemeClr>
                </a:solidFill>
                <a:latin typeface="Arial" panose="020B0604020202020204" pitchFamily="34" charset="0"/>
                <a:cs typeface="Arial" panose="020B0604020202020204" pitchFamily="34" charset="0"/>
              </a:defRPr>
            </a:lvl1pPr>
          </a:lstStyle>
          <a:p>
            <a:r>
              <a:rPr lang="en-US" dirty="0">
                <a:latin typeface="Calibri" panose="020F0502020204030204" pitchFamily="34" charset="0"/>
                <a:cs typeface="Calibri" panose="020F0502020204030204" pitchFamily="34" charset="0"/>
              </a:rPr>
              <a:t>37-07990-05  |  2024/06/21  |  </a:t>
            </a:r>
            <a:fld id="{D0C23CAC-3615-4471-B9FB-AB376FAFF36C}" type="slidenum">
              <a:rPr lang="en-US" smtClean="0">
                <a:latin typeface="Calibri" panose="020F0502020204030204" pitchFamily="34" charset="0"/>
                <a:cs typeface="Calibri" panose="020F0502020204030204" pitchFamily="34" charset="0"/>
              </a:rPr>
              <a:pPr/>
              <a:t>‹#›</a:t>
            </a:fld>
            <a:endParaRPr lang="en-US" dirty="0">
              <a:latin typeface="Calibri" panose="020F0502020204030204" pitchFamily="34" charset="0"/>
              <a:cs typeface="Calibri" panose="020F0502020204030204" pitchFamily="34" charset="0"/>
            </a:endParaRPr>
          </a:p>
        </p:txBody>
      </p:sp>
      <p:pic>
        <p:nvPicPr>
          <p:cNvPr id="9" name="Picture 8"/>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15977" y="6174485"/>
            <a:ext cx="1770379" cy="249958"/>
          </a:xfrm>
          <a:prstGeom prst="rect">
            <a:avLst/>
          </a:prstGeom>
        </p:spPr>
      </p:pic>
      <p:cxnSp>
        <p:nvCxnSpPr>
          <p:cNvPr id="11" name="Straight Connector 10">
            <a:extLst>
              <a:ext uri="{FF2B5EF4-FFF2-40B4-BE49-F238E27FC236}">
                <a16:creationId xmlns:a16="http://schemas.microsoft.com/office/drawing/2014/main" id="{3071E308-CB90-904F-8424-C33F9DCA1088}"/>
              </a:ext>
            </a:extLst>
          </p:cNvPr>
          <p:cNvCxnSpPr/>
          <p:nvPr/>
        </p:nvCxnSpPr>
        <p:spPr>
          <a:xfrm>
            <a:off x="621304" y="1210647"/>
            <a:ext cx="688566" cy="0"/>
          </a:xfrm>
          <a:prstGeom prst="line">
            <a:avLst/>
          </a:prstGeom>
          <a:ln w="25400">
            <a:solidFill>
              <a:srgbClr val="FFD401"/>
            </a:solidFill>
          </a:ln>
        </p:spPr>
        <p:style>
          <a:lnRef idx="1">
            <a:schemeClr val="accent1"/>
          </a:lnRef>
          <a:fillRef idx="0">
            <a:schemeClr val="accent1"/>
          </a:fillRef>
          <a:effectRef idx="0">
            <a:schemeClr val="accent1"/>
          </a:effectRef>
          <a:fontRef idx="minor">
            <a:schemeClr val="tx1"/>
          </a:fontRef>
        </p:style>
      </p:cxnSp>
      <p:sp>
        <p:nvSpPr>
          <p:cNvPr id="33" name="Rectangle 32">
            <a:extLst>
              <a:ext uri="{FF2B5EF4-FFF2-40B4-BE49-F238E27FC236}">
                <a16:creationId xmlns:a16="http://schemas.microsoft.com/office/drawing/2014/main" id="{77C5E58A-5DDF-A74A-9D98-65037F219F60}"/>
              </a:ext>
            </a:extLst>
          </p:cNvPr>
          <p:cNvSpPr/>
          <p:nvPr/>
        </p:nvSpPr>
        <p:spPr>
          <a:xfrm>
            <a:off x="609600" y="2143368"/>
            <a:ext cx="3566160" cy="3730208"/>
          </a:xfrm>
          <a:prstGeom prst="rect">
            <a:avLst/>
          </a:prstGeom>
          <a:solidFill>
            <a:schemeClr val="bg1"/>
          </a:solidFill>
          <a:ln>
            <a:noFill/>
          </a:ln>
          <a:effectLst>
            <a:outerShdw blurRad="63500" sx="102000" sy="102000" algn="ctr" rotWithShape="0">
              <a:prstClr val="black">
                <a:alpha val="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82880" tIns="731520" rIns="182880" bIns="182880" rtlCol="0" anchor="t"/>
          <a:lstStyle/>
          <a:p>
            <a:pPr algn="ctr"/>
            <a:endParaRPr lang="en-US" sz="1000" b="0" i="0" dirty="0">
              <a:solidFill>
                <a:schemeClr val="accent1"/>
              </a:solidFill>
              <a:latin typeface="Calibri Light" panose="020F0302020204030204" pitchFamily="34" charset="0"/>
            </a:endParaRPr>
          </a:p>
        </p:txBody>
      </p:sp>
      <p:sp>
        <p:nvSpPr>
          <p:cNvPr id="34" name="Rectangle 33">
            <a:extLst>
              <a:ext uri="{FF2B5EF4-FFF2-40B4-BE49-F238E27FC236}">
                <a16:creationId xmlns:a16="http://schemas.microsoft.com/office/drawing/2014/main" id="{E8991C34-8B3C-014D-AA48-3CBF0EF5ADFE}"/>
              </a:ext>
            </a:extLst>
          </p:cNvPr>
          <p:cNvSpPr/>
          <p:nvPr/>
        </p:nvSpPr>
        <p:spPr>
          <a:xfrm>
            <a:off x="609600" y="2143369"/>
            <a:ext cx="3566160" cy="45719"/>
          </a:xfrm>
          <a:prstGeom prst="rect">
            <a:avLst/>
          </a:prstGeom>
          <a:solidFill>
            <a:srgbClr val="FFD4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dirty="0">
              <a:latin typeface="Calibri" panose="020F0502020204030204" pitchFamily="34" charset="0"/>
            </a:endParaRPr>
          </a:p>
        </p:txBody>
      </p:sp>
      <p:sp>
        <p:nvSpPr>
          <p:cNvPr id="40" name="Rectangle 39">
            <a:extLst>
              <a:ext uri="{FF2B5EF4-FFF2-40B4-BE49-F238E27FC236}">
                <a16:creationId xmlns:a16="http://schemas.microsoft.com/office/drawing/2014/main" id="{9C10F064-B14C-6145-8BA5-37046C6CD1E1}"/>
              </a:ext>
            </a:extLst>
          </p:cNvPr>
          <p:cNvSpPr/>
          <p:nvPr/>
        </p:nvSpPr>
        <p:spPr>
          <a:xfrm>
            <a:off x="4312920" y="2143367"/>
            <a:ext cx="3566160" cy="3730208"/>
          </a:xfrm>
          <a:prstGeom prst="rect">
            <a:avLst/>
          </a:prstGeom>
          <a:solidFill>
            <a:schemeClr val="bg1"/>
          </a:solidFill>
          <a:ln>
            <a:noFill/>
          </a:ln>
          <a:effectLst>
            <a:outerShdw blurRad="63500" sx="102000" sy="102000" algn="ctr" rotWithShape="0">
              <a:prstClr val="black">
                <a:alpha val="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82880" tIns="731520" rIns="182880" bIns="182880" rtlCol="0" anchor="t"/>
          <a:lstStyle/>
          <a:p>
            <a:pPr algn="ctr"/>
            <a:endParaRPr lang="en-US" sz="1000" b="0" i="0" dirty="0">
              <a:solidFill>
                <a:schemeClr val="accent1"/>
              </a:solidFill>
              <a:latin typeface="Calibri Light" panose="020F0302020204030204" pitchFamily="34" charset="0"/>
            </a:endParaRPr>
          </a:p>
        </p:txBody>
      </p:sp>
      <p:sp>
        <p:nvSpPr>
          <p:cNvPr id="41" name="Rectangle 40">
            <a:extLst>
              <a:ext uri="{FF2B5EF4-FFF2-40B4-BE49-F238E27FC236}">
                <a16:creationId xmlns:a16="http://schemas.microsoft.com/office/drawing/2014/main" id="{45484284-E960-1F4C-9608-BEC85CDDD340}"/>
              </a:ext>
            </a:extLst>
          </p:cNvPr>
          <p:cNvSpPr/>
          <p:nvPr/>
        </p:nvSpPr>
        <p:spPr>
          <a:xfrm>
            <a:off x="4312920" y="2143368"/>
            <a:ext cx="3566160" cy="45719"/>
          </a:xfrm>
          <a:prstGeom prst="rect">
            <a:avLst/>
          </a:prstGeom>
          <a:solidFill>
            <a:srgbClr val="FFD4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dirty="0">
              <a:latin typeface="Calibri" panose="020F0502020204030204" pitchFamily="34" charset="0"/>
            </a:endParaRPr>
          </a:p>
        </p:txBody>
      </p:sp>
      <p:sp>
        <p:nvSpPr>
          <p:cNvPr id="42" name="Rectangle 41">
            <a:extLst>
              <a:ext uri="{FF2B5EF4-FFF2-40B4-BE49-F238E27FC236}">
                <a16:creationId xmlns:a16="http://schemas.microsoft.com/office/drawing/2014/main" id="{E49E8EBA-596C-BB44-A71A-FBEEC90CFF7D}"/>
              </a:ext>
            </a:extLst>
          </p:cNvPr>
          <p:cNvSpPr/>
          <p:nvPr/>
        </p:nvSpPr>
        <p:spPr>
          <a:xfrm>
            <a:off x="8016240" y="2143365"/>
            <a:ext cx="3566160" cy="3730209"/>
          </a:xfrm>
          <a:prstGeom prst="rect">
            <a:avLst/>
          </a:prstGeom>
          <a:solidFill>
            <a:schemeClr val="bg1"/>
          </a:solidFill>
          <a:ln>
            <a:noFill/>
          </a:ln>
          <a:effectLst>
            <a:outerShdw blurRad="63500" sx="102000" sy="102000" algn="ctr" rotWithShape="0">
              <a:prstClr val="black">
                <a:alpha val="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82880" tIns="731520" rIns="182880" bIns="182880" rtlCol="0" anchor="t"/>
          <a:lstStyle/>
          <a:p>
            <a:pPr algn="ctr"/>
            <a:endParaRPr lang="en-US" sz="1400" b="0" i="0" dirty="0">
              <a:solidFill>
                <a:schemeClr val="accent1"/>
              </a:solidFill>
              <a:latin typeface="Calibri Light" panose="020F0302020204030204" pitchFamily="34" charset="0"/>
            </a:endParaRPr>
          </a:p>
        </p:txBody>
      </p:sp>
      <p:sp>
        <p:nvSpPr>
          <p:cNvPr id="43" name="Rectangle 42">
            <a:extLst>
              <a:ext uri="{FF2B5EF4-FFF2-40B4-BE49-F238E27FC236}">
                <a16:creationId xmlns:a16="http://schemas.microsoft.com/office/drawing/2014/main" id="{EB3A3A11-8F6A-D04C-99D7-5EE5C385C862}"/>
              </a:ext>
            </a:extLst>
          </p:cNvPr>
          <p:cNvSpPr/>
          <p:nvPr/>
        </p:nvSpPr>
        <p:spPr>
          <a:xfrm>
            <a:off x="8016240" y="2143367"/>
            <a:ext cx="3566160" cy="45719"/>
          </a:xfrm>
          <a:prstGeom prst="rect">
            <a:avLst/>
          </a:prstGeom>
          <a:solidFill>
            <a:srgbClr val="FFD4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dirty="0">
              <a:latin typeface="Calibri" panose="020F0502020204030204" pitchFamily="34" charset="0"/>
            </a:endParaRPr>
          </a:p>
        </p:txBody>
      </p:sp>
      <p:pic>
        <p:nvPicPr>
          <p:cNvPr id="44" name="Picture 43">
            <a:extLst>
              <a:ext uri="{FF2B5EF4-FFF2-40B4-BE49-F238E27FC236}">
                <a16:creationId xmlns:a16="http://schemas.microsoft.com/office/drawing/2014/main" id="{BBBAF336-6776-F549-A7CB-F4333FA65341}"/>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r="-1"/>
          <a:stretch/>
        </p:blipFill>
        <p:spPr>
          <a:xfrm>
            <a:off x="2032481" y="1766506"/>
            <a:ext cx="720399" cy="753717"/>
          </a:xfrm>
          <a:prstGeom prst="rect">
            <a:avLst/>
          </a:prstGeom>
        </p:spPr>
      </p:pic>
      <p:pic>
        <p:nvPicPr>
          <p:cNvPr id="45" name="Picture 44">
            <a:extLst>
              <a:ext uri="{FF2B5EF4-FFF2-40B4-BE49-F238E27FC236}">
                <a16:creationId xmlns:a16="http://schemas.microsoft.com/office/drawing/2014/main" id="{4C97A38C-0979-8A42-97AA-FAD201458919}"/>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r="-1"/>
          <a:stretch/>
        </p:blipFill>
        <p:spPr>
          <a:xfrm>
            <a:off x="5735800" y="1766510"/>
            <a:ext cx="720399" cy="753717"/>
          </a:xfrm>
          <a:prstGeom prst="rect">
            <a:avLst/>
          </a:prstGeom>
        </p:spPr>
      </p:pic>
      <p:pic>
        <p:nvPicPr>
          <p:cNvPr id="46" name="Picture 45">
            <a:extLst>
              <a:ext uri="{FF2B5EF4-FFF2-40B4-BE49-F238E27FC236}">
                <a16:creationId xmlns:a16="http://schemas.microsoft.com/office/drawing/2014/main" id="{278312FF-68BB-FE4D-91CF-16D64EB156D3}"/>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r="-1"/>
          <a:stretch/>
        </p:blipFill>
        <p:spPr>
          <a:xfrm>
            <a:off x="9439120" y="1766510"/>
            <a:ext cx="720399" cy="753717"/>
          </a:xfrm>
          <a:prstGeom prst="rect">
            <a:avLst/>
          </a:prstGeom>
        </p:spPr>
      </p:pic>
      <p:sp>
        <p:nvSpPr>
          <p:cNvPr id="47" name="Text Placeholder 3">
            <a:extLst>
              <a:ext uri="{FF2B5EF4-FFF2-40B4-BE49-F238E27FC236}">
                <a16:creationId xmlns:a16="http://schemas.microsoft.com/office/drawing/2014/main" id="{7E8807B7-2DC4-1A4B-BF68-8A86ACAB2DA5}"/>
              </a:ext>
            </a:extLst>
          </p:cNvPr>
          <p:cNvSpPr>
            <a:spLocks noGrp="1"/>
          </p:cNvSpPr>
          <p:nvPr>
            <p:ph type="body" sz="quarter" idx="10"/>
          </p:nvPr>
        </p:nvSpPr>
        <p:spPr>
          <a:xfrm>
            <a:off x="813415" y="2843299"/>
            <a:ext cx="3158530" cy="331788"/>
          </a:xfrm>
        </p:spPr>
        <p:txBody>
          <a:bodyPr>
            <a:normAutofit/>
          </a:bodyPr>
          <a:lstStyle>
            <a:lvl1pPr algn="ctr">
              <a:defRPr lang="en-US" sz="1400" b="1" i="0" kern="1200" dirty="0">
                <a:solidFill>
                  <a:schemeClr val="accent1">
                    <a:lumMod val="75000"/>
                  </a:schemeClr>
                </a:solidFill>
                <a:latin typeface="Calibri" panose="020F0502020204030204" pitchFamily="34" charset="0"/>
                <a:ea typeface="+mn-ea"/>
                <a:cs typeface="+mn-cs"/>
              </a:defRPr>
            </a:lvl1pPr>
          </a:lstStyle>
          <a:p>
            <a:pPr lvl="0"/>
            <a:r>
              <a:rPr lang="en-US" dirty="0"/>
              <a:t>Click to edit Master text styles</a:t>
            </a:r>
          </a:p>
        </p:txBody>
      </p:sp>
      <p:sp>
        <p:nvSpPr>
          <p:cNvPr id="48" name="Text Placeholder 5">
            <a:extLst>
              <a:ext uri="{FF2B5EF4-FFF2-40B4-BE49-F238E27FC236}">
                <a16:creationId xmlns:a16="http://schemas.microsoft.com/office/drawing/2014/main" id="{E386F9EF-66E5-0B42-94DA-EE1DCA96EB27}"/>
              </a:ext>
            </a:extLst>
          </p:cNvPr>
          <p:cNvSpPr>
            <a:spLocks noGrp="1"/>
          </p:cNvSpPr>
          <p:nvPr>
            <p:ph type="body" sz="quarter" idx="11"/>
          </p:nvPr>
        </p:nvSpPr>
        <p:spPr>
          <a:xfrm>
            <a:off x="819781" y="3217747"/>
            <a:ext cx="3145799" cy="2559598"/>
          </a:xfrm>
        </p:spPr>
        <p:txBody>
          <a:bodyPr>
            <a:normAutofit/>
          </a:bodyPr>
          <a:lstStyle>
            <a:lvl1pPr algn="ctr">
              <a:defRPr lang="en-US" sz="1400" b="0" i="0" kern="1200" dirty="0" smtClean="0">
                <a:solidFill>
                  <a:schemeClr val="accent1">
                    <a:lumMod val="75000"/>
                  </a:schemeClr>
                </a:solidFill>
                <a:latin typeface="Calibri Light" panose="020F0302020204030204" pitchFamily="34" charset="0"/>
                <a:ea typeface="+mn-ea"/>
                <a:cs typeface="+mn-cs"/>
              </a:defRPr>
            </a:lvl1pPr>
          </a:lstStyle>
          <a:p>
            <a:pPr lvl="0"/>
            <a:r>
              <a:rPr lang="en-US" dirty="0"/>
              <a:t>Click to edit Master text styles</a:t>
            </a:r>
          </a:p>
        </p:txBody>
      </p:sp>
      <p:sp>
        <p:nvSpPr>
          <p:cNvPr id="49" name="Text Placeholder 3">
            <a:extLst>
              <a:ext uri="{FF2B5EF4-FFF2-40B4-BE49-F238E27FC236}">
                <a16:creationId xmlns:a16="http://schemas.microsoft.com/office/drawing/2014/main" id="{A3D071CD-BCFD-3C4B-BE1B-186B96515C1C}"/>
              </a:ext>
            </a:extLst>
          </p:cNvPr>
          <p:cNvSpPr>
            <a:spLocks noGrp="1"/>
          </p:cNvSpPr>
          <p:nvPr>
            <p:ph type="body" sz="quarter" idx="12"/>
          </p:nvPr>
        </p:nvSpPr>
        <p:spPr>
          <a:xfrm>
            <a:off x="4516042" y="2843299"/>
            <a:ext cx="3158530" cy="331788"/>
          </a:xfrm>
        </p:spPr>
        <p:txBody>
          <a:bodyPr>
            <a:normAutofit/>
          </a:bodyPr>
          <a:lstStyle>
            <a:lvl1pPr algn="ctr">
              <a:defRPr lang="en-US" sz="1400" b="1" i="0" kern="1200" dirty="0">
                <a:solidFill>
                  <a:schemeClr val="accent1">
                    <a:lumMod val="75000"/>
                  </a:schemeClr>
                </a:solidFill>
                <a:latin typeface="Calibri" panose="020F0502020204030204" pitchFamily="34" charset="0"/>
                <a:ea typeface="+mn-ea"/>
                <a:cs typeface="+mn-cs"/>
              </a:defRPr>
            </a:lvl1pPr>
          </a:lstStyle>
          <a:p>
            <a:pPr lvl="0"/>
            <a:r>
              <a:rPr lang="en-US" dirty="0"/>
              <a:t>Click to edit Master text styles</a:t>
            </a:r>
          </a:p>
        </p:txBody>
      </p:sp>
      <p:sp>
        <p:nvSpPr>
          <p:cNvPr id="50" name="Text Placeholder 5">
            <a:extLst>
              <a:ext uri="{FF2B5EF4-FFF2-40B4-BE49-F238E27FC236}">
                <a16:creationId xmlns:a16="http://schemas.microsoft.com/office/drawing/2014/main" id="{E4C98BC9-A895-D540-807F-0C09F7F97F1C}"/>
              </a:ext>
            </a:extLst>
          </p:cNvPr>
          <p:cNvSpPr>
            <a:spLocks noGrp="1"/>
          </p:cNvSpPr>
          <p:nvPr>
            <p:ph type="body" sz="quarter" idx="13"/>
          </p:nvPr>
        </p:nvSpPr>
        <p:spPr>
          <a:xfrm>
            <a:off x="4522408" y="3217747"/>
            <a:ext cx="3145799" cy="2559598"/>
          </a:xfrm>
        </p:spPr>
        <p:txBody>
          <a:bodyPr>
            <a:normAutofit/>
          </a:bodyPr>
          <a:lstStyle>
            <a:lvl1pPr algn="ctr">
              <a:defRPr lang="en-US" sz="1400" b="0" i="0" kern="1200" dirty="0" smtClean="0">
                <a:solidFill>
                  <a:schemeClr val="accent1">
                    <a:lumMod val="75000"/>
                  </a:schemeClr>
                </a:solidFill>
                <a:latin typeface="Calibri Light" panose="020F0302020204030204" pitchFamily="34" charset="0"/>
                <a:ea typeface="+mn-ea"/>
                <a:cs typeface="+mn-cs"/>
              </a:defRPr>
            </a:lvl1pPr>
          </a:lstStyle>
          <a:p>
            <a:pPr lvl="0"/>
            <a:r>
              <a:rPr lang="en-US" dirty="0"/>
              <a:t>Click to edit Master text styles</a:t>
            </a:r>
          </a:p>
        </p:txBody>
      </p:sp>
      <p:sp>
        <p:nvSpPr>
          <p:cNvPr id="51" name="Text Placeholder 3">
            <a:extLst>
              <a:ext uri="{FF2B5EF4-FFF2-40B4-BE49-F238E27FC236}">
                <a16:creationId xmlns:a16="http://schemas.microsoft.com/office/drawing/2014/main" id="{FACFDE6D-60BE-984F-BEA8-9064F212EFA0}"/>
              </a:ext>
            </a:extLst>
          </p:cNvPr>
          <p:cNvSpPr>
            <a:spLocks noGrp="1"/>
          </p:cNvSpPr>
          <p:nvPr>
            <p:ph type="body" sz="quarter" idx="14"/>
          </p:nvPr>
        </p:nvSpPr>
        <p:spPr>
          <a:xfrm>
            <a:off x="8220055" y="2843299"/>
            <a:ext cx="3158530" cy="331788"/>
          </a:xfrm>
        </p:spPr>
        <p:txBody>
          <a:bodyPr>
            <a:normAutofit/>
          </a:bodyPr>
          <a:lstStyle>
            <a:lvl1pPr algn="ctr">
              <a:defRPr lang="en-US" sz="1400" b="1" i="0" kern="1200" dirty="0">
                <a:solidFill>
                  <a:schemeClr val="accent1">
                    <a:lumMod val="75000"/>
                  </a:schemeClr>
                </a:solidFill>
                <a:latin typeface="Calibri" panose="020F0502020204030204" pitchFamily="34" charset="0"/>
                <a:ea typeface="+mn-ea"/>
                <a:cs typeface="+mn-cs"/>
              </a:defRPr>
            </a:lvl1pPr>
          </a:lstStyle>
          <a:p>
            <a:pPr lvl="0"/>
            <a:r>
              <a:rPr lang="en-US" dirty="0"/>
              <a:t>Click to edit Master text styles</a:t>
            </a:r>
          </a:p>
        </p:txBody>
      </p:sp>
      <p:sp>
        <p:nvSpPr>
          <p:cNvPr id="52" name="Text Placeholder 5">
            <a:extLst>
              <a:ext uri="{FF2B5EF4-FFF2-40B4-BE49-F238E27FC236}">
                <a16:creationId xmlns:a16="http://schemas.microsoft.com/office/drawing/2014/main" id="{02823F89-EBCE-2749-A3BC-97F1FAB487A7}"/>
              </a:ext>
            </a:extLst>
          </p:cNvPr>
          <p:cNvSpPr>
            <a:spLocks noGrp="1"/>
          </p:cNvSpPr>
          <p:nvPr>
            <p:ph type="body" sz="quarter" idx="15"/>
          </p:nvPr>
        </p:nvSpPr>
        <p:spPr>
          <a:xfrm>
            <a:off x="8226421" y="3217747"/>
            <a:ext cx="3145799" cy="2559598"/>
          </a:xfrm>
        </p:spPr>
        <p:txBody>
          <a:bodyPr>
            <a:normAutofit/>
          </a:bodyPr>
          <a:lstStyle>
            <a:lvl1pPr algn="ctr">
              <a:defRPr lang="en-US" sz="1400" b="0" i="0" kern="1200" dirty="0" smtClean="0">
                <a:solidFill>
                  <a:schemeClr val="accent1">
                    <a:lumMod val="75000"/>
                  </a:schemeClr>
                </a:solidFill>
                <a:latin typeface="Calibri Light" panose="020F0302020204030204" pitchFamily="34" charset="0"/>
                <a:ea typeface="+mn-ea"/>
                <a:cs typeface="+mn-cs"/>
              </a:defRPr>
            </a:lvl1pPr>
          </a:lstStyle>
          <a:p>
            <a:pPr lvl="0"/>
            <a:r>
              <a:rPr lang="en-US" dirty="0"/>
              <a:t>Click to edit Master text styles</a:t>
            </a:r>
          </a:p>
        </p:txBody>
      </p:sp>
      <p:sp>
        <p:nvSpPr>
          <p:cNvPr id="53" name="Title 1">
            <a:extLst>
              <a:ext uri="{FF2B5EF4-FFF2-40B4-BE49-F238E27FC236}">
                <a16:creationId xmlns:a16="http://schemas.microsoft.com/office/drawing/2014/main" id="{AE8F31BE-39D6-6740-8352-A9C396E633DB}"/>
              </a:ext>
            </a:extLst>
          </p:cNvPr>
          <p:cNvSpPr>
            <a:spLocks noGrp="1"/>
          </p:cNvSpPr>
          <p:nvPr>
            <p:ph type="title"/>
          </p:nvPr>
        </p:nvSpPr>
        <p:spPr>
          <a:xfrm>
            <a:off x="502148" y="489640"/>
            <a:ext cx="11501068" cy="643428"/>
          </a:xfrm>
          <a:prstGeom prst="rect">
            <a:avLst/>
          </a:prstGeom>
        </p:spPr>
        <p:txBody>
          <a:bodyPr>
            <a:normAutofit/>
          </a:bodyPr>
          <a:lstStyle>
            <a:lvl1pPr>
              <a:defRPr sz="2900">
                <a:solidFill>
                  <a:schemeClr val="accent1">
                    <a:lumMod val="75000"/>
                  </a:schemeClr>
                </a:solidFill>
              </a:defRPr>
            </a:lvl1pPr>
          </a:lstStyle>
          <a:p>
            <a:r>
              <a:rPr lang="en-US" dirty="0"/>
              <a:t>Click to edit Master title style</a:t>
            </a:r>
          </a:p>
        </p:txBody>
      </p:sp>
      <p:sp>
        <p:nvSpPr>
          <p:cNvPr id="54" name="Content Placeholder 2">
            <a:extLst>
              <a:ext uri="{FF2B5EF4-FFF2-40B4-BE49-F238E27FC236}">
                <a16:creationId xmlns:a16="http://schemas.microsoft.com/office/drawing/2014/main" id="{F07EFD7A-EECB-AA4D-A1A5-B2205E891AA6}"/>
              </a:ext>
            </a:extLst>
          </p:cNvPr>
          <p:cNvSpPr>
            <a:spLocks noGrp="1"/>
          </p:cNvSpPr>
          <p:nvPr>
            <p:ph idx="1" hasCustomPrompt="1"/>
          </p:nvPr>
        </p:nvSpPr>
        <p:spPr>
          <a:xfrm>
            <a:off x="552024" y="1357872"/>
            <a:ext cx="10515600" cy="365113"/>
          </a:xfrm>
          <a:prstGeom prst="rect">
            <a:avLst/>
          </a:prstGeom>
        </p:spPr>
        <p:txBody>
          <a:bodyPr>
            <a:normAutofit/>
          </a:bodyPr>
          <a:lstStyle>
            <a:lvl1pPr marL="0" indent="0">
              <a:buNone/>
              <a:defRPr lang="en-US" sz="1600" b="0" i="0" kern="1200" cap="all" spc="300" baseline="0" dirty="0">
                <a:solidFill>
                  <a:schemeClr val="accent1">
                    <a:lumMod val="75000"/>
                  </a:schemeClr>
                </a:solidFill>
                <a:latin typeface="Calibri Light" panose="020F0302020204030204" pitchFamily="34" charset="0"/>
                <a:ea typeface="+mn-ea"/>
                <a:cs typeface="+mn-cs"/>
              </a:defRPr>
            </a:lvl1pPr>
            <a:lvl2pPr marL="457200" indent="0">
              <a:buNone/>
              <a:defRPr sz="1800"/>
            </a:lvl2pPr>
            <a:lvl3pPr marL="914400" indent="0">
              <a:buNone/>
              <a:defRPr sz="1600"/>
            </a:lvl3pPr>
            <a:lvl4pPr marL="1371600" indent="0">
              <a:buNone/>
              <a:defRPr sz="1400"/>
            </a:lvl4pPr>
            <a:lvl5pPr marL="1828800" indent="0">
              <a:buNone/>
              <a:defRPr sz="1400"/>
            </a:lvl5pPr>
          </a:lstStyle>
          <a:p>
            <a:pPr lvl="0"/>
            <a:r>
              <a:rPr lang="en-US" dirty="0"/>
              <a:t>Edit Master text styles</a:t>
            </a:r>
          </a:p>
        </p:txBody>
      </p:sp>
    </p:spTree>
    <p:extLst>
      <p:ext uri="{BB962C8B-B14F-4D97-AF65-F5344CB8AC3E}">
        <p14:creationId xmlns:p14="http://schemas.microsoft.com/office/powerpoint/2010/main" val="17456860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4"/>
                                        </p:tgtEl>
                                        <p:attrNameLst>
                                          <p:attrName>style.visibility</p:attrName>
                                        </p:attrNameLst>
                                      </p:cBhvr>
                                      <p:to>
                                        <p:strVal val="visible"/>
                                      </p:to>
                                    </p:set>
                                    <p:animEffect transition="in" filter="fade">
                                      <p:cBhvr>
                                        <p:cTn id="7" dur="500"/>
                                        <p:tgtEl>
                                          <p:spTgt spid="4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4"/>
                                        </p:tgtEl>
                                        <p:attrNameLst>
                                          <p:attrName>style.visibility</p:attrName>
                                        </p:attrNameLst>
                                      </p:cBhvr>
                                      <p:to>
                                        <p:strVal val="visible"/>
                                      </p:to>
                                    </p:set>
                                    <p:animEffect transition="in" filter="fade">
                                      <p:cBhvr>
                                        <p:cTn id="10" dur="500"/>
                                        <p:tgtEl>
                                          <p:spTgt spid="34"/>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3"/>
                                        </p:tgtEl>
                                        <p:attrNameLst>
                                          <p:attrName>style.visibility</p:attrName>
                                        </p:attrNameLst>
                                      </p:cBhvr>
                                      <p:to>
                                        <p:strVal val="visible"/>
                                      </p:to>
                                    </p:set>
                                    <p:animEffect transition="in" filter="fade">
                                      <p:cBhvr>
                                        <p:cTn id="13" dur="500"/>
                                        <p:tgtEl>
                                          <p:spTgt spid="33"/>
                                        </p:tgtEl>
                                      </p:cBhvr>
                                    </p:animEffect>
                                  </p:childTnLst>
                                </p:cTn>
                              </p:par>
                            </p:childTnLst>
                          </p:cTn>
                        </p:par>
                        <p:par>
                          <p:cTn id="14" fill="hold">
                            <p:stCondLst>
                              <p:cond delay="500"/>
                            </p:stCondLst>
                            <p:childTnLst>
                              <p:par>
                                <p:cTn id="15" presetID="10" presetClass="entr" presetSubtype="0" fill="hold" nodeType="afterEffect">
                                  <p:stCondLst>
                                    <p:cond delay="0"/>
                                  </p:stCondLst>
                                  <p:childTnLst>
                                    <p:set>
                                      <p:cBhvr>
                                        <p:cTn id="16" dur="1" fill="hold">
                                          <p:stCondLst>
                                            <p:cond delay="0"/>
                                          </p:stCondLst>
                                        </p:cTn>
                                        <p:tgtEl>
                                          <p:spTgt spid="45"/>
                                        </p:tgtEl>
                                        <p:attrNameLst>
                                          <p:attrName>style.visibility</p:attrName>
                                        </p:attrNameLst>
                                      </p:cBhvr>
                                      <p:to>
                                        <p:strVal val="visible"/>
                                      </p:to>
                                    </p:set>
                                    <p:animEffect transition="in" filter="fade">
                                      <p:cBhvr>
                                        <p:cTn id="17" dur="500"/>
                                        <p:tgtEl>
                                          <p:spTgt spid="45"/>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41"/>
                                        </p:tgtEl>
                                        <p:attrNameLst>
                                          <p:attrName>style.visibility</p:attrName>
                                        </p:attrNameLst>
                                      </p:cBhvr>
                                      <p:to>
                                        <p:strVal val="visible"/>
                                      </p:to>
                                    </p:set>
                                    <p:animEffect transition="in" filter="fade">
                                      <p:cBhvr>
                                        <p:cTn id="20" dur="500"/>
                                        <p:tgtEl>
                                          <p:spTgt spid="41"/>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40"/>
                                        </p:tgtEl>
                                        <p:attrNameLst>
                                          <p:attrName>style.visibility</p:attrName>
                                        </p:attrNameLst>
                                      </p:cBhvr>
                                      <p:to>
                                        <p:strVal val="visible"/>
                                      </p:to>
                                    </p:set>
                                    <p:animEffect transition="in" filter="fade">
                                      <p:cBhvr>
                                        <p:cTn id="23" dur="500"/>
                                        <p:tgtEl>
                                          <p:spTgt spid="40"/>
                                        </p:tgtEl>
                                      </p:cBhvr>
                                    </p:animEffect>
                                  </p:childTnLst>
                                </p:cTn>
                              </p:par>
                            </p:childTnLst>
                          </p:cTn>
                        </p:par>
                        <p:par>
                          <p:cTn id="24" fill="hold">
                            <p:stCondLst>
                              <p:cond delay="1000"/>
                            </p:stCondLst>
                            <p:childTnLst>
                              <p:par>
                                <p:cTn id="25" presetID="10" presetClass="entr" presetSubtype="0" fill="hold" nodeType="afterEffect">
                                  <p:stCondLst>
                                    <p:cond delay="0"/>
                                  </p:stCondLst>
                                  <p:childTnLst>
                                    <p:set>
                                      <p:cBhvr>
                                        <p:cTn id="26" dur="1" fill="hold">
                                          <p:stCondLst>
                                            <p:cond delay="0"/>
                                          </p:stCondLst>
                                        </p:cTn>
                                        <p:tgtEl>
                                          <p:spTgt spid="46"/>
                                        </p:tgtEl>
                                        <p:attrNameLst>
                                          <p:attrName>style.visibility</p:attrName>
                                        </p:attrNameLst>
                                      </p:cBhvr>
                                      <p:to>
                                        <p:strVal val="visible"/>
                                      </p:to>
                                    </p:set>
                                    <p:animEffect transition="in" filter="fade">
                                      <p:cBhvr>
                                        <p:cTn id="27" dur="500"/>
                                        <p:tgtEl>
                                          <p:spTgt spid="46"/>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43"/>
                                        </p:tgtEl>
                                        <p:attrNameLst>
                                          <p:attrName>style.visibility</p:attrName>
                                        </p:attrNameLst>
                                      </p:cBhvr>
                                      <p:to>
                                        <p:strVal val="visible"/>
                                      </p:to>
                                    </p:set>
                                    <p:animEffect transition="in" filter="fade">
                                      <p:cBhvr>
                                        <p:cTn id="30" dur="500"/>
                                        <p:tgtEl>
                                          <p:spTgt spid="43"/>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42"/>
                                        </p:tgtEl>
                                        <p:attrNameLst>
                                          <p:attrName>style.visibility</p:attrName>
                                        </p:attrNameLst>
                                      </p:cBhvr>
                                      <p:to>
                                        <p:strVal val="visible"/>
                                      </p:to>
                                    </p:set>
                                    <p:animEffect transition="in" filter="fade">
                                      <p:cBhvr>
                                        <p:cTn id="33"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4" grpId="0" animBg="1"/>
      <p:bldP spid="40" grpId="0" animBg="1"/>
      <p:bldP spid="41" grpId="0" animBg="1"/>
      <p:bldP spid="42" grpId="0" animBg="1"/>
      <p:bldP spid="43"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4 Sections_Content">
    <p:spTree>
      <p:nvGrpSpPr>
        <p:cNvPr id="1" name=""/>
        <p:cNvGrpSpPr/>
        <p:nvPr/>
      </p:nvGrpSpPr>
      <p:grpSpPr>
        <a:xfrm>
          <a:off x="0" y="0"/>
          <a:ext cx="0" cy="0"/>
          <a:chOff x="0" y="0"/>
          <a:chExt cx="0" cy="0"/>
        </a:xfrm>
      </p:grpSpPr>
      <p:sp>
        <p:nvSpPr>
          <p:cNvPr id="7" name="Slide Number Placeholder 5"/>
          <p:cNvSpPr>
            <a:spLocks noGrp="1"/>
          </p:cNvSpPr>
          <p:nvPr>
            <p:ph type="sldNum" sz="quarter" idx="4"/>
          </p:nvPr>
        </p:nvSpPr>
        <p:spPr>
          <a:xfrm>
            <a:off x="9017686" y="6356351"/>
            <a:ext cx="2336113" cy="365126"/>
          </a:xfrm>
          <a:prstGeom prst="rect">
            <a:avLst/>
          </a:prstGeom>
        </p:spPr>
        <p:txBody>
          <a:bodyPr vert="horz" lIns="91440" tIns="45720" rIns="91440" bIns="45720" rtlCol="0" anchor="ctr"/>
          <a:lstStyle>
            <a:lvl1pPr algn="r">
              <a:defRPr sz="800">
                <a:solidFill>
                  <a:schemeClr val="bg2">
                    <a:lumMod val="50000"/>
                  </a:schemeClr>
                </a:solidFill>
                <a:latin typeface="Arial" panose="020B0604020202020204" pitchFamily="34" charset="0"/>
                <a:cs typeface="Arial" panose="020B0604020202020204" pitchFamily="34" charset="0"/>
              </a:defRPr>
            </a:lvl1pPr>
          </a:lstStyle>
          <a:p>
            <a:r>
              <a:rPr lang="en-US" dirty="0">
                <a:latin typeface="Calibri" panose="020F0502020204030204" pitchFamily="34" charset="0"/>
                <a:cs typeface="Calibri" panose="020F0502020204030204" pitchFamily="34" charset="0"/>
              </a:rPr>
              <a:t>37-07990-05  |  2024/06/21  |  </a:t>
            </a:r>
            <a:fld id="{D0C23CAC-3615-4471-B9FB-AB376FAFF36C}" type="slidenum">
              <a:rPr lang="en-US" smtClean="0">
                <a:latin typeface="Calibri" panose="020F0502020204030204" pitchFamily="34" charset="0"/>
                <a:cs typeface="Calibri" panose="020F0502020204030204" pitchFamily="34" charset="0"/>
              </a:rPr>
              <a:pPr/>
              <a:t>‹#›</a:t>
            </a:fld>
            <a:endParaRPr lang="en-US" dirty="0">
              <a:latin typeface="Calibri" panose="020F0502020204030204" pitchFamily="34" charset="0"/>
              <a:cs typeface="Calibri" panose="020F0502020204030204" pitchFamily="34" charset="0"/>
            </a:endParaRPr>
          </a:p>
        </p:txBody>
      </p:sp>
      <p:pic>
        <p:nvPicPr>
          <p:cNvPr id="9" name="Picture 8"/>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15977" y="6174485"/>
            <a:ext cx="1770379" cy="249958"/>
          </a:xfrm>
          <a:prstGeom prst="rect">
            <a:avLst/>
          </a:prstGeom>
        </p:spPr>
      </p:pic>
      <p:sp>
        <p:nvSpPr>
          <p:cNvPr id="4" name="Text Placeholder 3">
            <a:extLst>
              <a:ext uri="{FF2B5EF4-FFF2-40B4-BE49-F238E27FC236}">
                <a16:creationId xmlns:a16="http://schemas.microsoft.com/office/drawing/2014/main" id="{5A112C49-FE4C-2644-917B-45CBAA849313}"/>
              </a:ext>
            </a:extLst>
          </p:cNvPr>
          <p:cNvSpPr>
            <a:spLocks noGrp="1"/>
          </p:cNvSpPr>
          <p:nvPr>
            <p:ph type="body" sz="quarter" idx="10"/>
          </p:nvPr>
        </p:nvSpPr>
        <p:spPr>
          <a:xfrm>
            <a:off x="588551" y="2004743"/>
            <a:ext cx="5369300" cy="1647736"/>
          </a:xfrm>
          <a:solidFill>
            <a:schemeClr val="tx1"/>
          </a:solidFill>
        </p:spPr>
        <p:txBody>
          <a:bodyPr lIns="274320" tIns="274320" rIns="274320" bIns="274320"/>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a:p>
            <a:pPr lvl="1"/>
            <a:r>
              <a:rPr lang="en-US" dirty="0"/>
              <a:t>Second level</a:t>
            </a:r>
          </a:p>
          <a:p>
            <a:pPr lvl="2"/>
            <a:r>
              <a:rPr lang="en-US" dirty="0"/>
              <a:t>Third level</a:t>
            </a:r>
          </a:p>
        </p:txBody>
      </p:sp>
      <p:sp>
        <p:nvSpPr>
          <p:cNvPr id="17" name="Text Placeholder 3">
            <a:extLst>
              <a:ext uri="{FF2B5EF4-FFF2-40B4-BE49-F238E27FC236}">
                <a16:creationId xmlns:a16="http://schemas.microsoft.com/office/drawing/2014/main" id="{7AF6886F-155C-AF4A-8ADB-45B475F07512}"/>
              </a:ext>
            </a:extLst>
          </p:cNvPr>
          <p:cNvSpPr>
            <a:spLocks noGrp="1"/>
          </p:cNvSpPr>
          <p:nvPr>
            <p:ph type="body" sz="quarter" idx="11"/>
          </p:nvPr>
        </p:nvSpPr>
        <p:spPr>
          <a:xfrm>
            <a:off x="5957851" y="2004743"/>
            <a:ext cx="5382624" cy="1647736"/>
          </a:xfrm>
          <a:solidFill>
            <a:schemeClr val="accent6"/>
          </a:solidFill>
        </p:spPr>
        <p:txBody>
          <a:bodyPr lIns="274320" tIns="274320" rIns="274320" bIns="274320"/>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a:p>
            <a:pPr lvl="1"/>
            <a:r>
              <a:rPr lang="en-US" dirty="0"/>
              <a:t>Second level</a:t>
            </a:r>
          </a:p>
          <a:p>
            <a:pPr lvl="2"/>
            <a:r>
              <a:rPr lang="en-US" dirty="0"/>
              <a:t>Third level</a:t>
            </a:r>
          </a:p>
        </p:txBody>
      </p:sp>
      <p:sp>
        <p:nvSpPr>
          <p:cNvPr id="18" name="Text Placeholder 3">
            <a:extLst>
              <a:ext uri="{FF2B5EF4-FFF2-40B4-BE49-F238E27FC236}">
                <a16:creationId xmlns:a16="http://schemas.microsoft.com/office/drawing/2014/main" id="{74A594DD-51C8-E844-9603-55F2194275FA}"/>
              </a:ext>
            </a:extLst>
          </p:cNvPr>
          <p:cNvSpPr>
            <a:spLocks noGrp="1"/>
          </p:cNvSpPr>
          <p:nvPr>
            <p:ph type="body" sz="quarter" idx="12"/>
          </p:nvPr>
        </p:nvSpPr>
        <p:spPr>
          <a:xfrm>
            <a:off x="588551" y="3656268"/>
            <a:ext cx="5369300" cy="1647736"/>
          </a:xfrm>
          <a:solidFill>
            <a:schemeClr val="tx1">
              <a:lumMod val="50000"/>
            </a:schemeClr>
          </a:solidFill>
        </p:spPr>
        <p:txBody>
          <a:bodyPr lIns="274320" tIns="274320" rIns="274320" bIns="274320"/>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a:p>
            <a:pPr lvl="1"/>
            <a:r>
              <a:rPr lang="en-US" dirty="0"/>
              <a:t>Second level</a:t>
            </a:r>
          </a:p>
          <a:p>
            <a:pPr lvl="2"/>
            <a:r>
              <a:rPr lang="en-US" dirty="0"/>
              <a:t>Third level</a:t>
            </a:r>
          </a:p>
        </p:txBody>
      </p:sp>
      <p:sp>
        <p:nvSpPr>
          <p:cNvPr id="19" name="Text Placeholder 3">
            <a:extLst>
              <a:ext uri="{FF2B5EF4-FFF2-40B4-BE49-F238E27FC236}">
                <a16:creationId xmlns:a16="http://schemas.microsoft.com/office/drawing/2014/main" id="{D963F65F-3C61-374D-8841-F7A6CB33671E}"/>
              </a:ext>
            </a:extLst>
          </p:cNvPr>
          <p:cNvSpPr>
            <a:spLocks noGrp="1"/>
          </p:cNvSpPr>
          <p:nvPr>
            <p:ph type="body" sz="quarter" idx="13"/>
          </p:nvPr>
        </p:nvSpPr>
        <p:spPr>
          <a:xfrm>
            <a:off x="5957851" y="3656268"/>
            <a:ext cx="5382624" cy="1647736"/>
          </a:xfrm>
          <a:solidFill>
            <a:schemeClr val="accent1"/>
          </a:solidFill>
        </p:spPr>
        <p:txBody>
          <a:bodyPr lIns="274320" tIns="274320" rIns="274320" bIns="274320"/>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a:p>
            <a:pPr lvl="1"/>
            <a:r>
              <a:rPr lang="en-US" dirty="0"/>
              <a:t>Second level</a:t>
            </a:r>
          </a:p>
          <a:p>
            <a:pPr lvl="2"/>
            <a:r>
              <a:rPr lang="en-US" dirty="0"/>
              <a:t>Third level</a:t>
            </a:r>
          </a:p>
        </p:txBody>
      </p:sp>
      <p:cxnSp>
        <p:nvCxnSpPr>
          <p:cNvPr id="21" name="Straight Connector 20">
            <a:extLst>
              <a:ext uri="{FF2B5EF4-FFF2-40B4-BE49-F238E27FC236}">
                <a16:creationId xmlns:a16="http://schemas.microsoft.com/office/drawing/2014/main" id="{5A389A90-9099-DA41-8B9A-979683D91FE9}"/>
              </a:ext>
            </a:extLst>
          </p:cNvPr>
          <p:cNvCxnSpPr/>
          <p:nvPr/>
        </p:nvCxnSpPr>
        <p:spPr>
          <a:xfrm>
            <a:off x="621304" y="1210647"/>
            <a:ext cx="688566"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12" name="Title 1">
            <a:extLst>
              <a:ext uri="{FF2B5EF4-FFF2-40B4-BE49-F238E27FC236}">
                <a16:creationId xmlns:a16="http://schemas.microsoft.com/office/drawing/2014/main" id="{BBAA7F7A-D203-C149-B937-BC32A8A3586B}"/>
              </a:ext>
            </a:extLst>
          </p:cNvPr>
          <p:cNvSpPr>
            <a:spLocks noGrp="1"/>
          </p:cNvSpPr>
          <p:nvPr>
            <p:ph type="title"/>
          </p:nvPr>
        </p:nvSpPr>
        <p:spPr>
          <a:xfrm>
            <a:off x="502148" y="489640"/>
            <a:ext cx="11501068" cy="643428"/>
          </a:xfrm>
          <a:prstGeom prst="rect">
            <a:avLst/>
          </a:prstGeom>
        </p:spPr>
        <p:txBody>
          <a:bodyPr>
            <a:normAutofit/>
          </a:bodyPr>
          <a:lstStyle>
            <a:lvl1pPr>
              <a:defRPr sz="2900">
                <a:solidFill>
                  <a:schemeClr val="accent1">
                    <a:lumMod val="75000"/>
                  </a:schemeClr>
                </a:solidFill>
              </a:defRPr>
            </a:lvl1pPr>
          </a:lstStyle>
          <a:p>
            <a:r>
              <a:rPr lang="en-US" dirty="0"/>
              <a:t>Click to edit Master title style</a:t>
            </a:r>
          </a:p>
        </p:txBody>
      </p:sp>
      <p:sp>
        <p:nvSpPr>
          <p:cNvPr id="13" name="Content Placeholder 2">
            <a:extLst>
              <a:ext uri="{FF2B5EF4-FFF2-40B4-BE49-F238E27FC236}">
                <a16:creationId xmlns:a16="http://schemas.microsoft.com/office/drawing/2014/main" id="{627E927E-434D-7241-B693-B6AA906F4064}"/>
              </a:ext>
            </a:extLst>
          </p:cNvPr>
          <p:cNvSpPr>
            <a:spLocks noGrp="1"/>
          </p:cNvSpPr>
          <p:nvPr>
            <p:ph idx="1" hasCustomPrompt="1"/>
          </p:nvPr>
        </p:nvSpPr>
        <p:spPr>
          <a:xfrm>
            <a:off x="552024" y="1357872"/>
            <a:ext cx="10515600" cy="365113"/>
          </a:xfrm>
          <a:prstGeom prst="rect">
            <a:avLst/>
          </a:prstGeom>
        </p:spPr>
        <p:txBody>
          <a:bodyPr>
            <a:normAutofit/>
          </a:bodyPr>
          <a:lstStyle>
            <a:lvl1pPr marL="0" indent="0">
              <a:buNone/>
              <a:defRPr lang="en-US" sz="1600" b="0" i="0" kern="1200" cap="all" spc="300" baseline="0" dirty="0">
                <a:solidFill>
                  <a:schemeClr val="accent1">
                    <a:lumMod val="75000"/>
                  </a:schemeClr>
                </a:solidFill>
                <a:latin typeface="Calibri Light" panose="020F0302020204030204" pitchFamily="34" charset="0"/>
                <a:ea typeface="+mn-ea"/>
                <a:cs typeface="+mn-cs"/>
              </a:defRPr>
            </a:lvl1pPr>
            <a:lvl2pPr marL="457200" indent="0">
              <a:buNone/>
              <a:defRPr sz="1800"/>
            </a:lvl2pPr>
            <a:lvl3pPr marL="914400" indent="0">
              <a:buNone/>
              <a:defRPr sz="1600"/>
            </a:lvl3pPr>
            <a:lvl4pPr marL="1371600" indent="0">
              <a:buNone/>
              <a:defRPr sz="1400"/>
            </a:lvl4pPr>
            <a:lvl5pPr marL="1828800" indent="0">
              <a:buNone/>
              <a:defRPr sz="1400"/>
            </a:lvl5pPr>
          </a:lstStyle>
          <a:p>
            <a:pPr lvl="0"/>
            <a:r>
              <a:rPr lang="en-US" dirty="0"/>
              <a:t>Edit Master text styles</a:t>
            </a:r>
          </a:p>
        </p:txBody>
      </p:sp>
    </p:spTree>
    <p:extLst>
      <p:ext uri="{BB962C8B-B14F-4D97-AF65-F5344CB8AC3E}">
        <p14:creationId xmlns:p14="http://schemas.microsoft.com/office/powerpoint/2010/main" val="113863743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Title and Content_w Photo">
    <p:spTree>
      <p:nvGrpSpPr>
        <p:cNvPr id="1" name=""/>
        <p:cNvGrpSpPr/>
        <p:nvPr/>
      </p:nvGrpSpPr>
      <p:grpSpPr>
        <a:xfrm>
          <a:off x="0" y="0"/>
          <a:ext cx="0" cy="0"/>
          <a:chOff x="0" y="0"/>
          <a:chExt cx="0" cy="0"/>
        </a:xfrm>
      </p:grpSpPr>
      <p:sp>
        <p:nvSpPr>
          <p:cNvPr id="8" name="Picture Placeholder 2"/>
          <p:cNvSpPr>
            <a:spLocks noGrp="1" noChangeAspect="1"/>
          </p:cNvSpPr>
          <p:nvPr>
            <p:ph type="pic" idx="12" hasCustomPrompt="1"/>
          </p:nvPr>
        </p:nvSpPr>
        <p:spPr>
          <a:xfrm>
            <a:off x="7326182" y="0"/>
            <a:ext cx="4865817" cy="6858000"/>
          </a:xfrm>
          <a:prstGeom prst="rect">
            <a:avLst/>
          </a:prstGeom>
        </p:spPr>
        <p:txBody>
          <a:bodyPr anchor="t">
            <a:normAutofit/>
          </a:bodyPr>
          <a:lstStyle>
            <a:lvl1pPr marL="0" indent="0">
              <a:buNone/>
              <a:defRPr sz="1400">
                <a:solidFill>
                  <a:schemeClr val="accent1">
                    <a:lumMod val="7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a:t>
            </a:r>
            <a:r>
              <a:rPr lang="en-US" dirty="0" err="1"/>
              <a:t>picure</a:t>
            </a:r>
            <a:endParaRPr lang="en-US" dirty="0"/>
          </a:p>
        </p:txBody>
      </p:sp>
      <p:pic>
        <p:nvPicPr>
          <p:cNvPr id="9" name="Picture 8"/>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15977" y="6174485"/>
            <a:ext cx="1770379" cy="249958"/>
          </a:xfrm>
          <a:prstGeom prst="rect">
            <a:avLst/>
          </a:prstGeom>
        </p:spPr>
      </p:pic>
      <p:sp>
        <p:nvSpPr>
          <p:cNvPr id="17" name="Title 1">
            <a:extLst>
              <a:ext uri="{FF2B5EF4-FFF2-40B4-BE49-F238E27FC236}">
                <a16:creationId xmlns:a16="http://schemas.microsoft.com/office/drawing/2014/main" id="{731B567C-63BF-3844-A3D8-E3F8B842801A}"/>
              </a:ext>
            </a:extLst>
          </p:cNvPr>
          <p:cNvSpPr>
            <a:spLocks noGrp="1"/>
          </p:cNvSpPr>
          <p:nvPr>
            <p:ph type="title"/>
          </p:nvPr>
        </p:nvSpPr>
        <p:spPr>
          <a:xfrm>
            <a:off x="485523" y="489640"/>
            <a:ext cx="6193573" cy="643428"/>
          </a:xfrm>
          <a:prstGeom prst="rect">
            <a:avLst/>
          </a:prstGeom>
        </p:spPr>
        <p:txBody>
          <a:bodyPr>
            <a:normAutofit/>
          </a:bodyPr>
          <a:lstStyle>
            <a:lvl1pPr>
              <a:defRPr sz="2900">
                <a:solidFill>
                  <a:schemeClr val="accent1">
                    <a:lumMod val="75000"/>
                  </a:schemeClr>
                </a:solidFill>
              </a:defRPr>
            </a:lvl1pPr>
          </a:lstStyle>
          <a:p>
            <a:r>
              <a:rPr lang="en-US" dirty="0"/>
              <a:t>Click to edit Master title style</a:t>
            </a:r>
          </a:p>
        </p:txBody>
      </p:sp>
      <p:cxnSp>
        <p:nvCxnSpPr>
          <p:cNvPr id="18" name="Straight Connector 17">
            <a:extLst>
              <a:ext uri="{FF2B5EF4-FFF2-40B4-BE49-F238E27FC236}">
                <a16:creationId xmlns:a16="http://schemas.microsoft.com/office/drawing/2014/main" id="{A02DA3E9-7D78-3E4A-B038-9CD9B5F8E296}"/>
              </a:ext>
            </a:extLst>
          </p:cNvPr>
          <p:cNvCxnSpPr/>
          <p:nvPr/>
        </p:nvCxnSpPr>
        <p:spPr>
          <a:xfrm>
            <a:off x="621304" y="1210647"/>
            <a:ext cx="688566"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19" name="Content Placeholder 2">
            <a:extLst>
              <a:ext uri="{FF2B5EF4-FFF2-40B4-BE49-F238E27FC236}">
                <a16:creationId xmlns:a16="http://schemas.microsoft.com/office/drawing/2014/main" id="{FBBA88EB-F60A-6641-A340-6644034EBE02}"/>
              </a:ext>
            </a:extLst>
          </p:cNvPr>
          <p:cNvSpPr>
            <a:spLocks noGrp="1"/>
          </p:cNvSpPr>
          <p:nvPr>
            <p:ph idx="1" hasCustomPrompt="1"/>
          </p:nvPr>
        </p:nvSpPr>
        <p:spPr>
          <a:xfrm>
            <a:off x="485523" y="1357872"/>
            <a:ext cx="6193573" cy="365113"/>
          </a:xfrm>
          <a:prstGeom prst="rect">
            <a:avLst/>
          </a:prstGeom>
        </p:spPr>
        <p:txBody>
          <a:bodyPr>
            <a:normAutofit/>
          </a:bodyPr>
          <a:lstStyle>
            <a:lvl1pPr marL="0" indent="0">
              <a:buNone/>
              <a:defRPr lang="en-US" sz="1600" b="0" i="0" kern="1200" cap="all" spc="300" baseline="0" dirty="0">
                <a:solidFill>
                  <a:schemeClr val="accent1">
                    <a:lumMod val="75000"/>
                  </a:schemeClr>
                </a:solidFill>
                <a:latin typeface="Calibri Light" panose="020F0302020204030204" pitchFamily="34" charset="0"/>
                <a:ea typeface="+mn-ea"/>
                <a:cs typeface="+mn-cs"/>
              </a:defRPr>
            </a:lvl1pPr>
            <a:lvl2pPr marL="457200" indent="0">
              <a:buNone/>
              <a:defRPr sz="1800"/>
            </a:lvl2pPr>
            <a:lvl3pPr marL="914400" indent="0">
              <a:buNone/>
              <a:defRPr sz="1600"/>
            </a:lvl3pPr>
            <a:lvl4pPr marL="1371600" indent="0">
              <a:buNone/>
              <a:defRPr sz="1400"/>
            </a:lvl4pPr>
            <a:lvl5pPr marL="1828800" indent="0">
              <a:buNone/>
              <a:defRPr sz="1400"/>
            </a:lvl5pPr>
          </a:lstStyle>
          <a:p>
            <a:pPr lvl="0"/>
            <a:r>
              <a:rPr lang="en-US" dirty="0"/>
              <a:t>Edit Master text styles</a:t>
            </a:r>
          </a:p>
        </p:txBody>
      </p:sp>
      <p:sp>
        <p:nvSpPr>
          <p:cNvPr id="20" name="Content Placeholder 2">
            <a:extLst>
              <a:ext uri="{FF2B5EF4-FFF2-40B4-BE49-F238E27FC236}">
                <a16:creationId xmlns:a16="http://schemas.microsoft.com/office/drawing/2014/main" id="{2BAB8EC5-C735-CA47-8BBE-6ECCC60FC5B6}"/>
              </a:ext>
            </a:extLst>
          </p:cNvPr>
          <p:cNvSpPr>
            <a:spLocks noGrp="1"/>
          </p:cNvSpPr>
          <p:nvPr>
            <p:ph idx="10" hasCustomPrompt="1"/>
          </p:nvPr>
        </p:nvSpPr>
        <p:spPr>
          <a:xfrm>
            <a:off x="485523" y="1722985"/>
            <a:ext cx="6193573" cy="3408951"/>
          </a:xfrm>
          <a:prstGeom prst="rect">
            <a:avLst/>
          </a:prstGeom>
        </p:spPr>
        <p:txBody>
          <a:bodyPr>
            <a:normAutofit/>
          </a:bodyPr>
          <a:lstStyle>
            <a:lvl1pPr marL="0" indent="0">
              <a:buNone/>
              <a:defRPr lang="en-US" sz="1600" b="0" i="0" kern="1200" cap="none" spc="0" baseline="0" dirty="0">
                <a:solidFill>
                  <a:schemeClr val="accent1">
                    <a:lumMod val="75000"/>
                  </a:schemeClr>
                </a:solidFill>
                <a:latin typeface="Calibri Light" panose="020F0302020204030204" pitchFamily="34" charset="0"/>
                <a:ea typeface="+mn-ea"/>
                <a:cs typeface="+mn-cs"/>
              </a:defRPr>
            </a:lvl1pPr>
            <a:lvl2pPr marL="457200" indent="0">
              <a:buNone/>
              <a:defRPr sz="1800"/>
            </a:lvl2pPr>
            <a:lvl3pPr marL="914400" indent="0">
              <a:buNone/>
              <a:defRPr sz="1600"/>
            </a:lvl3pPr>
            <a:lvl4pPr marL="1371600" indent="0">
              <a:buNone/>
              <a:defRPr sz="1400"/>
            </a:lvl4pPr>
            <a:lvl5pPr marL="1828800" indent="0">
              <a:buNone/>
              <a:defRPr sz="1400"/>
            </a:lvl5pPr>
          </a:lstStyle>
          <a:p>
            <a:pPr lvl="0"/>
            <a:r>
              <a:rPr lang="en-US" dirty="0"/>
              <a:t>Edit Master text styles</a:t>
            </a:r>
          </a:p>
        </p:txBody>
      </p:sp>
      <p:sp>
        <p:nvSpPr>
          <p:cNvPr id="10" name="Slide Number Placeholder 5">
            <a:extLst>
              <a:ext uri="{FF2B5EF4-FFF2-40B4-BE49-F238E27FC236}">
                <a16:creationId xmlns:a16="http://schemas.microsoft.com/office/drawing/2014/main" id="{EAE1E5F4-B726-E74C-BFDA-ED059B57EE47}"/>
              </a:ext>
            </a:extLst>
          </p:cNvPr>
          <p:cNvSpPr>
            <a:spLocks noGrp="1"/>
          </p:cNvSpPr>
          <p:nvPr>
            <p:ph type="sldNum" sz="quarter" idx="4"/>
          </p:nvPr>
        </p:nvSpPr>
        <p:spPr>
          <a:xfrm>
            <a:off x="9017686" y="6356351"/>
            <a:ext cx="2336113" cy="365126"/>
          </a:xfrm>
          <a:prstGeom prst="rect">
            <a:avLst/>
          </a:prstGeom>
        </p:spPr>
        <p:txBody>
          <a:bodyPr vert="horz" lIns="91440" tIns="45720" rIns="91440" bIns="45720" rtlCol="0" anchor="ctr"/>
          <a:lstStyle>
            <a:lvl1pPr algn="r">
              <a:defRPr sz="800" b="0" i="0">
                <a:solidFill>
                  <a:schemeClr val="bg2">
                    <a:lumMod val="50000"/>
                  </a:schemeClr>
                </a:solidFill>
                <a:latin typeface="Sofia Pro Light" pitchFamily="2" charset="77"/>
                <a:cs typeface="Arial" panose="020B0604020202020204" pitchFamily="34" charset="0"/>
              </a:defRPr>
            </a:lvl1pPr>
          </a:lstStyle>
          <a:p>
            <a:r>
              <a:rPr lang="en-US" dirty="0">
                <a:latin typeface="Calibri" panose="020F0502020204030204" pitchFamily="34" charset="0"/>
                <a:cs typeface="Calibri" panose="020F0502020204030204" pitchFamily="34" charset="0"/>
              </a:rPr>
              <a:t>37-07990-05  |  2024/06/21  |  </a:t>
            </a:r>
            <a:fld id="{D0C23CAC-3615-4471-B9FB-AB376FAFF36C}" type="slidenum">
              <a:rPr lang="en-US" smtClean="0">
                <a:latin typeface="Calibri" panose="020F0502020204030204" pitchFamily="34" charset="0"/>
                <a:cs typeface="Calibri" panose="020F0502020204030204" pitchFamily="34" charset="0"/>
              </a:rPr>
              <a:pPr/>
              <a:t>‹#›</a:t>
            </a:fld>
            <a:endParaRPr lang="en-US"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55369210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3_Title and Content_w Photo">
    <p:spTree>
      <p:nvGrpSpPr>
        <p:cNvPr id="1" name=""/>
        <p:cNvGrpSpPr/>
        <p:nvPr/>
      </p:nvGrpSpPr>
      <p:grpSpPr>
        <a:xfrm>
          <a:off x="0" y="0"/>
          <a:ext cx="0" cy="0"/>
          <a:chOff x="0" y="0"/>
          <a:chExt cx="0" cy="0"/>
        </a:xfrm>
      </p:grpSpPr>
      <p:sp>
        <p:nvSpPr>
          <p:cNvPr id="8" name="Picture Placeholder 2"/>
          <p:cNvSpPr>
            <a:spLocks noGrp="1" noChangeAspect="1"/>
          </p:cNvSpPr>
          <p:nvPr>
            <p:ph type="pic" idx="12" hasCustomPrompt="1"/>
          </p:nvPr>
        </p:nvSpPr>
        <p:spPr>
          <a:xfrm>
            <a:off x="7326182" y="0"/>
            <a:ext cx="4865817" cy="6858000"/>
          </a:xfrm>
          <a:prstGeom prst="rect">
            <a:avLst/>
          </a:prstGeom>
        </p:spPr>
        <p:txBody>
          <a:bodyPr anchor="t">
            <a:normAutofit/>
          </a:bodyPr>
          <a:lstStyle>
            <a:lvl1pPr marL="0" indent="0">
              <a:buNone/>
              <a:defRPr sz="1400">
                <a:solidFill>
                  <a:schemeClr val="accent1">
                    <a:lumMod val="7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a:t>
            </a:r>
            <a:r>
              <a:rPr lang="en-US" dirty="0" err="1"/>
              <a:t>picure</a:t>
            </a:r>
            <a:endParaRPr lang="en-US" dirty="0"/>
          </a:p>
        </p:txBody>
      </p:sp>
      <p:pic>
        <p:nvPicPr>
          <p:cNvPr id="9" name="Picture 8"/>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15977" y="6174485"/>
            <a:ext cx="1770379" cy="249958"/>
          </a:xfrm>
          <a:prstGeom prst="rect">
            <a:avLst/>
          </a:prstGeom>
        </p:spPr>
      </p:pic>
      <p:sp>
        <p:nvSpPr>
          <p:cNvPr id="17" name="Title 1">
            <a:extLst>
              <a:ext uri="{FF2B5EF4-FFF2-40B4-BE49-F238E27FC236}">
                <a16:creationId xmlns:a16="http://schemas.microsoft.com/office/drawing/2014/main" id="{BA1E9B35-7A6A-2746-AD66-877951532B1F}"/>
              </a:ext>
            </a:extLst>
          </p:cNvPr>
          <p:cNvSpPr>
            <a:spLocks noGrp="1"/>
          </p:cNvSpPr>
          <p:nvPr>
            <p:ph type="title"/>
          </p:nvPr>
        </p:nvSpPr>
        <p:spPr>
          <a:xfrm>
            <a:off x="485523" y="489640"/>
            <a:ext cx="6153816" cy="643428"/>
          </a:xfrm>
          <a:prstGeom prst="rect">
            <a:avLst/>
          </a:prstGeom>
        </p:spPr>
        <p:txBody>
          <a:bodyPr>
            <a:normAutofit/>
          </a:bodyPr>
          <a:lstStyle>
            <a:lvl1pPr>
              <a:defRPr sz="2900">
                <a:solidFill>
                  <a:schemeClr val="accent1">
                    <a:lumMod val="75000"/>
                  </a:schemeClr>
                </a:solidFill>
              </a:defRPr>
            </a:lvl1pPr>
          </a:lstStyle>
          <a:p>
            <a:r>
              <a:rPr lang="en-US" dirty="0"/>
              <a:t>Click to edit Master title style</a:t>
            </a:r>
          </a:p>
        </p:txBody>
      </p:sp>
      <p:sp>
        <p:nvSpPr>
          <p:cNvPr id="19" name="Content Placeholder 2">
            <a:extLst>
              <a:ext uri="{FF2B5EF4-FFF2-40B4-BE49-F238E27FC236}">
                <a16:creationId xmlns:a16="http://schemas.microsoft.com/office/drawing/2014/main" id="{6796F52C-FB2C-F549-98B1-7C5124FD07B0}"/>
              </a:ext>
            </a:extLst>
          </p:cNvPr>
          <p:cNvSpPr>
            <a:spLocks noGrp="1"/>
          </p:cNvSpPr>
          <p:nvPr>
            <p:ph idx="1" hasCustomPrompt="1"/>
          </p:nvPr>
        </p:nvSpPr>
        <p:spPr>
          <a:xfrm>
            <a:off x="485523" y="1357872"/>
            <a:ext cx="6153816" cy="365113"/>
          </a:xfrm>
          <a:prstGeom prst="rect">
            <a:avLst/>
          </a:prstGeom>
        </p:spPr>
        <p:txBody>
          <a:bodyPr>
            <a:normAutofit/>
          </a:bodyPr>
          <a:lstStyle>
            <a:lvl1pPr marL="0" indent="0">
              <a:buNone/>
              <a:defRPr lang="en-US" sz="1600" b="0" i="0" kern="1200" cap="all" spc="300" baseline="0" dirty="0">
                <a:solidFill>
                  <a:schemeClr val="accent1">
                    <a:lumMod val="75000"/>
                  </a:schemeClr>
                </a:solidFill>
                <a:latin typeface="Calibri Light" panose="020F0302020204030204" pitchFamily="34" charset="0"/>
                <a:ea typeface="+mn-ea"/>
                <a:cs typeface="+mn-cs"/>
              </a:defRPr>
            </a:lvl1pPr>
            <a:lvl2pPr marL="457200" indent="0">
              <a:buNone/>
              <a:defRPr sz="1800"/>
            </a:lvl2pPr>
            <a:lvl3pPr marL="914400" indent="0">
              <a:buNone/>
              <a:defRPr sz="1600"/>
            </a:lvl3pPr>
            <a:lvl4pPr marL="1371600" indent="0">
              <a:buNone/>
              <a:defRPr sz="1400"/>
            </a:lvl4pPr>
            <a:lvl5pPr marL="1828800" indent="0">
              <a:buNone/>
              <a:defRPr sz="1400"/>
            </a:lvl5pPr>
          </a:lstStyle>
          <a:p>
            <a:pPr lvl="0"/>
            <a:r>
              <a:rPr lang="en-US" dirty="0"/>
              <a:t>Edit Master text styles</a:t>
            </a:r>
          </a:p>
        </p:txBody>
      </p:sp>
      <p:sp>
        <p:nvSpPr>
          <p:cNvPr id="20" name="Content Placeholder 2">
            <a:extLst>
              <a:ext uri="{FF2B5EF4-FFF2-40B4-BE49-F238E27FC236}">
                <a16:creationId xmlns:a16="http://schemas.microsoft.com/office/drawing/2014/main" id="{D8993D09-78D4-F34A-B6FF-5E2555824BA4}"/>
              </a:ext>
            </a:extLst>
          </p:cNvPr>
          <p:cNvSpPr>
            <a:spLocks noGrp="1"/>
          </p:cNvSpPr>
          <p:nvPr>
            <p:ph idx="10" hasCustomPrompt="1"/>
          </p:nvPr>
        </p:nvSpPr>
        <p:spPr>
          <a:xfrm>
            <a:off x="485523" y="1722985"/>
            <a:ext cx="6153816" cy="3408951"/>
          </a:xfrm>
          <a:prstGeom prst="rect">
            <a:avLst/>
          </a:prstGeom>
        </p:spPr>
        <p:txBody>
          <a:bodyPr>
            <a:normAutofit/>
          </a:bodyPr>
          <a:lstStyle>
            <a:lvl1pPr marL="0" indent="0">
              <a:buNone/>
              <a:defRPr lang="en-US" sz="1600" b="0" i="0" kern="1200" cap="none" spc="0" baseline="0" dirty="0">
                <a:solidFill>
                  <a:schemeClr val="accent1">
                    <a:lumMod val="75000"/>
                  </a:schemeClr>
                </a:solidFill>
                <a:latin typeface="Calibri Light" panose="020F0302020204030204" pitchFamily="34" charset="0"/>
                <a:ea typeface="+mn-ea"/>
                <a:cs typeface="+mn-cs"/>
              </a:defRPr>
            </a:lvl1pPr>
            <a:lvl2pPr marL="457200" indent="0">
              <a:buNone/>
              <a:defRPr sz="1800"/>
            </a:lvl2pPr>
            <a:lvl3pPr marL="914400" indent="0">
              <a:buNone/>
              <a:defRPr sz="1600"/>
            </a:lvl3pPr>
            <a:lvl4pPr marL="1371600" indent="0">
              <a:buNone/>
              <a:defRPr sz="1400"/>
            </a:lvl4pPr>
            <a:lvl5pPr marL="1828800" indent="0">
              <a:buNone/>
              <a:defRPr sz="1400"/>
            </a:lvl5pPr>
          </a:lstStyle>
          <a:p>
            <a:pPr lvl="0"/>
            <a:r>
              <a:rPr lang="en-US" dirty="0"/>
              <a:t>Edit Master text styles</a:t>
            </a:r>
          </a:p>
        </p:txBody>
      </p:sp>
      <p:sp>
        <p:nvSpPr>
          <p:cNvPr id="10" name="Slide Number Placeholder 5">
            <a:extLst>
              <a:ext uri="{FF2B5EF4-FFF2-40B4-BE49-F238E27FC236}">
                <a16:creationId xmlns:a16="http://schemas.microsoft.com/office/drawing/2014/main" id="{7F0880D1-4F14-0C41-B647-286606C60F10}"/>
              </a:ext>
            </a:extLst>
          </p:cNvPr>
          <p:cNvSpPr>
            <a:spLocks noGrp="1"/>
          </p:cNvSpPr>
          <p:nvPr>
            <p:ph type="sldNum" sz="quarter" idx="4"/>
          </p:nvPr>
        </p:nvSpPr>
        <p:spPr>
          <a:xfrm>
            <a:off x="9017686" y="6356351"/>
            <a:ext cx="2336113" cy="365126"/>
          </a:xfrm>
          <a:prstGeom prst="rect">
            <a:avLst/>
          </a:prstGeom>
        </p:spPr>
        <p:txBody>
          <a:bodyPr vert="horz" lIns="91440" tIns="45720" rIns="91440" bIns="45720" rtlCol="0" anchor="ctr"/>
          <a:lstStyle>
            <a:lvl1pPr algn="r">
              <a:defRPr sz="800" b="0" i="0">
                <a:solidFill>
                  <a:schemeClr val="bg2">
                    <a:lumMod val="50000"/>
                  </a:schemeClr>
                </a:solidFill>
                <a:latin typeface="Sofia Pro Light" pitchFamily="2" charset="77"/>
                <a:cs typeface="Arial" panose="020B0604020202020204" pitchFamily="34" charset="0"/>
              </a:defRPr>
            </a:lvl1pPr>
          </a:lstStyle>
          <a:p>
            <a:r>
              <a:rPr lang="en-US" dirty="0">
                <a:latin typeface="Calibri" panose="020F0502020204030204" pitchFamily="34" charset="0"/>
                <a:cs typeface="Calibri" panose="020F0502020204030204" pitchFamily="34" charset="0"/>
              </a:rPr>
              <a:t>37-07990-05  |  2024/06/21  |  </a:t>
            </a:r>
            <a:fld id="{D0C23CAC-3615-4471-B9FB-AB376FAFF36C}" type="slidenum">
              <a:rPr lang="en-US" smtClean="0">
                <a:latin typeface="Calibri" panose="020F0502020204030204" pitchFamily="34" charset="0"/>
                <a:cs typeface="Calibri" panose="020F0502020204030204" pitchFamily="34" charset="0"/>
              </a:rPr>
              <a:pPr/>
              <a:t>‹#›</a:t>
            </a:fld>
            <a:endParaRPr lang="en-US" dirty="0">
              <a:latin typeface="Calibri" panose="020F0502020204030204" pitchFamily="34" charset="0"/>
              <a:cs typeface="Calibri" panose="020F0502020204030204" pitchFamily="34" charset="0"/>
            </a:endParaRPr>
          </a:p>
        </p:txBody>
      </p:sp>
      <p:cxnSp>
        <p:nvCxnSpPr>
          <p:cNvPr id="11" name="Straight Connector 10">
            <a:extLst>
              <a:ext uri="{FF2B5EF4-FFF2-40B4-BE49-F238E27FC236}">
                <a16:creationId xmlns:a16="http://schemas.microsoft.com/office/drawing/2014/main" id="{A02DA3E9-7D78-3E4A-B038-9CD9B5F8E296}"/>
              </a:ext>
            </a:extLst>
          </p:cNvPr>
          <p:cNvCxnSpPr/>
          <p:nvPr userDrawn="1"/>
        </p:nvCxnSpPr>
        <p:spPr>
          <a:xfrm>
            <a:off x="621304" y="1210647"/>
            <a:ext cx="688566"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6090788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2_Title and Content_w Photo">
    <p:bg>
      <p:bgRef idx="1001">
        <a:schemeClr val="bg2"/>
      </p:bgRef>
    </p:bg>
    <p:spTree>
      <p:nvGrpSpPr>
        <p:cNvPr id="1" name=""/>
        <p:cNvGrpSpPr/>
        <p:nvPr/>
      </p:nvGrpSpPr>
      <p:grpSpPr>
        <a:xfrm>
          <a:off x="0" y="0"/>
          <a:ext cx="0" cy="0"/>
          <a:chOff x="0" y="0"/>
          <a:chExt cx="0" cy="0"/>
        </a:xfrm>
      </p:grpSpPr>
      <p:sp>
        <p:nvSpPr>
          <p:cNvPr id="8" name="Picture Placeholder 2"/>
          <p:cNvSpPr>
            <a:spLocks noGrp="1" noChangeAspect="1"/>
          </p:cNvSpPr>
          <p:nvPr>
            <p:ph type="pic" idx="12" hasCustomPrompt="1"/>
          </p:nvPr>
        </p:nvSpPr>
        <p:spPr>
          <a:xfrm>
            <a:off x="7326182" y="0"/>
            <a:ext cx="4865817" cy="6858000"/>
          </a:xfrm>
          <a:prstGeom prst="rect">
            <a:avLst/>
          </a:prstGeom>
        </p:spPr>
        <p:txBody>
          <a:bodyPr anchor="t">
            <a:normAutofit/>
          </a:bodyPr>
          <a:lstStyle>
            <a:lvl1pPr marL="0" indent="0">
              <a:buNone/>
              <a:defRPr sz="1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a:t>
            </a:r>
            <a:r>
              <a:rPr lang="en-US" dirty="0" err="1"/>
              <a:t>picure</a:t>
            </a:r>
            <a:endParaRPr lang="en-US" dirty="0"/>
          </a:p>
        </p:txBody>
      </p:sp>
      <p:sp>
        <p:nvSpPr>
          <p:cNvPr id="12" name="Slide Number Placeholder 5"/>
          <p:cNvSpPr>
            <a:spLocks noGrp="1"/>
          </p:cNvSpPr>
          <p:nvPr>
            <p:ph type="sldNum" sz="quarter" idx="4"/>
          </p:nvPr>
        </p:nvSpPr>
        <p:spPr>
          <a:xfrm>
            <a:off x="9017686" y="6356351"/>
            <a:ext cx="2336113" cy="365126"/>
          </a:xfrm>
          <a:prstGeom prst="rect">
            <a:avLst/>
          </a:prstGeom>
        </p:spPr>
        <p:txBody>
          <a:bodyPr vert="horz" lIns="91440" tIns="45720" rIns="91440" bIns="45720" rtlCol="0" anchor="ctr"/>
          <a:lstStyle>
            <a:lvl1pPr algn="r">
              <a:defRPr sz="800">
                <a:solidFill>
                  <a:schemeClr val="bg2">
                    <a:lumMod val="50000"/>
                  </a:schemeClr>
                </a:solidFill>
                <a:latin typeface="Arial" panose="020B0604020202020204" pitchFamily="34" charset="0"/>
                <a:cs typeface="Arial" panose="020B0604020202020204" pitchFamily="34" charset="0"/>
              </a:defRPr>
            </a:lvl1pPr>
          </a:lstStyle>
          <a:p>
            <a:r>
              <a:rPr lang="en-US" dirty="0">
                <a:latin typeface="Calibri" panose="020F0502020204030204" pitchFamily="34" charset="0"/>
                <a:cs typeface="Calibri" panose="020F0502020204030204" pitchFamily="34" charset="0"/>
              </a:rPr>
              <a:t>37-07990-05  |  2024/06/21  |  </a:t>
            </a:r>
            <a:fld id="{D0C23CAC-3615-4471-B9FB-AB376FAFF36C}" type="slidenum">
              <a:rPr lang="en-US" smtClean="0">
                <a:latin typeface="Calibri" panose="020F0502020204030204" pitchFamily="34" charset="0"/>
                <a:cs typeface="Calibri" panose="020F0502020204030204" pitchFamily="34" charset="0"/>
              </a:rPr>
              <a:pPr/>
              <a:t>‹#›</a:t>
            </a:fld>
            <a:endParaRPr lang="en-US" dirty="0">
              <a:latin typeface="Calibri" panose="020F0502020204030204" pitchFamily="34" charset="0"/>
              <a:cs typeface="Calibri" panose="020F0502020204030204" pitchFamily="34" charset="0"/>
            </a:endParaRPr>
          </a:p>
        </p:txBody>
      </p:sp>
      <p:sp>
        <p:nvSpPr>
          <p:cNvPr id="17" name="Title 1">
            <a:extLst>
              <a:ext uri="{FF2B5EF4-FFF2-40B4-BE49-F238E27FC236}">
                <a16:creationId xmlns:a16="http://schemas.microsoft.com/office/drawing/2014/main" id="{B12068DA-1B84-8F43-8C03-854B85F2739C}"/>
              </a:ext>
            </a:extLst>
          </p:cNvPr>
          <p:cNvSpPr>
            <a:spLocks noGrp="1"/>
          </p:cNvSpPr>
          <p:nvPr>
            <p:ph type="title"/>
          </p:nvPr>
        </p:nvSpPr>
        <p:spPr>
          <a:xfrm>
            <a:off x="485523" y="489640"/>
            <a:ext cx="6233329" cy="643428"/>
          </a:xfrm>
          <a:prstGeom prst="rect">
            <a:avLst/>
          </a:prstGeom>
        </p:spPr>
        <p:txBody>
          <a:bodyPr>
            <a:normAutofit/>
          </a:bodyPr>
          <a:lstStyle>
            <a:lvl1pPr>
              <a:defRPr sz="2900">
                <a:solidFill>
                  <a:schemeClr val="tx1"/>
                </a:solidFill>
              </a:defRPr>
            </a:lvl1pPr>
          </a:lstStyle>
          <a:p>
            <a:r>
              <a:rPr lang="en-US" dirty="0"/>
              <a:t>Click to edit Master title style</a:t>
            </a:r>
          </a:p>
        </p:txBody>
      </p:sp>
      <p:cxnSp>
        <p:nvCxnSpPr>
          <p:cNvPr id="18" name="Straight Connector 17">
            <a:extLst>
              <a:ext uri="{FF2B5EF4-FFF2-40B4-BE49-F238E27FC236}">
                <a16:creationId xmlns:a16="http://schemas.microsoft.com/office/drawing/2014/main" id="{2F9ADB21-2038-5D43-ADDA-60F52004347E}"/>
              </a:ext>
            </a:extLst>
          </p:cNvPr>
          <p:cNvCxnSpPr>
            <a:cxnSpLocks/>
          </p:cNvCxnSpPr>
          <p:nvPr/>
        </p:nvCxnSpPr>
        <p:spPr>
          <a:xfrm>
            <a:off x="621304" y="1210647"/>
            <a:ext cx="688566"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19" name="Content Placeholder 2">
            <a:extLst>
              <a:ext uri="{FF2B5EF4-FFF2-40B4-BE49-F238E27FC236}">
                <a16:creationId xmlns:a16="http://schemas.microsoft.com/office/drawing/2014/main" id="{DA6C6FF5-C522-B546-840C-C7D063637B38}"/>
              </a:ext>
            </a:extLst>
          </p:cNvPr>
          <p:cNvSpPr>
            <a:spLocks noGrp="1"/>
          </p:cNvSpPr>
          <p:nvPr>
            <p:ph idx="1" hasCustomPrompt="1"/>
          </p:nvPr>
        </p:nvSpPr>
        <p:spPr>
          <a:xfrm>
            <a:off x="485523" y="1357872"/>
            <a:ext cx="6233329" cy="365113"/>
          </a:xfrm>
          <a:prstGeom prst="rect">
            <a:avLst/>
          </a:prstGeom>
        </p:spPr>
        <p:txBody>
          <a:bodyPr>
            <a:normAutofit/>
          </a:bodyPr>
          <a:lstStyle>
            <a:lvl1pPr marL="0" indent="0">
              <a:buNone/>
              <a:defRPr lang="en-US" sz="1600" b="0" i="0" kern="1200" cap="all" spc="300" baseline="0" dirty="0">
                <a:solidFill>
                  <a:schemeClr val="tx1"/>
                </a:solidFill>
                <a:latin typeface="Calibri Light" panose="020F0302020204030204" pitchFamily="34" charset="0"/>
                <a:ea typeface="+mn-ea"/>
                <a:cs typeface="+mn-cs"/>
              </a:defRPr>
            </a:lvl1pPr>
            <a:lvl2pPr marL="457200" indent="0">
              <a:buNone/>
              <a:defRPr sz="1800"/>
            </a:lvl2pPr>
            <a:lvl3pPr marL="914400" indent="0">
              <a:buNone/>
              <a:defRPr sz="1600"/>
            </a:lvl3pPr>
            <a:lvl4pPr marL="1371600" indent="0">
              <a:buNone/>
              <a:defRPr sz="1400"/>
            </a:lvl4pPr>
            <a:lvl5pPr marL="1828800" indent="0">
              <a:buNone/>
              <a:defRPr sz="1400"/>
            </a:lvl5pPr>
          </a:lstStyle>
          <a:p>
            <a:pPr lvl="0"/>
            <a:r>
              <a:rPr lang="en-US" dirty="0"/>
              <a:t>Edit Master text styles</a:t>
            </a:r>
          </a:p>
        </p:txBody>
      </p:sp>
      <p:sp>
        <p:nvSpPr>
          <p:cNvPr id="20" name="Content Placeholder 2">
            <a:extLst>
              <a:ext uri="{FF2B5EF4-FFF2-40B4-BE49-F238E27FC236}">
                <a16:creationId xmlns:a16="http://schemas.microsoft.com/office/drawing/2014/main" id="{D8D3BB1C-9A6A-CE4E-A6EE-5DFA4CBC823E}"/>
              </a:ext>
            </a:extLst>
          </p:cNvPr>
          <p:cNvSpPr>
            <a:spLocks noGrp="1"/>
          </p:cNvSpPr>
          <p:nvPr>
            <p:ph idx="10" hasCustomPrompt="1"/>
          </p:nvPr>
        </p:nvSpPr>
        <p:spPr>
          <a:xfrm>
            <a:off x="485523" y="1722985"/>
            <a:ext cx="6233329" cy="3408951"/>
          </a:xfrm>
          <a:prstGeom prst="rect">
            <a:avLst/>
          </a:prstGeom>
        </p:spPr>
        <p:txBody>
          <a:bodyPr>
            <a:normAutofit/>
          </a:bodyPr>
          <a:lstStyle>
            <a:lvl1pPr marL="0" indent="0">
              <a:buNone/>
              <a:defRPr lang="en-US" sz="1600" b="0" i="0" kern="1200" cap="none" spc="0" baseline="0" dirty="0">
                <a:solidFill>
                  <a:schemeClr val="tx1"/>
                </a:solidFill>
                <a:latin typeface="Calibri Light" panose="020F0302020204030204" pitchFamily="34" charset="0"/>
                <a:ea typeface="+mn-ea"/>
                <a:cs typeface="+mn-cs"/>
              </a:defRPr>
            </a:lvl1pPr>
            <a:lvl2pPr marL="457200" indent="0">
              <a:buNone/>
              <a:defRPr sz="1800"/>
            </a:lvl2pPr>
            <a:lvl3pPr marL="914400" indent="0">
              <a:buNone/>
              <a:defRPr sz="1600"/>
            </a:lvl3pPr>
            <a:lvl4pPr marL="1371600" indent="0">
              <a:buNone/>
              <a:defRPr sz="1400"/>
            </a:lvl4pPr>
            <a:lvl5pPr marL="1828800" indent="0">
              <a:buNone/>
              <a:defRPr sz="1400"/>
            </a:lvl5pPr>
          </a:lstStyle>
          <a:p>
            <a:pPr lvl="0"/>
            <a:r>
              <a:rPr lang="en-US" dirty="0"/>
              <a:t>Edit Master text styles</a:t>
            </a:r>
          </a:p>
        </p:txBody>
      </p:sp>
      <p:pic>
        <p:nvPicPr>
          <p:cNvPr id="10" name="Picture 10">
            <a:extLst>
              <a:ext uri="{FF2B5EF4-FFF2-40B4-BE49-F238E27FC236}">
                <a16:creationId xmlns:a16="http://schemas.microsoft.com/office/drawing/2014/main" id="{6C1E62F3-8D79-484E-9B59-37AB9B70CE34}"/>
              </a:ext>
            </a:extLst>
          </p:cNvPr>
          <p:cNvPicPr>
            <a:picLocks noChangeAspect="1" noChangeArrowheads="1"/>
          </p:cNvPicPr>
          <p:nvPr userDrawn="1"/>
        </p:nvPicPr>
        <p:blipFill>
          <a:blip r:embed="rId2">
            <a:extLst>
              <a:ext uri="{28A0092B-C50C-407E-A947-70E740481C1C}">
                <a14:useLocalDpi xmlns:a14="http://schemas.microsoft.com/office/drawing/2010/main"/>
              </a:ext>
            </a:extLst>
          </a:blip>
          <a:srcRect/>
          <a:stretch>
            <a:fillRect/>
          </a:stretch>
        </p:blipFill>
        <p:spPr bwMode="auto">
          <a:xfrm>
            <a:off x="623888" y="6173788"/>
            <a:ext cx="1754187" cy="250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49425876"/>
      </p:ext>
    </p:extLst>
  </p:cSld>
  <p:clrMapOvr>
    <a:overrideClrMapping bg1="dk1" tx1="lt1" bg2="dk2" tx2="lt2" accent1="accent1" accent2="accent2" accent3="accent3" accent4="accent4" accent5="accent5" accent6="accent6" hlink="hlink" folHlink="folHlink"/>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Two Column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615977" y="1330036"/>
            <a:ext cx="5196840" cy="4844449"/>
          </a:xfrm>
          <a:prstGeom prst="rect">
            <a:avLst/>
          </a:prstGeom>
        </p:spPr>
        <p:txBody>
          <a:bodyPr>
            <a:normAutofit/>
          </a:bodyPr>
          <a:lstStyle>
            <a:lvl1pPr>
              <a:defRPr sz="2000">
                <a:solidFill>
                  <a:schemeClr val="accent1">
                    <a:lumMod val="75000"/>
                  </a:schemeClr>
                </a:solidFill>
              </a:defRPr>
            </a:lvl1pPr>
            <a:lvl2pPr>
              <a:defRPr sz="1800">
                <a:solidFill>
                  <a:schemeClr val="accent1">
                    <a:lumMod val="75000"/>
                  </a:schemeClr>
                </a:solidFill>
              </a:defRPr>
            </a:lvl2pPr>
            <a:lvl3pPr>
              <a:defRPr sz="1600">
                <a:solidFill>
                  <a:schemeClr val="accent1">
                    <a:lumMod val="75000"/>
                  </a:schemeClr>
                </a:solidFill>
              </a:defRPr>
            </a:lvl3pPr>
            <a:lvl4pPr>
              <a:defRPr sz="1400">
                <a:solidFill>
                  <a:schemeClr val="accent1">
                    <a:lumMod val="75000"/>
                  </a:schemeClr>
                </a:solidFill>
              </a:defRPr>
            </a:lvl4pPr>
            <a:lvl5pPr>
              <a:defRPr sz="1400">
                <a:solidFill>
                  <a:schemeClr val="accent1">
                    <a:lumMod val="7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6096000" y="1326861"/>
            <a:ext cx="5196840" cy="4844449"/>
          </a:xfrm>
          <a:prstGeom prst="rect">
            <a:avLst/>
          </a:prstGeom>
        </p:spPr>
        <p:txBody>
          <a:bodyPr>
            <a:normAutofit/>
          </a:bodyPr>
          <a:lstStyle>
            <a:lvl1pPr>
              <a:defRPr sz="2000">
                <a:solidFill>
                  <a:schemeClr val="accent1">
                    <a:lumMod val="75000"/>
                  </a:schemeClr>
                </a:solidFill>
              </a:defRPr>
            </a:lvl1pPr>
            <a:lvl2pPr>
              <a:defRPr sz="1800">
                <a:solidFill>
                  <a:schemeClr val="accent1">
                    <a:lumMod val="75000"/>
                  </a:schemeClr>
                </a:solidFill>
              </a:defRPr>
            </a:lvl2pPr>
            <a:lvl3pPr>
              <a:defRPr sz="1600">
                <a:solidFill>
                  <a:schemeClr val="accent1">
                    <a:lumMod val="75000"/>
                  </a:schemeClr>
                </a:solidFill>
              </a:defRPr>
            </a:lvl3pPr>
            <a:lvl4pPr>
              <a:defRPr sz="1400">
                <a:solidFill>
                  <a:schemeClr val="accent1">
                    <a:lumMod val="75000"/>
                  </a:schemeClr>
                </a:solidFill>
              </a:defRPr>
            </a:lvl4pPr>
            <a:lvl5pPr>
              <a:defRPr sz="1400">
                <a:solidFill>
                  <a:schemeClr val="accent1">
                    <a:lumMod val="7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Slide Number Placeholder 5"/>
          <p:cNvSpPr>
            <a:spLocks noGrp="1"/>
          </p:cNvSpPr>
          <p:nvPr>
            <p:ph type="sldNum" sz="quarter" idx="4"/>
          </p:nvPr>
        </p:nvSpPr>
        <p:spPr>
          <a:xfrm>
            <a:off x="9017686" y="6356351"/>
            <a:ext cx="2336113" cy="365126"/>
          </a:xfrm>
          <a:prstGeom prst="rect">
            <a:avLst/>
          </a:prstGeom>
        </p:spPr>
        <p:txBody>
          <a:bodyPr vert="horz" lIns="91440" tIns="45720" rIns="91440" bIns="45720" rtlCol="0" anchor="ctr"/>
          <a:lstStyle>
            <a:lvl1pPr algn="r">
              <a:defRPr sz="800">
                <a:solidFill>
                  <a:schemeClr val="bg2">
                    <a:lumMod val="50000"/>
                  </a:schemeClr>
                </a:solidFill>
                <a:latin typeface="Arial" panose="020B0604020202020204" pitchFamily="34" charset="0"/>
                <a:cs typeface="Arial" panose="020B0604020202020204" pitchFamily="34" charset="0"/>
              </a:defRPr>
            </a:lvl1pPr>
          </a:lstStyle>
          <a:p>
            <a:r>
              <a:rPr lang="en-US" dirty="0">
                <a:latin typeface="Calibri" panose="020F0502020204030204" pitchFamily="34" charset="0"/>
                <a:cs typeface="Calibri" panose="020F0502020204030204" pitchFamily="34" charset="0"/>
              </a:rPr>
              <a:t>37-07990-05  |  2024/06/21  |  </a:t>
            </a:r>
            <a:fld id="{D0C23CAC-3615-4471-B9FB-AB376FAFF36C}" type="slidenum">
              <a:rPr lang="en-US" smtClean="0">
                <a:latin typeface="Calibri" panose="020F0502020204030204" pitchFamily="34" charset="0"/>
                <a:cs typeface="Calibri" panose="020F0502020204030204" pitchFamily="34" charset="0"/>
              </a:rPr>
              <a:pPr/>
              <a:t>‹#›</a:t>
            </a:fld>
            <a:endParaRPr lang="en-US" dirty="0">
              <a:latin typeface="Calibri" panose="020F0502020204030204" pitchFamily="34" charset="0"/>
              <a:cs typeface="Calibri" panose="020F0502020204030204" pitchFamily="34" charset="0"/>
            </a:endParaRPr>
          </a:p>
        </p:txBody>
      </p:sp>
      <p:pic>
        <p:nvPicPr>
          <p:cNvPr id="10" name="Picture 9"/>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15977" y="6174485"/>
            <a:ext cx="1770379" cy="249958"/>
          </a:xfrm>
          <a:prstGeom prst="rect">
            <a:avLst/>
          </a:prstGeom>
        </p:spPr>
      </p:pic>
      <p:sp>
        <p:nvSpPr>
          <p:cNvPr id="2" name="Title 1"/>
          <p:cNvSpPr>
            <a:spLocks noGrp="1"/>
          </p:cNvSpPr>
          <p:nvPr>
            <p:ph type="title"/>
          </p:nvPr>
        </p:nvSpPr>
        <p:spPr>
          <a:xfrm>
            <a:off x="488387" y="184374"/>
            <a:ext cx="10515600" cy="1325563"/>
          </a:xfrm>
        </p:spPr>
        <p:txBody>
          <a:bodyPr/>
          <a:lstStyle>
            <a:lvl1pPr>
              <a:defRPr>
                <a:solidFill>
                  <a:schemeClr val="accent1">
                    <a:lumMod val="75000"/>
                  </a:schemeClr>
                </a:solidFill>
              </a:defRPr>
            </a:lvl1pPr>
          </a:lstStyle>
          <a:p>
            <a:r>
              <a:rPr lang="en-US" dirty="0"/>
              <a:t>Click to edit Master title style</a:t>
            </a:r>
          </a:p>
        </p:txBody>
      </p:sp>
      <p:cxnSp>
        <p:nvCxnSpPr>
          <p:cNvPr id="11" name="Straight Connector 10">
            <a:extLst>
              <a:ext uri="{FF2B5EF4-FFF2-40B4-BE49-F238E27FC236}">
                <a16:creationId xmlns:a16="http://schemas.microsoft.com/office/drawing/2014/main" id="{A02DA3E9-7D78-3E4A-B038-9CD9B5F8E296}"/>
              </a:ext>
            </a:extLst>
          </p:cNvPr>
          <p:cNvCxnSpPr/>
          <p:nvPr userDrawn="1"/>
        </p:nvCxnSpPr>
        <p:spPr>
          <a:xfrm>
            <a:off x="621304" y="1210647"/>
            <a:ext cx="688566"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1244999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99174" y="1485733"/>
            <a:ext cx="5157787" cy="823912"/>
          </a:xfrm>
          <a:prstGeom prst="rect">
            <a:avLst/>
          </a:prstGeom>
          <a:solidFill>
            <a:schemeClr val="tx1"/>
          </a:solidFill>
        </p:spPr>
        <p:txBody>
          <a:bodyPr lIns="274320" anchor="ctr">
            <a:normAutofit/>
          </a:bodyPr>
          <a:lstStyle>
            <a:lvl1pPr marL="0" indent="0">
              <a:buNone/>
              <a:defRPr sz="2000" b="0" i="0">
                <a:solidFill>
                  <a:schemeClr val="bg1"/>
                </a:solidFill>
                <a:latin typeface="Calibri" panose="020F050202020403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485523" y="2309645"/>
            <a:ext cx="5157787" cy="3684588"/>
          </a:xfrm>
          <a:prstGeom prst="rect">
            <a:avLst/>
          </a:prstGeom>
        </p:spPr>
        <p:txBody>
          <a:bodyPr>
            <a:normAutofit/>
          </a:bodyPr>
          <a:lstStyle>
            <a:lvl1pPr>
              <a:defRPr sz="2000">
                <a:solidFill>
                  <a:schemeClr val="accent1">
                    <a:lumMod val="75000"/>
                  </a:schemeClr>
                </a:solidFill>
              </a:defRPr>
            </a:lvl1pPr>
            <a:lvl2pPr>
              <a:defRPr sz="1800">
                <a:solidFill>
                  <a:schemeClr val="accent1">
                    <a:lumMod val="75000"/>
                  </a:schemeClr>
                </a:solidFill>
              </a:defRPr>
            </a:lvl2pPr>
            <a:lvl3pPr>
              <a:defRPr sz="1600">
                <a:solidFill>
                  <a:schemeClr val="accent1">
                    <a:lumMod val="75000"/>
                  </a:schemeClr>
                </a:solidFill>
              </a:defRPr>
            </a:lvl3pPr>
            <a:lvl4pPr>
              <a:defRPr sz="1400">
                <a:solidFill>
                  <a:schemeClr val="accent1">
                    <a:lumMod val="75000"/>
                  </a:schemeClr>
                </a:solidFill>
              </a:defRPr>
            </a:lvl4pPr>
            <a:lvl5pPr>
              <a:defRPr sz="1400">
                <a:solidFill>
                  <a:schemeClr val="accent1">
                    <a:lumMod val="7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5817935" y="1485733"/>
            <a:ext cx="5183188" cy="823912"/>
          </a:xfrm>
          <a:prstGeom prst="rect">
            <a:avLst/>
          </a:prstGeom>
          <a:solidFill>
            <a:schemeClr val="accent1"/>
          </a:solidFill>
        </p:spPr>
        <p:txBody>
          <a:bodyPr lIns="274320" anchor="ctr">
            <a:normAutofit/>
          </a:bodyPr>
          <a:lstStyle>
            <a:lvl1pPr marL="0" indent="0">
              <a:buNone/>
              <a:defRPr sz="2000" b="0" i="0">
                <a:solidFill>
                  <a:schemeClr val="bg1"/>
                </a:solidFill>
                <a:latin typeface="Calibri" panose="020F050202020403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5817935" y="2309645"/>
            <a:ext cx="5183188" cy="3684588"/>
          </a:xfrm>
          <a:prstGeom prst="rect">
            <a:avLst/>
          </a:prstGeom>
        </p:spPr>
        <p:txBody>
          <a:bodyPr>
            <a:normAutofit/>
          </a:bodyPr>
          <a:lstStyle>
            <a:lvl1pPr>
              <a:defRPr sz="2000">
                <a:solidFill>
                  <a:schemeClr val="accent1">
                    <a:lumMod val="75000"/>
                  </a:schemeClr>
                </a:solidFill>
              </a:defRPr>
            </a:lvl1pPr>
            <a:lvl2pPr>
              <a:defRPr sz="1800">
                <a:solidFill>
                  <a:schemeClr val="accent1">
                    <a:lumMod val="75000"/>
                  </a:schemeClr>
                </a:solidFill>
              </a:defRPr>
            </a:lvl2pPr>
            <a:lvl3pPr>
              <a:defRPr sz="1600">
                <a:solidFill>
                  <a:schemeClr val="accent1">
                    <a:lumMod val="75000"/>
                  </a:schemeClr>
                </a:solidFill>
              </a:defRPr>
            </a:lvl3pPr>
            <a:lvl4pPr>
              <a:defRPr sz="1400">
                <a:solidFill>
                  <a:schemeClr val="accent1">
                    <a:lumMod val="75000"/>
                  </a:schemeClr>
                </a:solidFill>
              </a:defRPr>
            </a:lvl4pPr>
            <a:lvl5pPr>
              <a:defRPr sz="1400">
                <a:solidFill>
                  <a:schemeClr val="accent1">
                    <a:lumMod val="7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Slide Number Placeholder 5"/>
          <p:cNvSpPr>
            <a:spLocks noGrp="1"/>
          </p:cNvSpPr>
          <p:nvPr>
            <p:ph type="sldNum" sz="quarter" idx="10"/>
          </p:nvPr>
        </p:nvSpPr>
        <p:spPr>
          <a:xfrm>
            <a:off x="9017686" y="6356351"/>
            <a:ext cx="2336113" cy="365126"/>
          </a:xfrm>
          <a:prstGeom prst="rect">
            <a:avLst/>
          </a:prstGeom>
        </p:spPr>
        <p:txBody>
          <a:bodyPr vert="horz" lIns="91440" tIns="45720" rIns="91440" bIns="45720" rtlCol="0" anchor="ctr"/>
          <a:lstStyle>
            <a:lvl1pPr algn="r">
              <a:defRPr sz="800" b="0" i="0">
                <a:solidFill>
                  <a:schemeClr val="bg2">
                    <a:lumMod val="50000"/>
                  </a:schemeClr>
                </a:solidFill>
                <a:latin typeface="Calibri" panose="020F0502020204030204" pitchFamily="34" charset="0"/>
                <a:cs typeface="Calibri" panose="020F0502020204030204" pitchFamily="34" charset="0"/>
              </a:defRPr>
            </a:lvl1pPr>
          </a:lstStyle>
          <a:p>
            <a:r>
              <a:rPr lang="en-US" dirty="0"/>
              <a:t>37-07990-05  |  2024/06/21  |  </a:t>
            </a:r>
            <a:fld id="{D0C23CAC-3615-4471-B9FB-AB376FAFF36C}" type="slidenum">
              <a:rPr lang="en-US" smtClean="0"/>
              <a:pPr/>
              <a:t>‹#›</a:t>
            </a:fld>
            <a:endParaRPr lang="en-US" dirty="0"/>
          </a:p>
        </p:txBody>
      </p:sp>
      <p:pic>
        <p:nvPicPr>
          <p:cNvPr id="12" name="Picture 11"/>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15977" y="6174485"/>
            <a:ext cx="1770379" cy="249958"/>
          </a:xfrm>
          <a:prstGeom prst="rect">
            <a:avLst/>
          </a:prstGeom>
        </p:spPr>
      </p:pic>
      <p:sp>
        <p:nvSpPr>
          <p:cNvPr id="14" name="Title 1">
            <a:extLst>
              <a:ext uri="{FF2B5EF4-FFF2-40B4-BE49-F238E27FC236}">
                <a16:creationId xmlns:a16="http://schemas.microsoft.com/office/drawing/2014/main" id="{65D0A63E-4BFA-8B45-BC80-ADAA7F5D00E5}"/>
              </a:ext>
            </a:extLst>
          </p:cNvPr>
          <p:cNvSpPr>
            <a:spLocks noGrp="1"/>
          </p:cNvSpPr>
          <p:nvPr>
            <p:ph type="title"/>
          </p:nvPr>
        </p:nvSpPr>
        <p:spPr>
          <a:xfrm>
            <a:off x="485523" y="161784"/>
            <a:ext cx="10515600" cy="1325563"/>
          </a:xfrm>
          <a:prstGeom prst="rect">
            <a:avLst/>
          </a:prstGeom>
        </p:spPr>
        <p:txBody>
          <a:bodyPr>
            <a:normAutofit/>
          </a:bodyPr>
          <a:lstStyle>
            <a:lvl1pPr>
              <a:defRPr sz="2900">
                <a:solidFill>
                  <a:schemeClr val="accent1">
                    <a:lumMod val="75000"/>
                  </a:schemeClr>
                </a:solidFill>
              </a:defRPr>
            </a:lvl1pPr>
          </a:lstStyle>
          <a:p>
            <a:r>
              <a:rPr lang="en-US" dirty="0"/>
              <a:t>Click to edit Master title style</a:t>
            </a:r>
          </a:p>
        </p:txBody>
      </p:sp>
    </p:spTree>
    <p:extLst>
      <p:ext uri="{BB962C8B-B14F-4D97-AF65-F5344CB8AC3E}">
        <p14:creationId xmlns:p14="http://schemas.microsoft.com/office/powerpoint/2010/main" val="134715865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7"/>
            <a:ext cx="10515600" cy="1325563"/>
          </a:xfrm>
          <a:prstGeom prst="rect">
            <a:avLst/>
          </a:prstGeom>
        </p:spPr>
        <p:txBody>
          <a:bodyPr>
            <a:normAutofit/>
          </a:bodyPr>
          <a:lstStyle>
            <a:lvl1pPr>
              <a:defRPr sz="2900"/>
            </a:lvl1pPr>
          </a:lstStyle>
          <a:p>
            <a:r>
              <a:rPr lang="en-US" dirty="0"/>
              <a:t>Click to edit Master title style</a:t>
            </a:r>
          </a:p>
        </p:txBody>
      </p:sp>
      <p:sp>
        <p:nvSpPr>
          <p:cNvPr id="6" name="Slide Number Placeholder 5"/>
          <p:cNvSpPr>
            <a:spLocks noGrp="1"/>
          </p:cNvSpPr>
          <p:nvPr>
            <p:ph type="sldNum" sz="quarter" idx="4"/>
          </p:nvPr>
        </p:nvSpPr>
        <p:spPr>
          <a:xfrm>
            <a:off x="9017686" y="6356351"/>
            <a:ext cx="2336113" cy="365126"/>
          </a:xfrm>
          <a:prstGeom prst="rect">
            <a:avLst/>
          </a:prstGeom>
        </p:spPr>
        <p:txBody>
          <a:bodyPr vert="horz" lIns="91440" tIns="45720" rIns="91440" bIns="45720" rtlCol="0" anchor="ctr"/>
          <a:lstStyle>
            <a:lvl1pPr algn="r">
              <a:defRPr sz="800">
                <a:solidFill>
                  <a:schemeClr val="bg2">
                    <a:lumMod val="50000"/>
                  </a:schemeClr>
                </a:solidFill>
                <a:latin typeface="Arial" panose="020B0604020202020204" pitchFamily="34" charset="0"/>
                <a:cs typeface="Arial" panose="020B0604020202020204" pitchFamily="34" charset="0"/>
              </a:defRPr>
            </a:lvl1pPr>
          </a:lstStyle>
          <a:p>
            <a:r>
              <a:rPr lang="en-US" dirty="0">
                <a:latin typeface="Calibri" panose="020F0502020204030204" pitchFamily="34" charset="0"/>
                <a:cs typeface="Calibri" panose="020F0502020204030204" pitchFamily="34" charset="0"/>
              </a:rPr>
              <a:t>37-07990-05  |  2024/06/21  |  </a:t>
            </a:r>
            <a:fld id="{D0C23CAC-3615-4471-B9FB-AB376FAFF36C}" type="slidenum">
              <a:rPr lang="en-US" smtClean="0">
                <a:latin typeface="Calibri" panose="020F0502020204030204" pitchFamily="34" charset="0"/>
                <a:cs typeface="Calibri" panose="020F0502020204030204" pitchFamily="34" charset="0"/>
              </a:rPr>
              <a:pPr/>
              <a:t>‹#›</a:t>
            </a:fld>
            <a:endParaRPr lang="en-US" dirty="0">
              <a:latin typeface="Calibri" panose="020F0502020204030204" pitchFamily="34" charset="0"/>
              <a:cs typeface="Calibri" panose="020F0502020204030204" pitchFamily="34" charset="0"/>
            </a:endParaRPr>
          </a:p>
        </p:txBody>
      </p:sp>
      <p:pic>
        <p:nvPicPr>
          <p:cNvPr id="8" name="Picture 7"/>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15977" y="6174485"/>
            <a:ext cx="1770379" cy="249958"/>
          </a:xfrm>
          <a:prstGeom prst="rect">
            <a:avLst/>
          </a:prstGeom>
        </p:spPr>
      </p:pic>
    </p:spTree>
    <p:extLst>
      <p:ext uri="{BB962C8B-B14F-4D97-AF65-F5344CB8AC3E}">
        <p14:creationId xmlns:p14="http://schemas.microsoft.com/office/powerpoint/2010/main" val="311305399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normAutofit/>
          </a:bodyPr>
          <a:lstStyle>
            <a:lvl1pPr>
              <a:defRPr sz="2900"/>
            </a:lvl1pPr>
          </a:lstStyle>
          <a:p>
            <a:r>
              <a:rPr lang="en-US" dirty="0"/>
              <a:t>Click to edit Master title style</a:t>
            </a:r>
          </a:p>
        </p:txBody>
      </p:sp>
      <p:sp>
        <p:nvSpPr>
          <p:cNvPr id="3" name="Content Placeholder 2"/>
          <p:cNvSpPr>
            <a:spLocks noGrp="1"/>
          </p:cNvSpPr>
          <p:nvPr>
            <p:ph idx="1" hasCustomPrompt="1"/>
          </p:nvPr>
        </p:nvSpPr>
        <p:spPr>
          <a:xfrm>
            <a:off x="5183188" y="987427"/>
            <a:ext cx="6172200" cy="4873625"/>
          </a:xfrm>
          <a:prstGeom prst="rect">
            <a:avLst/>
          </a:prstGeom>
        </p:spPr>
        <p:txBody>
          <a:bodyPr>
            <a:normAutofit/>
          </a:bodyPr>
          <a:lstStyle>
            <a:lvl1pPr>
              <a:defRPr sz="2400">
                <a:solidFill>
                  <a:schemeClr val="accent1">
                    <a:lumMod val="75000"/>
                  </a:schemeClr>
                </a:solidFill>
              </a:defRPr>
            </a:lvl1pPr>
            <a:lvl2pPr>
              <a:defRPr sz="2000"/>
            </a:lvl2pPr>
            <a:lvl3pPr>
              <a:defRPr sz="1800"/>
            </a:lvl3pPr>
            <a:lvl4pPr>
              <a:defRPr sz="1600"/>
            </a:lvl4pPr>
            <a:lvl5pPr>
              <a:defRPr sz="1600"/>
            </a:lvl5pPr>
            <a:lvl6pPr>
              <a:defRPr sz="2000"/>
            </a:lvl6pPr>
            <a:lvl7pPr>
              <a:defRPr sz="2000"/>
            </a:lvl7pPr>
            <a:lvl8pPr>
              <a:defRPr sz="2000"/>
            </a:lvl8pPr>
            <a:lvl9pPr>
              <a:defRPr sz="2000"/>
            </a:lvl9pPr>
          </a:lstStyle>
          <a:p>
            <a:pPr lvl="0"/>
            <a:r>
              <a:rPr lang="en-US" dirty="0"/>
              <a:t>Edit Master text styles</a:t>
            </a:r>
          </a:p>
          <a:p>
            <a:pPr lvl="0"/>
            <a:r>
              <a:rPr lang="en-US" dirty="0"/>
              <a:t>Second level</a:t>
            </a:r>
          </a:p>
          <a:p>
            <a:pPr lvl="0"/>
            <a:r>
              <a:rPr lang="en-US" dirty="0"/>
              <a:t>Third level</a:t>
            </a:r>
          </a:p>
          <a:p>
            <a:pPr lvl="0"/>
            <a:r>
              <a:rPr lang="en-US" dirty="0"/>
              <a:t>Fourth level</a:t>
            </a:r>
          </a:p>
          <a:p>
            <a:pPr lvl="0"/>
            <a:r>
              <a:rPr lang="en-US" dirty="0"/>
              <a:t>Fifth level</a:t>
            </a:r>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solidFill>
                  <a:schemeClr val="accent1">
                    <a:lumMod val="75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8" name="Slide Number Placeholder 5"/>
          <p:cNvSpPr>
            <a:spLocks noGrp="1"/>
          </p:cNvSpPr>
          <p:nvPr>
            <p:ph type="sldNum" sz="quarter" idx="4"/>
          </p:nvPr>
        </p:nvSpPr>
        <p:spPr>
          <a:xfrm>
            <a:off x="9017686" y="6356351"/>
            <a:ext cx="2336113" cy="365126"/>
          </a:xfrm>
          <a:prstGeom prst="rect">
            <a:avLst/>
          </a:prstGeom>
        </p:spPr>
        <p:txBody>
          <a:bodyPr vert="horz" lIns="91440" tIns="45720" rIns="91440" bIns="45720" rtlCol="0" anchor="ctr"/>
          <a:lstStyle>
            <a:lvl1pPr algn="r">
              <a:defRPr sz="800">
                <a:solidFill>
                  <a:schemeClr val="bg2">
                    <a:lumMod val="50000"/>
                  </a:schemeClr>
                </a:solidFill>
                <a:latin typeface="Arial" panose="020B0604020202020204" pitchFamily="34" charset="0"/>
                <a:cs typeface="Arial" panose="020B0604020202020204" pitchFamily="34" charset="0"/>
              </a:defRPr>
            </a:lvl1pPr>
          </a:lstStyle>
          <a:p>
            <a:r>
              <a:rPr lang="en-US" dirty="0">
                <a:latin typeface="Calibri" panose="020F0502020204030204" pitchFamily="34" charset="0"/>
                <a:cs typeface="Calibri" panose="020F0502020204030204" pitchFamily="34" charset="0"/>
              </a:rPr>
              <a:t>37-07990-05  |  2024/06/21  |  </a:t>
            </a:r>
            <a:fld id="{D0C23CAC-3615-4471-B9FB-AB376FAFF36C}" type="slidenum">
              <a:rPr lang="en-US" smtClean="0">
                <a:latin typeface="Calibri" panose="020F0502020204030204" pitchFamily="34" charset="0"/>
                <a:cs typeface="Calibri" panose="020F0502020204030204" pitchFamily="34" charset="0"/>
              </a:rPr>
              <a:pPr/>
              <a:t>‹#›</a:t>
            </a:fld>
            <a:endParaRPr lang="en-US" dirty="0">
              <a:latin typeface="Calibri" panose="020F0502020204030204" pitchFamily="34" charset="0"/>
              <a:cs typeface="Calibri" panose="020F0502020204030204" pitchFamily="34" charset="0"/>
            </a:endParaRPr>
          </a:p>
        </p:txBody>
      </p:sp>
      <p:pic>
        <p:nvPicPr>
          <p:cNvPr id="10" name="Picture 9"/>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15977" y="6174485"/>
            <a:ext cx="1770379" cy="249958"/>
          </a:xfrm>
          <a:prstGeom prst="rect">
            <a:avLst/>
          </a:prstGeom>
        </p:spPr>
      </p:pic>
    </p:spTree>
    <p:extLst>
      <p:ext uri="{BB962C8B-B14F-4D97-AF65-F5344CB8AC3E}">
        <p14:creationId xmlns:p14="http://schemas.microsoft.com/office/powerpoint/2010/main" val="363461170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1_Title and Content_w Photo">
    <p:bg>
      <p:bgRef idx="1001">
        <a:schemeClr val="bg2"/>
      </p:bgRef>
    </p:bg>
    <p:spTree>
      <p:nvGrpSpPr>
        <p:cNvPr id="1" name=""/>
        <p:cNvGrpSpPr/>
        <p:nvPr/>
      </p:nvGrpSpPr>
      <p:grpSpPr>
        <a:xfrm>
          <a:off x="0" y="0"/>
          <a:ext cx="0" cy="0"/>
          <a:chOff x="0" y="0"/>
          <a:chExt cx="0" cy="0"/>
        </a:xfrm>
      </p:grpSpPr>
      <p:sp>
        <p:nvSpPr>
          <p:cNvPr id="12" name="Slide Number Placeholder 5"/>
          <p:cNvSpPr>
            <a:spLocks noGrp="1"/>
          </p:cNvSpPr>
          <p:nvPr>
            <p:ph type="sldNum" sz="quarter" idx="4"/>
          </p:nvPr>
        </p:nvSpPr>
        <p:spPr>
          <a:xfrm>
            <a:off x="9017686" y="6356351"/>
            <a:ext cx="2336113" cy="365126"/>
          </a:xfrm>
          <a:prstGeom prst="rect">
            <a:avLst/>
          </a:prstGeom>
        </p:spPr>
        <p:txBody>
          <a:bodyPr vert="horz" lIns="91440" tIns="45720" rIns="91440" bIns="45720" rtlCol="0" anchor="ctr"/>
          <a:lstStyle>
            <a:lvl1pPr algn="r">
              <a:defRPr sz="800">
                <a:solidFill>
                  <a:schemeClr val="tx1"/>
                </a:solidFill>
                <a:latin typeface="Arial" panose="020B0604020202020204" pitchFamily="34" charset="0"/>
                <a:cs typeface="Arial" panose="020B0604020202020204" pitchFamily="34" charset="0"/>
              </a:defRPr>
            </a:lvl1pPr>
          </a:lstStyle>
          <a:p>
            <a:r>
              <a:rPr lang="en-US" dirty="0">
                <a:latin typeface="Calibri" panose="020F0502020204030204" pitchFamily="34" charset="0"/>
                <a:cs typeface="Calibri" panose="020F0502020204030204" pitchFamily="34" charset="0"/>
              </a:rPr>
              <a:t>37-07990-05  |  2024/06/21  |  </a:t>
            </a:r>
            <a:fld id="{D0C23CAC-3615-4471-B9FB-AB376FAFF36C}" type="slidenum">
              <a:rPr lang="en-US" smtClean="0">
                <a:latin typeface="Calibri" panose="020F0502020204030204" pitchFamily="34" charset="0"/>
                <a:cs typeface="Calibri" panose="020F0502020204030204" pitchFamily="34" charset="0"/>
              </a:rPr>
              <a:pPr/>
              <a:t>‹#›</a:t>
            </a:fld>
            <a:endParaRPr lang="en-US" dirty="0">
              <a:latin typeface="Calibri" panose="020F0502020204030204" pitchFamily="34" charset="0"/>
              <a:cs typeface="Calibri" panose="020F0502020204030204" pitchFamily="34" charset="0"/>
            </a:endParaRPr>
          </a:p>
        </p:txBody>
      </p:sp>
      <p:pic>
        <p:nvPicPr>
          <p:cNvPr id="5" name="Picture 10">
            <a:extLst>
              <a:ext uri="{FF2B5EF4-FFF2-40B4-BE49-F238E27FC236}">
                <a16:creationId xmlns:a16="http://schemas.microsoft.com/office/drawing/2014/main" id="{F4AD50C9-6152-BD48-A2EC-B6DDDD32E81C}"/>
              </a:ext>
            </a:extLst>
          </p:cNvPr>
          <p:cNvPicPr>
            <a:picLocks noChangeAspect="1" noChangeArrowheads="1"/>
          </p:cNvPicPr>
          <p:nvPr userDrawn="1"/>
        </p:nvPicPr>
        <p:blipFill>
          <a:blip r:embed="rId2">
            <a:extLst>
              <a:ext uri="{28A0092B-C50C-407E-A947-70E740481C1C}">
                <a14:useLocalDpi xmlns:a14="http://schemas.microsoft.com/office/drawing/2010/main"/>
              </a:ext>
            </a:extLst>
          </a:blip>
          <a:srcRect/>
          <a:stretch>
            <a:fillRect/>
          </a:stretch>
        </p:blipFill>
        <p:spPr bwMode="auto">
          <a:xfrm>
            <a:off x="623888" y="6173788"/>
            <a:ext cx="1754187" cy="250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7844381"/>
      </p:ext>
    </p:extLst>
  </p:cSld>
  <p:clrMapOvr>
    <a:overrideClrMapping bg1="dk1" tx1="lt1" bg2="dk2" tx2="lt2" accent1="accent1" accent2="accent2" accent3="accent3" accent4="accent4" accent5="accent5" accent6="accent6" hlink="hlink" folHlink="folHlink"/>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Disclosures">
    <p:bg>
      <p:bgPr>
        <a:solidFill>
          <a:schemeClr val="bg2">
            <a:lumMod val="95000"/>
          </a:schemeClr>
        </a:solidFill>
        <a:effectLst/>
      </p:bgPr>
    </p:bg>
    <p:spTree>
      <p:nvGrpSpPr>
        <p:cNvPr id="1" name=""/>
        <p:cNvGrpSpPr/>
        <p:nvPr/>
      </p:nvGrpSpPr>
      <p:grpSpPr>
        <a:xfrm>
          <a:off x="0" y="0"/>
          <a:ext cx="0" cy="0"/>
          <a:chOff x="0" y="0"/>
          <a:chExt cx="0" cy="0"/>
        </a:xfrm>
      </p:grpSpPr>
      <p:sp>
        <p:nvSpPr>
          <p:cNvPr id="6" name="Content Placeholder 2"/>
          <p:cNvSpPr>
            <a:spLocks noGrp="1"/>
          </p:cNvSpPr>
          <p:nvPr>
            <p:ph idx="1"/>
          </p:nvPr>
        </p:nvSpPr>
        <p:spPr>
          <a:xfrm>
            <a:off x="838200" y="691979"/>
            <a:ext cx="10515600" cy="5484985"/>
          </a:xfrm>
          <a:prstGeom prst="rect">
            <a:avLst/>
          </a:prstGeom>
        </p:spPr>
        <p:txBody>
          <a:bodyPr>
            <a:normAutofit/>
          </a:bodyPr>
          <a:lstStyle>
            <a:lvl1pPr marL="0" indent="0">
              <a:buNone/>
              <a:defRPr sz="800" b="0" i="0">
                <a:latin typeface="Calibri Light" panose="020F0302020204030204" pitchFamily="34" charset="0"/>
              </a:defRPr>
            </a:lvl1pPr>
            <a:lvl2pPr marL="457200" indent="0">
              <a:buNone/>
              <a:defRPr sz="1600"/>
            </a:lvl2pPr>
            <a:lvl3pPr marL="914400" indent="0">
              <a:buNone/>
              <a:defRPr sz="1400"/>
            </a:lvl3pPr>
            <a:lvl4pPr marL="1371600" indent="0">
              <a:buNone/>
              <a:defRPr sz="1200"/>
            </a:lvl4pPr>
            <a:lvl5pPr marL="1828800" indent="0">
              <a:buNone/>
              <a:defRPr sz="1200"/>
            </a:lvl5pPr>
          </a:lstStyle>
          <a:p>
            <a:pPr lvl="0"/>
            <a:r>
              <a:rPr lang="en-US" dirty="0"/>
              <a:t>Click to edit Master text styles</a:t>
            </a:r>
          </a:p>
        </p:txBody>
      </p:sp>
      <p:pic>
        <p:nvPicPr>
          <p:cNvPr id="4" name="Picture 3"/>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15977" y="6174485"/>
            <a:ext cx="1770379" cy="249958"/>
          </a:xfrm>
          <a:prstGeom prst="rect">
            <a:avLst/>
          </a:prstGeom>
        </p:spPr>
      </p:pic>
    </p:spTree>
    <p:extLst>
      <p:ext uri="{BB962C8B-B14F-4D97-AF65-F5344CB8AC3E}">
        <p14:creationId xmlns:p14="http://schemas.microsoft.com/office/powerpoint/2010/main" val="17667619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 preserve="1">
  <p:cSld name="Thank you Slide_blu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504093" y="1533654"/>
            <a:ext cx="7426200" cy="1895347"/>
          </a:xfrm>
          <a:prstGeom prst="rect">
            <a:avLst/>
          </a:prstGeom>
        </p:spPr>
        <p:txBody>
          <a:bodyPr anchor="b">
            <a:normAutofit/>
          </a:bodyPr>
          <a:lstStyle>
            <a:lvl1pPr algn="l">
              <a:defRPr sz="2900" b="0" i="0">
                <a:solidFill>
                  <a:schemeClr val="bg1"/>
                </a:solidFill>
                <a:latin typeface="Calibri" panose="020F0502020204030204" pitchFamily="34" charset="0"/>
              </a:defRPr>
            </a:lvl1pPr>
          </a:lstStyle>
          <a:p>
            <a:r>
              <a:rPr lang="en-US" dirty="0"/>
              <a:t>Click to edit Master title style</a:t>
            </a:r>
          </a:p>
        </p:txBody>
      </p:sp>
      <p:sp>
        <p:nvSpPr>
          <p:cNvPr id="3" name="Subtitle 2"/>
          <p:cNvSpPr>
            <a:spLocks noGrp="1"/>
          </p:cNvSpPr>
          <p:nvPr>
            <p:ph type="subTitle" idx="1" hasCustomPrompt="1"/>
          </p:nvPr>
        </p:nvSpPr>
        <p:spPr>
          <a:xfrm>
            <a:off x="611368" y="4162211"/>
            <a:ext cx="5484633" cy="1655762"/>
          </a:xfrm>
          <a:prstGeom prst="rect">
            <a:avLst/>
          </a:prstGeom>
        </p:spPr>
        <p:txBody>
          <a:bodyPr>
            <a:norm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600" b="0" i="0">
                <a:solidFill>
                  <a:schemeClr val="bg1"/>
                </a:solidFill>
                <a:latin typeface="Calibri" panose="020F0502020204030204" pitchFamily="34" charset="0"/>
                <a:cs typeface="Calibri" panose="020F050202020403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[Name]</a:t>
            </a:r>
          </a:p>
          <a:p>
            <a:r>
              <a:rPr lang="en-US" dirty="0"/>
              <a:t>[Contact Info]</a:t>
            </a:r>
          </a:p>
        </p:txBody>
      </p:sp>
      <p:sp>
        <p:nvSpPr>
          <p:cNvPr id="12" name="Subtitle 2"/>
          <p:cNvSpPr txBox="1">
            <a:spLocks/>
          </p:cNvSpPr>
          <p:nvPr/>
        </p:nvSpPr>
        <p:spPr>
          <a:xfrm>
            <a:off x="6521623" y="4162211"/>
            <a:ext cx="5181599" cy="1655762"/>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bg1"/>
                </a:solidFill>
                <a:latin typeface="Cambria" panose="02040503050406030204" pitchFamily="18" charset="0"/>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2">
                    <a:lumMod val="50000"/>
                  </a:schemeClr>
                </a:solidFill>
                <a:latin typeface="Cambria" panose="02040503050406030204" pitchFamily="18" charset="0"/>
                <a:ea typeface="+mn-ea"/>
                <a:cs typeface="Arial" panose="020B0604020202020204" pitchFamily="34" charset="0"/>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2">
                    <a:lumMod val="50000"/>
                  </a:schemeClr>
                </a:solidFill>
                <a:latin typeface="Cambria" panose="02040503050406030204" pitchFamily="18" charset="0"/>
                <a:ea typeface="+mn-ea"/>
                <a:cs typeface="Arial" panose="020B0604020202020204" pitchFamily="34" charset="0"/>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2">
                    <a:lumMod val="50000"/>
                  </a:schemeClr>
                </a:solidFill>
                <a:latin typeface="Cambria" panose="02040503050406030204" pitchFamily="18" charset="0"/>
                <a:ea typeface="+mn-ea"/>
                <a:cs typeface="Arial" panose="020B0604020202020204" pitchFamily="34" charset="0"/>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2">
                    <a:lumMod val="50000"/>
                  </a:schemeClr>
                </a:solidFill>
                <a:latin typeface="Cambria" panose="02040503050406030204" pitchFamily="18" charset="0"/>
                <a:ea typeface="+mn-ea"/>
                <a:cs typeface="Arial" panose="020B0604020202020204" pitchFamily="34" charset="0"/>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1600" b="0" i="0" dirty="0">
                <a:solidFill>
                  <a:schemeClr val="bg1"/>
                </a:solidFill>
                <a:latin typeface="Calibri" panose="020F0502020204030204" pitchFamily="34" charset="0"/>
                <a:cs typeface="Calibri" panose="020F0502020204030204" pitchFamily="34" charset="0"/>
              </a:rPr>
              <a:t>One Security Benefit Place</a:t>
            </a:r>
          </a:p>
          <a:p>
            <a:r>
              <a:rPr lang="en-US" sz="1600" b="0" i="0" dirty="0">
                <a:solidFill>
                  <a:schemeClr val="bg1"/>
                </a:solidFill>
                <a:latin typeface="Calibri" panose="020F0502020204030204" pitchFamily="34" charset="0"/>
                <a:cs typeface="Calibri" panose="020F0502020204030204" pitchFamily="34" charset="0"/>
              </a:rPr>
              <a:t>Topeka, KS 66636</a:t>
            </a:r>
          </a:p>
          <a:p>
            <a:r>
              <a:rPr lang="en-US" sz="1600" b="0" i="0" dirty="0">
                <a:solidFill>
                  <a:schemeClr val="bg1"/>
                </a:solidFill>
                <a:latin typeface="Calibri" panose="020F0502020204030204" pitchFamily="34" charset="0"/>
                <a:cs typeface="Calibri" panose="020F0502020204030204" pitchFamily="34" charset="0"/>
              </a:rPr>
              <a:t>SecurityBenefit.com</a:t>
            </a:r>
          </a:p>
        </p:txBody>
      </p:sp>
      <p:pic>
        <p:nvPicPr>
          <p:cNvPr id="7" name="Picture 6">
            <a:extLst>
              <a:ext uri="{FF2B5EF4-FFF2-40B4-BE49-F238E27FC236}">
                <a16:creationId xmlns:a16="http://schemas.microsoft.com/office/drawing/2014/main" id="{5A8EB9C9-53D1-C94F-88A2-97427E71A52A}"/>
              </a:ext>
            </a:extLst>
          </p:cNvPr>
          <p:cNvPicPr>
            <a:picLocks noChangeAspect="1" noChangeArrowheads="1"/>
          </p:cNvPicPr>
          <p:nvPr userDrawn="1"/>
        </p:nvPicPr>
        <p:blipFill>
          <a:blip r:embed="rId2">
            <a:extLst>
              <a:ext uri="{28A0092B-C50C-407E-A947-70E740481C1C}">
                <a14:useLocalDpi xmlns:a14="http://schemas.microsoft.com/office/drawing/2010/main"/>
              </a:ext>
            </a:extLst>
          </a:blip>
          <a:srcRect/>
          <a:stretch>
            <a:fillRect/>
          </a:stretch>
        </p:blipFill>
        <p:spPr bwMode="auto">
          <a:xfrm>
            <a:off x="606425" y="6167438"/>
            <a:ext cx="2087563" cy="384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9">
            <a:extLst>
              <a:ext uri="{FF2B5EF4-FFF2-40B4-BE49-F238E27FC236}">
                <a16:creationId xmlns:a16="http://schemas.microsoft.com/office/drawing/2014/main" id="{998E3877-A8A8-A84F-B75C-51CA77D71AD9}"/>
              </a:ext>
            </a:extLst>
          </p:cNvPr>
          <p:cNvPicPr>
            <a:picLocks noChangeAspect="1" noChangeArrowheads="1"/>
          </p:cNvPicPr>
          <p:nvPr userDrawn="1"/>
        </p:nvPicPr>
        <p:blipFill>
          <a:blip r:embed="rId3" cstate="screen">
            <a:extLst>
              <a:ext uri="{28A0092B-C50C-407E-A947-70E740481C1C}">
                <a14:useLocalDpi xmlns:a14="http://schemas.microsoft.com/office/drawing/2010/main"/>
              </a:ext>
            </a:extLst>
          </a:blip>
          <a:srcRect/>
          <a:stretch>
            <a:fillRect/>
          </a:stretch>
        </p:blipFill>
        <p:spPr bwMode="auto">
          <a:xfrm>
            <a:off x="7713663" y="1588"/>
            <a:ext cx="4478337" cy="274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9127576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cSld name="Title and Content_white_with Subhead">
    <p:spTree>
      <p:nvGrpSpPr>
        <p:cNvPr id="1" name=""/>
        <p:cNvGrpSpPr/>
        <p:nvPr/>
      </p:nvGrpSpPr>
      <p:grpSpPr>
        <a:xfrm>
          <a:off x="0" y="0"/>
          <a:ext cx="0" cy="0"/>
          <a:chOff x="0" y="0"/>
          <a:chExt cx="0" cy="0"/>
        </a:xfrm>
      </p:grpSpPr>
      <p:sp>
        <p:nvSpPr>
          <p:cNvPr id="2" name="Title 1"/>
          <p:cNvSpPr>
            <a:spLocks noGrp="1"/>
          </p:cNvSpPr>
          <p:nvPr>
            <p:ph type="title"/>
          </p:nvPr>
        </p:nvSpPr>
        <p:spPr>
          <a:xfrm>
            <a:off x="473242" y="457199"/>
            <a:ext cx="11261559" cy="855802"/>
          </a:xfrm>
        </p:spPr>
        <p:txBody>
          <a:bodyPr>
            <a:normAutofit/>
          </a:bodyPr>
          <a:lstStyle>
            <a:lvl1pPr>
              <a:defRPr sz="3197">
                <a:solidFill>
                  <a:schemeClr val="tx1"/>
                </a:solidFill>
              </a:defRPr>
            </a:lvl1pPr>
          </a:lstStyle>
          <a:p>
            <a:r>
              <a:rPr lang="en-US"/>
              <a:t>Click to edit Master title style</a:t>
            </a:r>
            <a:endParaRPr lang="en-US" dirty="0"/>
          </a:p>
        </p:txBody>
      </p:sp>
      <p:sp>
        <p:nvSpPr>
          <p:cNvPr id="3" name="Content Placeholder 2"/>
          <p:cNvSpPr>
            <a:spLocks noGrp="1"/>
          </p:cNvSpPr>
          <p:nvPr>
            <p:ph idx="1"/>
          </p:nvPr>
        </p:nvSpPr>
        <p:spPr>
          <a:xfrm>
            <a:off x="450363" y="2224418"/>
            <a:ext cx="11291275" cy="3873562"/>
          </a:xfrm>
        </p:spPr>
        <p:txBody>
          <a:bodyPr>
            <a:normAutofit/>
          </a:bodyPr>
          <a:lstStyle>
            <a:lvl1pPr>
              <a:defRPr sz="1998"/>
            </a:lvl1pPr>
            <a:lvl2pPr>
              <a:defRPr sz="1798"/>
            </a:lvl2pPr>
            <a:lvl3pPr>
              <a:defRPr sz="1599"/>
            </a:lvl3pPr>
            <a:lvl4pPr>
              <a:defRPr sz="1399"/>
            </a:lvl4pPr>
            <a:lvl5pPr>
              <a:defRPr sz="1399"/>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15" name="Picture 14">
            <a:extLst>
              <a:ext uri="{FF2B5EF4-FFF2-40B4-BE49-F238E27FC236}">
                <a16:creationId xmlns:a16="http://schemas.microsoft.com/office/drawing/2014/main" id="{0621BE59-FCD7-8340-A541-585AD20B828F}"/>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450363" y="6086925"/>
            <a:ext cx="278876" cy="312111"/>
          </a:xfrm>
          <a:prstGeom prst="rect">
            <a:avLst/>
          </a:prstGeom>
        </p:spPr>
      </p:pic>
      <p:sp>
        <p:nvSpPr>
          <p:cNvPr id="20" name="Text Placeholder 6">
            <a:extLst>
              <a:ext uri="{FF2B5EF4-FFF2-40B4-BE49-F238E27FC236}">
                <a16:creationId xmlns:a16="http://schemas.microsoft.com/office/drawing/2014/main" id="{AEBACCAA-932F-AF49-98AD-F0381B19789E}"/>
              </a:ext>
            </a:extLst>
          </p:cNvPr>
          <p:cNvSpPr>
            <a:spLocks noGrp="1"/>
          </p:cNvSpPr>
          <p:nvPr>
            <p:ph type="body" sz="quarter" idx="12" hasCustomPrompt="1"/>
          </p:nvPr>
        </p:nvSpPr>
        <p:spPr>
          <a:xfrm>
            <a:off x="6096000" y="6097980"/>
            <a:ext cx="5638800" cy="302821"/>
          </a:xfrm>
        </p:spPr>
        <p:txBody>
          <a:bodyPr anchor="b">
            <a:normAutofit/>
          </a:bodyPr>
          <a:lstStyle>
            <a:lvl1pPr marL="0" indent="0" algn="r">
              <a:buNone/>
              <a:defRPr sz="1199" b="1" i="0">
                <a:solidFill>
                  <a:schemeClr val="tx1"/>
                </a:solidFill>
                <a:latin typeface="Calibri" panose="020F0502020204030204" pitchFamily="34" charset="0"/>
                <a:cs typeface="Calibri" panose="020F0502020204030204" pitchFamily="34" charset="0"/>
              </a:defRPr>
            </a:lvl1pPr>
            <a:lvl2pPr marL="456777" indent="0">
              <a:buNone/>
              <a:defRPr>
                <a:solidFill>
                  <a:schemeClr val="bg1"/>
                </a:solidFill>
              </a:defRPr>
            </a:lvl2pPr>
            <a:lvl3pPr marL="913554" indent="0">
              <a:buNone/>
              <a:defRPr>
                <a:solidFill>
                  <a:schemeClr val="bg1"/>
                </a:solidFill>
              </a:defRPr>
            </a:lvl3pPr>
            <a:lvl4pPr marL="1370331" indent="0">
              <a:buNone/>
              <a:defRPr>
                <a:solidFill>
                  <a:schemeClr val="bg1"/>
                </a:solidFill>
              </a:defRPr>
            </a:lvl4pPr>
            <a:lvl5pPr marL="1827108" indent="0">
              <a:buNone/>
              <a:defRPr>
                <a:solidFill>
                  <a:schemeClr val="bg1"/>
                </a:solidFill>
              </a:defRPr>
            </a:lvl5pPr>
          </a:lstStyle>
          <a:p>
            <a:pPr lvl="0"/>
            <a:r>
              <a:rPr lang="en-US" dirty="0"/>
              <a:t>CLICK TO EDIT MASTER TEXT STYLES</a:t>
            </a:r>
          </a:p>
        </p:txBody>
      </p:sp>
      <p:cxnSp>
        <p:nvCxnSpPr>
          <p:cNvPr id="21" name="Straight Connector 20">
            <a:extLst>
              <a:ext uri="{FF2B5EF4-FFF2-40B4-BE49-F238E27FC236}">
                <a16:creationId xmlns:a16="http://schemas.microsoft.com/office/drawing/2014/main" id="{C6FB732D-F9CF-5743-B51E-79560BF591B0}"/>
              </a:ext>
            </a:extLst>
          </p:cNvPr>
          <p:cNvCxnSpPr>
            <a:cxnSpLocks/>
          </p:cNvCxnSpPr>
          <p:nvPr/>
        </p:nvCxnSpPr>
        <p:spPr>
          <a:xfrm>
            <a:off x="473243" y="1484732"/>
            <a:ext cx="842211"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
        <p:nvSpPr>
          <p:cNvPr id="5" name="Text Placeholder 4">
            <a:extLst>
              <a:ext uri="{FF2B5EF4-FFF2-40B4-BE49-F238E27FC236}">
                <a16:creationId xmlns:a16="http://schemas.microsoft.com/office/drawing/2014/main" id="{EDCC921F-C45C-6545-81DB-BA3C861828A2}"/>
              </a:ext>
            </a:extLst>
          </p:cNvPr>
          <p:cNvSpPr>
            <a:spLocks noGrp="1"/>
          </p:cNvSpPr>
          <p:nvPr>
            <p:ph type="body" sz="quarter" idx="13"/>
          </p:nvPr>
        </p:nvSpPr>
        <p:spPr>
          <a:xfrm>
            <a:off x="465139" y="1655765"/>
            <a:ext cx="11276012" cy="397622"/>
          </a:xfrm>
        </p:spPr>
        <p:txBody>
          <a:bodyPr/>
          <a:lstStyle>
            <a:lvl1pPr marL="0" indent="0">
              <a:buNone/>
              <a:defRPr b="1" i="0">
                <a:solidFill>
                  <a:schemeClr val="accent2"/>
                </a:solidFill>
                <a:latin typeface="Calibri" panose="020F0502020204030204" pitchFamily="34" charset="0"/>
                <a:cs typeface="Calibri" panose="020F0502020204030204" pitchFamily="34" charset="0"/>
              </a:defRPr>
            </a:lvl1pPr>
            <a:lvl2pPr marL="456777" indent="0">
              <a:buNone/>
              <a:defRPr/>
            </a:lvl2pPr>
            <a:lvl3pPr marL="913554" indent="0">
              <a:buNone/>
              <a:defRPr/>
            </a:lvl3pPr>
            <a:lvl4pPr marL="1370331" indent="0">
              <a:buNone/>
              <a:defRPr/>
            </a:lvl4pPr>
            <a:lvl5pPr marL="1827108" indent="0">
              <a:buNone/>
              <a:defRPr/>
            </a:lvl5pPr>
          </a:lstStyle>
          <a:p>
            <a:pPr lvl="0"/>
            <a:r>
              <a:rPr lang="en-US"/>
              <a:t>Click to edit Master text styles</a:t>
            </a:r>
          </a:p>
        </p:txBody>
      </p:sp>
      <p:sp>
        <p:nvSpPr>
          <p:cNvPr id="11" name="Footer Placeholder 13">
            <a:extLst>
              <a:ext uri="{FF2B5EF4-FFF2-40B4-BE49-F238E27FC236}">
                <a16:creationId xmlns:a16="http://schemas.microsoft.com/office/drawing/2014/main" id="{FF3BB73C-01EE-CE4D-A00D-D9EF252B57CF}"/>
              </a:ext>
            </a:extLst>
          </p:cNvPr>
          <p:cNvSpPr>
            <a:spLocks noGrp="1"/>
          </p:cNvSpPr>
          <p:nvPr>
            <p:ph type="ftr" sz="quarter" idx="3"/>
          </p:nvPr>
        </p:nvSpPr>
        <p:spPr>
          <a:xfrm>
            <a:off x="2552701" y="6158307"/>
            <a:ext cx="2057400" cy="229794"/>
          </a:xfrm>
          <a:prstGeom prst="rect">
            <a:avLst/>
          </a:prstGeom>
        </p:spPr>
        <p:txBody>
          <a:bodyPr vert="horz" lIns="0" tIns="0" rIns="0" bIns="0" rtlCol="0" anchor="b"/>
          <a:lstStyle>
            <a:lvl1pPr algn="r">
              <a:defRPr sz="799" b="0" i="0">
                <a:solidFill>
                  <a:schemeClr val="accent6"/>
                </a:solidFill>
                <a:latin typeface="Calibri Light" panose="020F0302020204030204" pitchFamily="34" charset="0"/>
                <a:cs typeface="Calibri Light" panose="020F0302020204030204" pitchFamily="34" charset="0"/>
              </a:defRPr>
            </a:lvl1pPr>
          </a:lstStyle>
          <a:p>
            <a:endParaRPr lang="en-US" dirty="0"/>
          </a:p>
        </p:txBody>
      </p:sp>
      <p:sp>
        <p:nvSpPr>
          <p:cNvPr id="12" name="Date Placeholder 15">
            <a:extLst>
              <a:ext uri="{FF2B5EF4-FFF2-40B4-BE49-F238E27FC236}">
                <a16:creationId xmlns:a16="http://schemas.microsoft.com/office/drawing/2014/main" id="{3E2EA200-CDE4-9241-826C-440C9980E80A}"/>
              </a:ext>
            </a:extLst>
          </p:cNvPr>
          <p:cNvSpPr>
            <a:spLocks noGrp="1"/>
          </p:cNvSpPr>
          <p:nvPr>
            <p:ph type="dt" sz="half" idx="2"/>
          </p:nvPr>
        </p:nvSpPr>
        <p:spPr>
          <a:xfrm>
            <a:off x="4724401" y="6158306"/>
            <a:ext cx="748553" cy="229794"/>
          </a:xfrm>
          <a:prstGeom prst="rect">
            <a:avLst/>
          </a:prstGeom>
        </p:spPr>
        <p:txBody>
          <a:bodyPr vert="horz" lIns="0" tIns="0" rIns="0" bIns="0" rtlCol="0" anchor="b"/>
          <a:lstStyle>
            <a:lvl1pPr algn="ctr">
              <a:defRPr sz="799" b="0" i="0">
                <a:solidFill>
                  <a:schemeClr val="accent6"/>
                </a:solidFill>
                <a:latin typeface="Calibri Light" panose="020F0302020204030204" pitchFamily="34" charset="0"/>
                <a:cs typeface="Calibri Light" panose="020F0302020204030204" pitchFamily="34" charset="0"/>
              </a:defRPr>
            </a:lvl1pPr>
          </a:lstStyle>
          <a:p>
            <a:endParaRPr lang="en-US"/>
          </a:p>
        </p:txBody>
      </p:sp>
      <p:sp>
        <p:nvSpPr>
          <p:cNvPr id="13" name="Slide Number Placeholder 16">
            <a:extLst>
              <a:ext uri="{FF2B5EF4-FFF2-40B4-BE49-F238E27FC236}">
                <a16:creationId xmlns:a16="http://schemas.microsoft.com/office/drawing/2014/main" id="{4AEB3F66-2F1B-7C4B-9E53-F99627745921}"/>
              </a:ext>
            </a:extLst>
          </p:cNvPr>
          <p:cNvSpPr>
            <a:spLocks noGrp="1"/>
          </p:cNvSpPr>
          <p:nvPr>
            <p:ph type="sldNum" sz="quarter" idx="4"/>
          </p:nvPr>
        </p:nvSpPr>
        <p:spPr>
          <a:xfrm>
            <a:off x="5587253" y="6158306"/>
            <a:ext cx="508748" cy="229793"/>
          </a:xfrm>
          <a:prstGeom prst="rect">
            <a:avLst/>
          </a:prstGeom>
        </p:spPr>
        <p:txBody>
          <a:bodyPr vert="horz" lIns="0" tIns="0" rIns="0" bIns="0" rtlCol="0" anchor="b"/>
          <a:lstStyle>
            <a:lvl1pPr algn="l">
              <a:defRPr sz="799" b="0" i="0">
                <a:solidFill>
                  <a:schemeClr val="accent6"/>
                </a:solidFill>
                <a:latin typeface="Calibri Light" panose="020F0302020204030204" pitchFamily="34" charset="0"/>
                <a:cs typeface="Calibri Light" panose="020F0302020204030204" pitchFamily="34" charset="0"/>
              </a:defRPr>
            </a:lvl1pPr>
          </a:lstStyle>
          <a:p>
            <a:fld id="{DFF2723C-031C-433E-81DC-635AF124FD5B}" type="slidenum">
              <a:rPr lang="en-US" smtClean="0"/>
              <a:pPr/>
              <a:t>‹#›</a:t>
            </a:fld>
            <a:endParaRPr lang="en-US" dirty="0"/>
          </a:p>
        </p:txBody>
      </p:sp>
    </p:spTree>
    <p:extLst>
      <p:ext uri="{BB962C8B-B14F-4D97-AF65-F5344CB8AC3E}">
        <p14:creationId xmlns:p14="http://schemas.microsoft.com/office/powerpoint/2010/main" val="935816648"/>
      </p:ext>
    </p:extLst>
  </p:cSld>
  <p:clrMapOvr>
    <a:masterClrMapping/>
  </p:clrMapOvr>
  <p:transition>
    <p:fade/>
  </p:transition>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8" Type="http://schemas.openxmlformats.org/officeDocument/2006/relationships/slideLayout" Target="../slideLayouts/slideLayout8.xml"/><Relationship Id="rId3" Type="http://schemas.openxmlformats.org/officeDocument/2006/relationships/slideLayout" Target="../slideLayouts/slideLayout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7"/>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Slide Number Placeholder 5">
            <a:extLst>
              <a:ext uri="{FF2B5EF4-FFF2-40B4-BE49-F238E27FC236}">
                <a16:creationId xmlns:a16="http://schemas.microsoft.com/office/drawing/2014/main" id="{21E0E82A-F1A7-E247-8382-E4FAB66D8FBB}"/>
              </a:ext>
            </a:extLst>
          </p:cNvPr>
          <p:cNvSpPr>
            <a:spLocks noGrp="1"/>
          </p:cNvSpPr>
          <p:nvPr>
            <p:ph type="sldNum" sz="quarter" idx="4"/>
          </p:nvPr>
        </p:nvSpPr>
        <p:spPr>
          <a:xfrm>
            <a:off x="9017686" y="6190387"/>
            <a:ext cx="2336113" cy="365126"/>
          </a:xfrm>
          <a:prstGeom prst="rect">
            <a:avLst/>
          </a:prstGeom>
        </p:spPr>
        <p:txBody>
          <a:bodyPr vert="horz" lIns="91440" tIns="45720" rIns="91440" bIns="45720" rtlCol="0" anchor="t"/>
          <a:lstStyle>
            <a:lvl1pPr algn="r">
              <a:defRPr sz="800" b="0" i="0">
                <a:solidFill>
                  <a:schemeClr val="bg2">
                    <a:lumMod val="50000"/>
                  </a:schemeClr>
                </a:solidFill>
                <a:latin typeface="Sofia Pro Light" pitchFamily="2" charset="77"/>
                <a:cs typeface="Arial" panose="020B0604020202020204" pitchFamily="34" charset="0"/>
              </a:defRPr>
            </a:lvl1pPr>
          </a:lstStyle>
          <a:p>
            <a:r>
              <a:rPr lang="en-US" dirty="0">
                <a:solidFill>
                  <a:schemeClr val="accent1"/>
                </a:solidFill>
                <a:latin typeface="Calibri Light" panose="020F0302020204030204" pitchFamily="34" charset="0"/>
                <a:cs typeface="Calibri" panose="020F0502020204030204" pitchFamily="34" charset="0"/>
              </a:rPr>
              <a:t>37-07900-00  |  2020/03/31  </a:t>
            </a:r>
            <a:r>
              <a:rPr lang="en-US" dirty="0">
                <a:latin typeface="Calibri Light" panose="020F0302020204030204" pitchFamily="34" charset="0"/>
                <a:cs typeface="Calibri" panose="020F0502020204030204" pitchFamily="34" charset="0"/>
              </a:rPr>
              <a:t>|  </a:t>
            </a:r>
            <a:fld id="{D0C23CAC-3615-4471-B9FB-AB376FAFF36C}" type="slidenum">
              <a:rPr lang="en-US" smtClean="0">
                <a:latin typeface="Calibri Light" panose="020F0302020204030204" pitchFamily="34" charset="0"/>
                <a:cs typeface="Calibri" panose="020F0502020204030204" pitchFamily="34" charset="0"/>
              </a:rPr>
              <a:pPr/>
              <a:t>‹#›</a:t>
            </a:fld>
            <a:endParaRPr lang="en-US" dirty="0">
              <a:latin typeface="Calibri Light" panose="020F0302020204030204" pitchFamily="34" charset="0"/>
              <a:cs typeface="Calibri" panose="020F0502020204030204" pitchFamily="34" charset="0"/>
            </a:endParaRPr>
          </a:p>
        </p:txBody>
      </p:sp>
    </p:spTree>
    <p:extLst>
      <p:ext uri="{BB962C8B-B14F-4D97-AF65-F5344CB8AC3E}">
        <p14:creationId xmlns:p14="http://schemas.microsoft.com/office/powerpoint/2010/main" val="1326870199"/>
      </p:ext>
    </p:extLst>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99" r:id="rId4"/>
    <p:sldLayoutId id="2147483666" r:id="rId5"/>
    <p:sldLayoutId id="2147483667" r:id="rId6"/>
    <p:sldLayoutId id="2147483696" r:id="rId7"/>
    <p:sldLayoutId id="2147483698" r:id="rId8"/>
    <p:sldLayoutId id="2147483697" r:id="rId9"/>
    <p:sldLayoutId id="2147483668" r:id="rId10"/>
    <p:sldLayoutId id="2147483669" r:id="rId11"/>
    <p:sldLayoutId id="2147483670" r:id="rId12"/>
    <p:sldLayoutId id="2147483671" r:id="rId13"/>
    <p:sldLayoutId id="2147483672" r:id="rId14"/>
    <p:sldLayoutId id="2147483673" r:id="rId15"/>
    <p:sldLayoutId id="2147483674" r:id="rId16"/>
    <p:sldLayoutId id="2147483694" r:id="rId17"/>
    <p:sldLayoutId id="2147483695" r:id="rId18"/>
    <p:sldLayoutId id="2147483675" r:id="rId19"/>
    <p:sldLayoutId id="2147483676" r:id="rId20"/>
    <p:sldLayoutId id="2147483677" r:id="rId21"/>
    <p:sldLayoutId id="2147483678" r:id="rId22"/>
    <p:sldLayoutId id="2147483679" r:id="rId23"/>
    <p:sldLayoutId id="2147483680" r:id="rId24"/>
    <p:sldLayoutId id="2147483681" r:id="rId25"/>
    <p:sldLayoutId id="2147483682" r:id="rId26"/>
    <p:sldLayoutId id="2147483683" r:id="rId27"/>
    <p:sldLayoutId id="2147483684" r:id="rId28"/>
    <p:sldLayoutId id="2147483685" r:id="rId29"/>
    <p:sldLayoutId id="2147483686" r:id="rId30"/>
    <p:sldLayoutId id="2147483687" r:id="rId31"/>
    <p:sldLayoutId id="2147483688" r:id="rId32"/>
    <p:sldLayoutId id="2147483689" r:id="rId33"/>
    <p:sldLayoutId id="2147483690" r:id="rId34"/>
    <p:sldLayoutId id="2147483691" r:id="rId35"/>
    <p:sldLayoutId id="2147483700" r:id="rId36"/>
  </p:sldLayoutIdLst>
  <p:transition>
    <p:fade/>
  </p:transition>
  <p:hf hdr="0" ftr="0" dt="0"/>
  <p:txStyles>
    <p:titleStyle>
      <a:lvl1pPr algn="l" defTabSz="914400" rtl="0" eaLnBrk="1" latinLnBrk="0" hangingPunct="1">
        <a:lnSpc>
          <a:spcPct val="90000"/>
        </a:lnSpc>
        <a:spcBef>
          <a:spcPct val="0"/>
        </a:spcBef>
        <a:buNone/>
        <a:defRPr sz="2900" b="0" i="0" kern="1200">
          <a:solidFill>
            <a:schemeClr val="tx1"/>
          </a:solidFill>
          <a:latin typeface="Calibri" panose="020F0502020204030204" pitchFamily="34" charset="0"/>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1600" b="0" i="0" kern="1200">
          <a:solidFill>
            <a:schemeClr val="accent1">
              <a:lumMod val="75000"/>
            </a:schemeClr>
          </a:solidFill>
          <a:latin typeface="Calibri" panose="020F0502020204030204" pitchFamily="34" charset="0"/>
          <a:ea typeface="+mn-ea"/>
          <a:cs typeface="Calibri" panose="020F050202020403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1600" b="0" i="0" kern="1200">
          <a:solidFill>
            <a:schemeClr val="accent1">
              <a:lumMod val="75000"/>
            </a:schemeClr>
          </a:solidFill>
          <a:latin typeface="Calibri" panose="020F0502020204030204" pitchFamily="34" charset="0"/>
          <a:ea typeface="+mn-ea"/>
          <a:cs typeface="Calibri" panose="020F0502020204030204" pitchFamily="34" charset="0"/>
        </a:defRPr>
      </a:lvl2pPr>
      <a:lvl3pPr marL="914400" indent="0" algn="l" defTabSz="914400" rtl="0" eaLnBrk="1" latinLnBrk="0" hangingPunct="1">
        <a:lnSpc>
          <a:spcPct val="90000"/>
        </a:lnSpc>
        <a:spcBef>
          <a:spcPts val="500"/>
        </a:spcBef>
        <a:buFont typeface="Arial" panose="020B0604020202020204" pitchFamily="34" charset="0"/>
        <a:buNone/>
        <a:defRPr sz="1600" b="0" i="0" kern="1200">
          <a:solidFill>
            <a:schemeClr val="accent1">
              <a:lumMod val="75000"/>
            </a:schemeClr>
          </a:solidFill>
          <a:latin typeface="Calibri" panose="020F0502020204030204" pitchFamily="34" charset="0"/>
          <a:ea typeface="+mn-ea"/>
          <a:cs typeface="Calibri" panose="020F0502020204030204" pitchFamily="34" charset="0"/>
        </a:defRPr>
      </a:lvl3pPr>
      <a:lvl4pPr marL="1371600" indent="0" algn="l" defTabSz="914400" rtl="0" eaLnBrk="1" latinLnBrk="0" hangingPunct="1">
        <a:lnSpc>
          <a:spcPct val="90000"/>
        </a:lnSpc>
        <a:spcBef>
          <a:spcPts val="500"/>
        </a:spcBef>
        <a:buFont typeface="Arial" panose="020B0604020202020204" pitchFamily="34" charset="0"/>
        <a:buNone/>
        <a:defRPr sz="1600" b="0" i="0" kern="1200">
          <a:solidFill>
            <a:schemeClr val="accent1">
              <a:lumMod val="75000"/>
            </a:schemeClr>
          </a:solidFill>
          <a:latin typeface="Calibri" panose="020F0502020204030204" pitchFamily="34" charset="0"/>
          <a:ea typeface="+mn-ea"/>
          <a:cs typeface="Calibri" panose="020F0502020204030204" pitchFamily="34" charset="0"/>
        </a:defRPr>
      </a:lvl4pPr>
      <a:lvl5pPr marL="1828800" indent="0" algn="l" defTabSz="914400" rtl="0" eaLnBrk="1" latinLnBrk="0" hangingPunct="1">
        <a:lnSpc>
          <a:spcPct val="90000"/>
        </a:lnSpc>
        <a:spcBef>
          <a:spcPts val="500"/>
        </a:spcBef>
        <a:buFont typeface="Arial" panose="020B0604020202020204" pitchFamily="34" charset="0"/>
        <a:buNone/>
        <a:defRPr sz="1600" b="0" i="0" kern="1200">
          <a:solidFill>
            <a:schemeClr val="accent1">
              <a:lumMod val="75000"/>
            </a:schemeClr>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840">
          <p15:clr>
            <a:srgbClr val="F26B43"/>
          </p15:clr>
        </p15:guide>
        <p15:guide id="2" orient="horz" pos="216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3.xml"/><Relationship Id="rId1" Type="http://schemas.openxmlformats.org/officeDocument/2006/relationships/slideLayout" Target="../slideLayouts/slideLayout3.xml"/><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7.xml"/><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8.xml"/><Relationship Id="rId1" Type="http://schemas.openxmlformats.org/officeDocument/2006/relationships/slideLayout" Target="../slideLayouts/slideLayout25.xml"/><Relationship Id="rId5" Type="http://schemas.openxmlformats.org/officeDocument/2006/relationships/image" Target="../media/image20.png"/><Relationship Id="rId4" Type="http://schemas.openxmlformats.org/officeDocument/2006/relationships/image" Target="../media/image19.png"/></Relationships>
</file>

<file path=ppt/slides/_rels/slide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9.xml"/></Relationships>
</file>

<file path=ppt/slides/_rels/slide1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3.xml"/><Relationship Id="rId1" Type="http://schemas.openxmlformats.org/officeDocument/2006/relationships/slideLayout" Target="../slideLayouts/slideLayout19.xml"/><Relationship Id="rId6" Type="http://schemas.openxmlformats.org/officeDocument/2006/relationships/image" Target="../media/image24.png"/><Relationship Id="rId5" Type="http://schemas.openxmlformats.org/officeDocument/2006/relationships/image" Target="../media/image20.png"/><Relationship Id="rId4" Type="http://schemas.openxmlformats.org/officeDocument/2006/relationships/image" Target="../media/image23.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9.xml"/></Relationships>
</file>

<file path=ppt/slides/_rels/slide1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5.xml"/><Relationship Id="rId1" Type="http://schemas.openxmlformats.org/officeDocument/2006/relationships/slideLayout" Target="../slideLayouts/slideLayout19.xml"/><Relationship Id="rId6" Type="http://schemas.openxmlformats.org/officeDocument/2006/relationships/image" Target="../media/image24.png"/><Relationship Id="rId5" Type="http://schemas.openxmlformats.org/officeDocument/2006/relationships/image" Target="../media/image20.png"/><Relationship Id="rId4" Type="http://schemas.openxmlformats.org/officeDocument/2006/relationships/image" Target="../media/image23.png"/></Relationships>
</file>

<file path=ppt/slides/_rels/slide16.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6.xml"/><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18.xml"/><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19.xml"/><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0.xml"/><Relationship Id="rId1" Type="http://schemas.openxmlformats.org/officeDocument/2006/relationships/slideLayout" Target="../slideLayouts/slideLayout5.xml"/><Relationship Id="rId4" Type="http://schemas.microsoft.com/office/2007/relationships/hdphoto" Target="../media/hdphoto2.wdp"/></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2.xml"/><Relationship Id="rId1" Type="http://schemas.openxmlformats.org/officeDocument/2006/relationships/slideLayout" Target="../slideLayouts/slideLayout7.xml"/><Relationship Id="rId4" Type="http://schemas.microsoft.com/office/2007/relationships/hdphoto" Target="../media/hdphoto3.wdp"/></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25.xml"/><Relationship Id="rId1" Type="http://schemas.openxmlformats.org/officeDocument/2006/relationships/slideLayout" Target="../slideLayouts/slideLayout9.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5.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34.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12" name="Title 11">
            <a:extLst>
              <a:ext uri="{FF2B5EF4-FFF2-40B4-BE49-F238E27FC236}">
                <a16:creationId xmlns:a16="http://schemas.microsoft.com/office/drawing/2014/main" id="{286E6B80-90E0-BF48-99FF-3AB31E886B29}"/>
              </a:ext>
            </a:extLst>
          </p:cNvPr>
          <p:cNvSpPr>
            <a:spLocks noGrp="1"/>
          </p:cNvSpPr>
          <p:nvPr>
            <p:ph type="ctrTitle"/>
          </p:nvPr>
        </p:nvSpPr>
        <p:spPr/>
        <p:txBody>
          <a:bodyPr>
            <a:normAutofit/>
          </a:bodyPr>
          <a:lstStyle/>
          <a:p>
            <a:r>
              <a:rPr lang="en-US" dirty="0"/>
              <a:t>An Introduction to Annuities</a:t>
            </a:r>
            <a:br>
              <a:rPr lang="en-US" dirty="0"/>
            </a:br>
            <a:br>
              <a:rPr lang="en-US" dirty="0"/>
            </a:br>
            <a:r>
              <a:rPr lang="en-US" sz="2200" b="0" dirty="0">
                <a:latin typeface="Calibri" panose="020F0502020204030204" pitchFamily="34" charset="0"/>
              </a:rPr>
              <a:t>FUNDING YOUR FUTURE</a:t>
            </a:r>
            <a:br>
              <a:rPr lang="en-US" dirty="0"/>
            </a:br>
            <a:endParaRPr lang="en-US" dirty="0"/>
          </a:p>
        </p:txBody>
      </p:sp>
      <p:sp>
        <p:nvSpPr>
          <p:cNvPr id="13" name="Content Placeholder 12">
            <a:extLst>
              <a:ext uri="{FF2B5EF4-FFF2-40B4-BE49-F238E27FC236}">
                <a16:creationId xmlns:a16="http://schemas.microsoft.com/office/drawing/2014/main" id="{472776F1-D00B-B648-A2D9-D87296BE63B1}"/>
              </a:ext>
            </a:extLst>
          </p:cNvPr>
          <p:cNvSpPr>
            <a:spLocks noGrp="1"/>
          </p:cNvSpPr>
          <p:nvPr>
            <p:ph idx="1"/>
          </p:nvPr>
        </p:nvSpPr>
        <p:spPr>
          <a:xfrm>
            <a:off x="537173" y="2323650"/>
            <a:ext cx="6769716" cy="359589"/>
          </a:xfrm>
        </p:spPr>
        <p:txBody>
          <a:bodyPr>
            <a:normAutofit/>
          </a:bodyPr>
          <a:lstStyle/>
          <a:p>
            <a:r>
              <a:rPr lang="en-US" dirty="0"/>
              <a:t>SECURITY BENEFIT</a:t>
            </a:r>
          </a:p>
        </p:txBody>
      </p:sp>
    </p:spTree>
  </p:cSld>
  <p:clrMapOvr>
    <a:masterClrMapping/>
  </p:clrMapOvr>
  <p:transition>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Speaker Slide</a:t>
            </a:r>
          </a:p>
        </p:txBody>
      </p:sp>
      <p:sp>
        <p:nvSpPr>
          <p:cNvPr id="3" name="Subtitle 2"/>
          <p:cNvSpPr>
            <a:spLocks noGrp="1"/>
          </p:cNvSpPr>
          <p:nvPr>
            <p:ph type="subTitle" idx="1"/>
          </p:nvPr>
        </p:nvSpPr>
        <p:spPr/>
        <p:txBody>
          <a:bodyPr/>
          <a:lstStyle/>
          <a:p>
            <a:r>
              <a:rPr lang="en-US" dirty="0"/>
              <a:t>Title</a:t>
            </a:r>
          </a:p>
        </p:txBody>
      </p:sp>
      <p:sp>
        <p:nvSpPr>
          <p:cNvPr id="4" name="Text Placeholder 3"/>
          <p:cNvSpPr>
            <a:spLocks noGrp="1"/>
          </p:cNvSpPr>
          <p:nvPr>
            <p:ph type="body" sz="quarter" idx="10"/>
          </p:nvPr>
        </p:nvSpPr>
        <p:spPr/>
        <p:txBody>
          <a:bodyPr/>
          <a:lstStyle/>
          <a:p>
            <a:r>
              <a:rPr lang="en-US" dirty="0"/>
              <a:t>2026/03/12</a:t>
            </a:r>
          </a:p>
        </p:txBody>
      </p:sp>
      <p:sp>
        <p:nvSpPr>
          <p:cNvPr id="5" name="Text Placeholder 4"/>
          <p:cNvSpPr>
            <a:spLocks noGrp="1"/>
          </p:cNvSpPr>
          <p:nvPr>
            <p:ph type="body" sz="quarter" idx="11"/>
          </p:nvPr>
        </p:nvSpPr>
        <p:spPr/>
        <p:txBody>
          <a:bodyPr/>
          <a:lstStyle/>
          <a:p>
            <a:r>
              <a:rPr lang="en-US" dirty="0"/>
              <a:t>SECURITY BENEFIT – INTRODUCTION TO ANNUITIES</a:t>
            </a:r>
          </a:p>
        </p:txBody>
      </p:sp>
      <p:sp>
        <p:nvSpPr>
          <p:cNvPr id="7" name="Slide Number Placeholder 5">
            <a:extLst>
              <a:ext uri="{FF2B5EF4-FFF2-40B4-BE49-F238E27FC236}">
                <a16:creationId xmlns:a16="http://schemas.microsoft.com/office/drawing/2014/main" id="{DE8B75A2-73B7-9B91-174A-78D17DF772A8}"/>
              </a:ext>
            </a:extLst>
          </p:cNvPr>
          <p:cNvSpPr txBox="1">
            <a:spLocks/>
          </p:cNvSpPr>
          <p:nvPr/>
        </p:nvSpPr>
        <p:spPr>
          <a:xfrm>
            <a:off x="9549318" y="6288236"/>
            <a:ext cx="2336113" cy="365126"/>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900" b="0" i="0" kern="1200">
                <a:solidFill>
                  <a:schemeClr val="tx1"/>
                </a:solidFill>
                <a:latin typeface="Calibri" panose="020F0502020204030204" pitchFamily="34" charset="0"/>
                <a:ea typeface="+mn-ea"/>
                <a:cs typeface="Calibri" panose="020F050202020403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1000" b="0" i="0" kern="1200">
                <a:solidFill>
                  <a:schemeClr val="bg1"/>
                </a:solidFill>
                <a:latin typeface="Arial" panose="020B0604020202020204" pitchFamily="34" charset="0"/>
                <a:ea typeface="+mn-ea"/>
                <a:cs typeface="Arial" panose="020B0604020202020204" pitchFamily="34" charset="0"/>
              </a:defRPr>
            </a:lvl2pPr>
            <a:lvl3pPr marL="914400" indent="0" algn="l" defTabSz="914400" rtl="0" eaLnBrk="1" latinLnBrk="0" hangingPunct="1">
              <a:lnSpc>
                <a:spcPct val="90000"/>
              </a:lnSpc>
              <a:spcBef>
                <a:spcPts val="500"/>
              </a:spcBef>
              <a:buFont typeface="Arial" panose="020B0604020202020204" pitchFamily="34" charset="0"/>
              <a:buNone/>
              <a:defRPr sz="1000" b="0" i="0" kern="1200">
                <a:solidFill>
                  <a:schemeClr val="bg1"/>
                </a:solidFill>
                <a:latin typeface="Arial" panose="020B0604020202020204" pitchFamily="34" charset="0"/>
                <a:ea typeface="+mn-ea"/>
                <a:cs typeface="Arial" panose="020B0604020202020204" pitchFamily="34" charset="0"/>
              </a:defRPr>
            </a:lvl3pPr>
            <a:lvl4pPr marL="1371600" indent="0" algn="l" defTabSz="914400" rtl="0" eaLnBrk="1" latinLnBrk="0" hangingPunct="1">
              <a:lnSpc>
                <a:spcPct val="90000"/>
              </a:lnSpc>
              <a:spcBef>
                <a:spcPts val="500"/>
              </a:spcBef>
              <a:buFont typeface="Arial" panose="020B0604020202020204" pitchFamily="34" charset="0"/>
              <a:buNone/>
              <a:defRPr sz="1000" b="0" i="0" kern="1200">
                <a:solidFill>
                  <a:schemeClr val="bg1"/>
                </a:solidFill>
                <a:latin typeface="Arial" panose="020B0604020202020204" pitchFamily="34" charset="0"/>
                <a:ea typeface="+mn-ea"/>
                <a:cs typeface="Arial" panose="020B0604020202020204" pitchFamily="34" charset="0"/>
              </a:defRPr>
            </a:lvl4pPr>
            <a:lvl5pPr marL="1828800" indent="0" algn="l" defTabSz="914400" rtl="0" eaLnBrk="1" latinLnBrk="0" hangingPunct="1">
              <a:lnSpc>
                <a:spcPct val="90000"/>
              </a:lnSpc>
              <a:spcBef>
                <a:spcPts val="500"/>
              </a:spcBef>
              <a:buFont typeface="Arial" panose="020B0604020202020204" pitchFamily="34" charset="0"/>
              <a:buNone/>
              <a:defRPr sz="1000" b="0" i="0" kern="1200">
                <a:solidFill>
                  <a:schemeClr val="bg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a:r>
              <a:rPr lang="en-US" sz="700" dirty="0">
                <a:latin typeface="Calibri" panose="020F0502020204030204" pitchFamily="34" charset="0"/>
                <a:cs typeface="Calibri" panose="020F0502020204030204" pitchFamily="34" charset="0"/>
              </a:rPr>
              <a:t>37-07990-05  |  2026/03/12  |  </a:t>
            </a:r>
            <a:fld id="{D0C23CAC-3615-4471-B9FB-AB376FAFF36C}" type="slidenum">
              <a:rPr lang="en-US" sz="700" smtClean="0">
                <a:latin typeface="Calibri" panose="020F0502020204030204" pitchFamily="34" charset="0"/>
                <a:cs typeface="Calibri" panose="020F0502020204030204" pitchFamily="34" charset="0"/>
              </a:rPr>
              <a:pPr algn="r"/>
              <a:t>2</a:t>
            </a:fld>
            <a:endParaRPr lang="en-US" sz="7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1074911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extLst>
              <a:ext uri="{BEBA8EAE-BF5A-486C-A8C5-ECC9F3942E4B}">
                <a14:imgProps xmlns:a14="http://schemas.microsoft.com/office/drawing/2010/main">
                  <a14:imgLayer r:embed="rId4">
                    <a14:imgEffect>
                      <a14:brightnessContrast bright="-14000"/>
                    </a14:imgEffect>
                  </a14:imgLayer>
                </a14:imgProps>
              </a:ex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A2430413-5798-F947-91D4-7143DD574688}"/>
              </a:ext>
            </a:extLst>
          </p:cNvPr>
          <p:cNvSpPr>
            <a:spLocks noGrp="1"/>
          </p:cNvSpPr>
          <p:nvPr>
            <p:ph type="sldNum" sz="quarter" idx="10"/>
          </p:nvPr>
        </p:nvSpPr>
        <p:spPr>
          <a:xfrm>
            <a:off x="9549318" y="6288236"/>
            <a:ext cx="2336113" cy="365126"/>
          </a:xfrm>
        </p:spPr>
        <p:txBody>
          <a:bodyPr/>
          <a:lstStyle/>
          <a:p>
            <a:r>
              <a:rPr lang="en-US" dirty="0">
                <a:solidFill>
                  <a:schemeClr val="bg1"/>
                </a:solidFill>
                <a:latin typeface="Calibri" panose="020F0502020204030204" pitchFamily="34" charset="0"/>
                <a:cs typeface="Calibri" panose="020F0502020204030204" pitchFamily="34" charset="0"/>
              </a:rPr>
              <a:t>37-07990-05  | 2026/03/12  |  </a:t>
            </a:r>
            <a:fld id="{D0C23CAC-3615-4471-B9FB-AB376FAFF36C}" type="slidenum">
              <a:rPr lang="en-US" smtClean="0">
                <a:solidFill>
                  <a:schemeClr val="bg1"/>
                </a:solidFill>
                <a:latin typeface="Calibri" panose="020F0502020204030204" pitchFamily="34" charset="0"/>
                <a:cs typeface="Calibri" panose="020F0502020204030204" pitchFamily="34" charset="0"/>
              </a:rPr>
              <a:pPr/>
              <a:t>3</a:t>
            </a:fld>
            <a:endParaRPr lang="en-US" dirty="0">
              <a:solidFill>
                <a:schemeClr val="bg1"/>
              </a:solidFill>
              <a:latin typeface="Calibri" panose="020F0502020204030204" pitchFamily="34" charset="0"/>
              <a:cs typeface="Calibri" panose="020F0502020204030204" pitchFamily="34" charset="0"/>
            </a:endParaRPr>
          </a:p>
        </p:txBody>
      </p:sp>
      <p:sp>
        <p:nvSpPr>
          <p:cNvPr id="8" name="Text Placeholder 7">
            <a:extLst>
              <a:ext uri="{FF2B5EF4-FFF2-40B4-BE49-F238E27FC236}">
                <a16:creationId xmlns:a16="http://schemas.microsoft.com/office/drawing/2014/main" id="{E14987D6-6A9C-A443-B102-61F7574F5294}"/>
              </a:ext>
            </a:extLst>
          </p:cNvPr>
          <p:cNvSpPr>
            <a:spLocks noGrp="1"/>
          </p:cNvSpPr>
          <p:nvPr>
            <p:ph type="body" sz="quarter" idx="13"/>
          </p:nvPr>
        </p:nvSpPr>
        <p:spPr/>
        <p:txBody>
          <a:bodyPr/>
          <a:lstStyle/>
          <a:p>
            <a:r>
              <a:rPr lang="en-US" dirty="0"/>
              <a:t>Agenda</a:t>
            </a:r>
          </a:p>
        </p:txBody>
      </p:sp>
      <p:sp>
        <p:nvSpPr>
          <p:cNvPr id="12" name="Rectangle 11">
            <a:extLst>
              <a:ext uri="{FF2B5EF4-FFF2-40B4-BE49-F238E27FC236}">
                <a16:creationId xmlns:a16="http://schemas.microsoft.com/office/drawing/2014/main" id="{63C06B37-0724-6542-8E36-922E28D3DB0E}"/>
              </a:ext>
            </a:extLst>
          </p:cNvPr>
          <p:cNvSpPr/>
          <p:nvPr/>
        </p:nvSpPr>
        <p:spPr>
          <a:xfrm>
            <a:off x="342215" y="2536448"/>
            <a:ext cx="4846638" cy="2246769"/>
          </a:xfrm>
          <a:prstGeom prst="rect">
            <a:avLst/>
          </a:prstGeom>
        </p:spPr>
        <p:txBody>
          <a:bodyPr wrap="square">
            <a:spAutoFit/>
          </a:bodyPr>
          <a:lstStyle/>
          <a:p>
            <a:pPr lvl="0"/>
            <a:r>
              <a:rPr kumimoji="0" lang="en-US" sz="2800" u="none" strike="noStrike" kern="1200" cap="none" spc="0" normalizeH="0" baseline="0" noProof="0" dirty="0">
                <a:ln>
                  <a:noFill/>
                </a:ln>
                <a:solidFill>
                  <a:prstClr val="white"/>
                </a:solidFill>
                <a:effectLst/>
                <a:uLnTx/>
                <a:uFillTx/>
                <a:latin typeface="Calibri Light" panose="020F0302020204030204" pitchFamily="34" charset="0"/>
                <a:ea typeface="+mn-ea"/>
                <a:cs typeface="+mn-cs"/>
              </a:rPr>
              <a:t>✓ </a:t>
            </a:r>
            <a:r>
              <a:rPr kumimoji="0" lang="en-US" sz="2800" u="none" strike="noStrike" kern="1200" cap="none" spc="0" normalizeH="0" dirty="0">
                <a:ln>
                  <a:noFill/>
                </a:ln>
                <a:solidFill>
                  <a:prstClr val="white"/>
                </a:solidFill>
                <a:effectLst/>
                <a:uLnTx/>
                <a:uFillTx/>
                <a:latin typeface="Calibri Light" panose="020F0302020204030204" pitchFamily="34" charset="0"/>
                <a:ea typeface="+mn-ea"/>
                <a:cs typeface="+mn-cs"/>
              </a:rPr>
              <a:t>Overview of Annuities</a:t>
            </a:r>
            <a:endParaRPr kumimoji="0" lang="en-US" sz="2800" u="none" strike="noStrike" kern="1200" cap="none" spc="0" normalizeH="0" baseline="0" dirty="0">
              <a:ln>
                <a:noFill/>
              </a:ln>
              <a:solidFill>
                <a:prstClr val="white"/>
              </a:solidFill>
              <a:effectLst/>
              <a:uLnTx/>
              <a:uFillTx/>
              <a:latin typeface="Calibri Light" panose="020F0302020204030204" pitchFamily="34" charset="0"/>
              <a:ea typeface="+mn-ea"/>
              <a:cs typeface="+mn-cs"/>
            </a:endParaRPr>
          </a:p>
          <a:p>
            <a:r>
              <a:rPr kumimoji="0" lang="en-US" sz="2800" u="none" strike="noStrike" kern="1200" cap="none" spc="0" normalizeH="0" baseline="0" noProof="0" dirty="0">
                <a:ln>
                  <a:noFill/>
                </a:ln>
                <a:solidFill>
                  <a:schemeClr val="bg1"/>
                </a:solidFill>
                <a:effectLst/>
                <a:uLnTx/>
                <a:uFillTx/>
                <a:latin typeface="Calibri Light" panose="020F0302020204030204" pitchFamily="34" charset="0"/>
                <a:ea typeface="+mn-ea"/>
                <a:cs typeface="+mn-cs"/>
              </a:rPr>
              <a:t>✓  </a:t>
            </a:r>
            <a:r>
              <a:rPr lang="en-US" sz="2800" dirty="0">
                <a:solidFill>
                  <a:schemeClr val="bg1"/>
                </a:solidFill>
                <a:latin typeface="Calibri Light" panose="020F0302020204030204" pitchFamily="34" charset="0"/>
              </a:rPr>
              <a:t>Fixed, Fixed Index, and 	Variable Annuities</a:t>
            </a:r>
          </a:p>
          <a:p>
            <a:pPr lvl="0"/>
            <a:r>
              <a:rPr kumimoji="0" lang="en-US" sz="2800" u="none" strike="noStrike" kern="1200" cap="none" spc="0" normalizeH="0" baseline="0" noProof="0" dirty="0">
                <a:ln>
                  <a:noFill/>
                </a:ln>
                <a:solidFill>
                  <a:prstClr val="white"/>
                </a:solidFill>
                <a:effectLst/>
                <a:uLnTx/>
                <a:uFillTx/>
                <a:latin typeface="Calibri Light" panose="020F0302020204030204" pitchFamily="34" charset="0"/>
                <a:ea typeface="+mn-ea"/>
                <a:cs typeface="+mn-cs"/>
              </a:rPr>
              <a:t>✓  Riders, </a:t>
            </a:r>
            <a:r>
              <a:rPr lang="en-US" sz="2800" noProof="0" dirty="0">
                <a:solidFill>
                  <a:prstClr val="white"/>
                </a:solidFill>
                <a:latin typeface="Calibri Light" panose="020F0302020204030204" pitchFamily="34" charset="0"/>
              </a:rPr>
              <a:t>Fees, Annuitization, 	and Payout</a:t>
            </a:r>
            <a:endParaRPr kumimoji="0" lang="en-US" sz="2800" u="none" strike="noStrike" kern="1200" cap="none" spc="0" normalizeH="0" baseline="0" dirty="0">
              <a:ln>
                <a:noFill/>
              </a:ln>
              <a:solidFill>
                <a:prstClr val="white"/>
              </a:solidFill>
              <a:effectLst/>
              <a:uLnTx/>
              <a:uFillTx/>
              <a:latin typeface="Calibri Light" panose="020F0302020204030204" pitchFamily="34" charset="0"/>
              <a:ea typeface="+mn-ea"/>
              <a:cs typeface="+mn-cs"/>
            </a:endParaRPr>
          </a:p>
        </p:txBody>
      </p:sp>
      <p:cxnSp>
        <p:nvCxnSpPr>
          <p:cNvPr id="5" name="Straight Connector 4">
            <a:extLst>
              <a:ext uri="{FF2B5EF4-FFF2-40B4-BE49-F238E27FC236}">
                <a16:creationId xmlns:a16="http://schemas.microsoft.com/office/drawing/2014/main" id="{32190EA0-BC0B-5F43-BD6C-120832A6AFC6}"/>
              </a:ext>
            </a:extLst>
          </p:cNvPr>
          <p:cNvCxnSpPr/>
          <p:nvPr/>
        </p:nvCxnSpPr>
        <p:spPr>
          <a:xfrm>
            <a:off x="499534" y="2286991"/>
            <a:ext cx="688566" cy="0"/>
          </a:xfrm>
          <a:prstGeom prst="line">
            <a:avLst/>
          </a:prstGeom>
          <a:ln w="25400">
            <a:solidFill>
              <a:schemeClr val="bg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30468185"/>
      </p:ext>
    </p:extLst>
  </p:cSld>
  <p:clrMapOvr>
    <a:masterClrMapping/>
  </p:clrMapOvr>
  <p:transition>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8F95CF-CEAA-F3D7-BC43-D971F2258363}"/>
              </a:ext>
            </a:extLst>
          </p:cNvPr>
          <p:cNvSpPr>
            <a:spLocks noGrp="1"/>
          </p:cNvSpPr>
          <p:nvPr>
            <p:ph type="ctrTitle"/>
          </p:nvPr>
        </p:nvSpPr>
        <p:spPr>
          <a:xfrm>
            <a:off x="449944" y="3087082"/>
            <a:ext cx="7779656" cy="1895347"/>
          </a:xfrm>
        </p:spPr>
        <p:txBody>
          <a:bodyPr/>
          <a:lstStyle/>
          <a:p>
            <a:r>
              <a:rPr lang="en-US" b="0" dirty="0"/>
              <a:t>Overview of Annuities</a:t>
            </a:r>
          </a:p>
        </p:txBody>
      </p:sp>
      <p:sp>
        <p:nvSpPr>
          <p:cNvPr id="4" name="Slide Number Placeholder 5">
            <a:extLst>
              <a:ext uri="{FF2B5EF4-FFF2-40B4-BE49-F238E27FC236}">
                <a16:creationId xmlns:a16="http://schemas.microsoft.com/office/drawing/2014/main" id="{116E2D64-D9F4-5C81-4CC6-3ACEAE489CEC}"/>
              </a:ext>
            </a:extLst>
          </p:cNvPr>
          <p:cNvSpPr txBox="1">
            <a:spLocks/>
          </p:cNvSpPr>
          <p:nvPr/>
        </p:nvSpPr>
        <p:spPr>
          <a:xfrm>
            <a:off x="9549318" y="6288236"/>
            <a:ext cx="2336113" cy="365126"/>
          </a:xfrm>
          <a:prstGeom prst="rect">
            <a:avLst/>
          </a:prstGeom>
        </p:spPr>
        <p:txBody>
          <a:bodyPr anchor="t"/>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r>
              <a:rPr lang="en-US" sz="800" dirty="0">
                <a:solidFill>
                  <a:schemeClr val="bg1"/>
                </a:solidFill>
                <a:latin typeface="Calibri Light" panose="020F0302020204030204" pitchFamily="34" charset="0"/>
                <a:cs typeface="Calibri Light" panose="020F0302020204030204" pitchFamily="34" charset="0"/>
              </a:rPr>
              <a:t>37-07990-05  | </a:t>
            </a:r>
            <a:r>
              <a:rPr lang="en-US" sz="800" dirty="0">
                <a:solidFill>
                  <a:schemeClr val="bg1"/>
                </a:solidFill>
                <a:latin typeface="Calibri" panose="020F0502020204030204" pitchFamily="34" charset="0"/>
                <a:cs typeface="Calibri" panose="020F0502020204030204" pitchFamily="34" charset="0"/>
              </a:rPr>
              <a:t>2026/03/12</a:t>
            </a:r>
            <a:r>
              <a:rPr lang="en-US" sz="800" dirty="0">
                <a:solidFill>
                  <a:schemeClr val="bg1"/>
                </a:solidFill>
                <a:latin typeface="Calibri Light" panose="020F0302020204030204" pitchFamily="34" charset="0"/>
                <a:cs typeface="Calibri Light" panose="020F0302020204030204" pitchFamily="34" charset="0"/>
              </a:rPr>
              <a:t>  |  </a:t>
            </a:r>
            <a:fld id="{D0C23CAC-3615-4471-B9FB-AB376FAFF36C}" type="slidenum">
              <a:rPr lang="en-US" sz="800" smtClean="0">
                <a:solidFill>
                  <a:schemeClr val="bg1"/>
                </a:solidFill>
                <a:latin typeface="Calibri Light" panose="020F0302020204030204" pitchFamily="34" charset="0"/>
                <a:cs typeface="Calibri Light" panose="020F0302020204030204" pitchFamily="34" charset="0"/>
              </a:rPr>
              <a:pPr algn="r"/>
              <a:t>4</a:t>
            </a:fld>
            <a:endParaRPr lang="en-US" sz="800" dirty="0">
              <a:solidFill>
                <a:schemeClr val="bg1"/>
              </a:solidFill>
              <a:latin typeface="Calibri Light" panose="020F0302020204030204" pitchFamily="34" charset="0"/>
              <a:cs typeface="Calibri Light" panose="020F0302020204030204" pitchFamily="34" charset="0"/>
            </a:endParaRPr>
          </a:p>
        </p:txBody>
      </p:sp>
    </p:spTree>
    <p:extLst>
      <p:ext uri="{BB962C8B-B14F-4D97-AF65-F5344CB8AC3E}">
        <p14:creationId xmlns:p14="http://schemas.microsoft.com/office/powerpoint/2010/main" val="41668511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832358" y="1835500"/>
            <a:ext cx="3865782" cy="643428"/>
          </a:xfrm>
        </p:spPr>
        <p:txBody>
          <a:bodyPr>
            <a:noAutofit/>
          </a:bodyPr>
          <a:lstStyle/>
          <a:p>
            <a:r>
              <a:rPr lang="en-US" sz="3200" dirty="0"/>
              <a:t>What Is an Annuity?</a:t>
            </a:r>
            <a:endParaRPr lang="en-US" dirty="0"/>
          </a:p>
        </p:txBody>
      </p:sp>
      <p:sp>
        <p:nvSpPr>
          <p:cNvPr id="3" name="Content Placeholder 2"/>
          <p:cNvSpPr>
            <a:spLocks noGrp="1"/>
          </p:cNvSpPr>
          <p:nvPr>
            <p:ph idx="13"/>
          </p:nvPr>
        </p:nvSpPr>
        <p:spPr>
          <a:xfrm>
            <a:off x="6832357" y="2667274"/>
            <a:ext cx="5021791" cy="3774424"/>
          </a:xfrm>
        </p:spPr>
        <p:txBody>
          <a:bodyPr>
            <a:noAutofit/>
          </a:bodyPr>
          <a:lstStyle/>
          <a:p>
            <a:pPr marL="342900" indent="-342900">
              <a:buClr>
                <a:schemeClr val="accent1"/>
              </a:buClr>
              <a:buFont typeface="Arial" panose="020B0604020202020204" pitchFamily="34" charset="0"/>
              <a:buChar char="•"/>
            </a:pPr>
            <a:r>
              <a:rPr lang="en-US" sz="2400" dirty="0">
                <a:cs typeface="Arial"/>
              </a:rPr>
              <a:t>An annuity is an insurance-based contract between you and the insurer/issuer</a:t>
            </a:r>
          </a:p>
          <a:p>
            <a:pPr marL="342900" indent="-342900">
              <a:buClr>
                <a:schemeClr val="accent1"/>
              </a:buClr>
              <a:buFont typeface="Arial" panose="020B0604020202020204" pitchFamily="34" charset="0"/>
              <a:buChar char="•"/>
            </a:pPr>
            <a:r>
              <a:rPr lang="en-US" sz="2400" dirty="0">
                <a:cs typeface="Arial"/>
              </a:rPr>
              <a:t>You pay premiums or Purchase Payments</a:t>
            </a:r>
          </a:p>
          <a:p>
            <a:pPr marL="342900" indent="-342900">
              <a:buClr>
                <a:schemeClr val="accent1"/>
              </a:buClr>
              <a:buFont typeface="Arial" panose="020B0604020202020204" pitchFamily="34" charset="0"/>
              <a:buChar char="•"/>
            </a:pPr>
            <a:r>
              <a:rPr lang="en-US" sz="2400" dirty="0">
                <a:cs typeface="Arial"/>
              </a:rPr>
              <a:t>Earnings accumulate tax deferred</a:t>
            </a:r>
          </a:p>
          <a:p>
            <a:pPr marL="342900" indent="-342900">
              <a:buClr>
                <a:schemeClr val="accent1"/>
              </a:buClr>
              <a:buFont typeface="Arial" panose="020B0604020202020204" pitchFamily="34" charset="0"/>
              <a:buChar char="•"/>
            </a:pPr>
            <a:r>
              <a:rPr lang="en-US" sz="2400" dirty="0">
                <a:cs typeface="Arial"/>
              </a:rPr>
              <a:t>Earnings are taxed as ordinary income when distributed*</a:t>
            </a:r>
          </a:p>
          <a:p>
            <a:pPr marL="0" indent="0">
              <a:buNone/>
            </a:pPr>
            <a:endParaRPr lang="en-US" sz="2400" dirty="0"/>
          </a:p>
        </p:txBody>
      </p:sp>
      <p:sp>
        <p:nvSpPr>
          <p:cNvPr id="4" name="Rectangle 3">
            <a:extLst>
              <a:ext uri="{FF2B5EF4-FFF2-40B4-BE49-F238E27FC236}">
                <a16:creationId xmlns:a16="http://schemas.microsoft.com/office/drawing/2014/main" id="{27B32D00-CB07-D740-A134-5D21F630F3C0}"/>
              </a:ext>
            </a:extLst>
          </p:cNvPr>
          <p:cNvSpPr/>
          <p:nvPr/>
        </p:nvSpPr>
        <p:spPr>
          <a:xfrm>
            <a:off x="7215187" y="5710020"/>
            <a:ext cx="4510373" cy="461665"/>
          </a:xfrm>
          <a:prstGeom prst="rect">
            <a:avLst/>
          </a:prstGeom>
        </p:spPr>
        <p:txBody>
          <a:bodyPr wrap="square">
            <a:spAutoFit/>
          </a:bodyPr>
          <a:lstStyle/>
          <a:p>
            <a:r>
              <a:rPr lang="en-US" sz="1200" dirty="0">
                <a:solidFill>
                  <a:schemeClr val="accent1"/>
                </a:solidFill>
                <a:latin typeface="Calibri Light" panose="020F0302020204030204" pitchFamily="34" charset="0"/>
                <a:cs typeface="Calibri Light" panose="020F0302020204030204" pitchFamily="34" charset="0"/>
              </a:rPr>
              <a:t>*Withdrawals are subject to ordinary income tax and if made before age 59½ may be subject to a 10% penalty tax.</a:t>
            </a:r>
          </a:p>
        </p:txBody>
      </p:sp>
      <p:sp>
        <p:nvSpPr>
          <p:cNvPr id="6" name="Slide Number Placeholder 5">
            <a:extLst>
              <a:ext uri="{FF2B5EF4-FFF2-40B4-BE49-F238E27FC236}">
                <a16:creationId xmlns:a16="http://schemas.microsoft.com/office/drawing/2014/main" id="{F678CB14-1939-9395-91ED-3811D205B969}"/>
              </a:ext>
            </a:extLst>
          </p:cNvPr>
          <p:cNvSpPr txBox="1">
            <a:spLocks/>
          </p:cNvSpPr>
          <p:nvPr/>
        </p:nvSpPr>
        <p:spPr>
          <a:xfrm>
            <a:off x="9549318" y="6288236"/>
            <a:ext cx="2336113" cy="365126"/>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r>
              <a:rPr lang="en-US" sz="800" dirty="0">
                <a:solidFill>
                  <a:schemeClr val="accent1"/>
                </a:solidFill>
                <a:latin typeface="Calibri Light" panose="020F0302020204030204" pitchFamily="34" charset="0"/>
                <a:cs typeface="Calibri Light" panose="020F0302020204030204" pitchFamily="34" charset="0"/>
              </a:rPr>
              <a:t>37-07990-05  | 2026/03/12 |  </a:t>
            </a:r>
            <a:fld id="{D0C23CAC-3615-4471-B9FB-AB376FAFF36C}" type="slidenum">
              <a:rPr lang="en-US" sz="800" smtClean="0">
                <a:solidFill>
                  <a:schemeClr val="accent1"/>
                </a:solidFill>
                <a:latin typeface="Calibri Light" panose="020F0302020204030204" pitchFamily="34" charset="0"/>
                <a:cs typeface="Calibri Light" panose="020F0302020204030204" pitchFamily="34" charset="0"/>
              </a:rPr>
              <a:pPr algn="r"/>
              <a:t>5</a:t>
            </a:fld>
            <a:endParaRPr lang="en-US" sz="800" dirty="0">
              <a:solidFill>
                <a:schemeClr val="accent1"/>
              </a:solidFill>
              <a:latin typeface="Calibri Light" panose="020F0302020204030204" pitchFamily="34" charset="0"/>
              <a:cs typeface="Calibri Light" panose="020F0302020204030204" pitchFamily="34" charset="0"/>
            </a:endParaRPr>
          </a:p>
        </p:txBody>
      </p:sp>
    </p:spTree>
    <p:extLst>
      <p:ext uri="{BB962C8B-B14F-4D97-AF65-F5344CB8AC3E}">
        <p14:creationId xmlns:p14="http://schemas.microsoft.com/office/powerpoint/2010/main" val="922542389"/>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27087" y="1470177"/>
            <a:ext cx="4249169" cy="643428"/>
          </a:xfrm>
        </p:spPr>
        <p:txBody>
          <a:bodyPr>
            <a:noAutofit/>
          </a:bodyPr>
          <a:lstStyle/>
          <a:p>
            <a:r>
              <a:rPr lang="en-US" sz="3200" dirty="0"/>
              <a:t>Why Buy an Annuity?</a:t>
            </a:r>
            <a:endParaRPr lang="en-US" dirty="0"/>
          </a:p>
        </p:txBody>
      </p:sp>
      <p:sp>
        <p:nvSpPr>
          <p:cNvPr id="3" name="Content Placeholder 2"/>
          <p:cNvSpPr>
            <a:spLocks noGrp="1"/>
          </p:cNvSpPr>
          <p:nvPr>
            <p:ph idx="13"/>
          </p:nvPr>
        </p:nvSpPr>
        <p:spPr>
          <a:xfrm>
            <a:off x="527087" y="2351391"/>
            <a:ext cx="4387813" cy="3774424"/>
          </a:xfrm>
        </p:spPr>
        <p:txBody>
          <a:bodyPr>
            <a:noAutofit/>
          </a:bodyPr>
          <a:lstStyle/>
          <a:p>
            <a:pPr marL="342900" lvl="0" indent="-342900">
              <a:spcBef>
                <a:spcPct val="20000"/>
              </a:spcBef>
              <a:buFont typeface="Arial" panose="020B0604020202020204" pitchFamily="34" charset="0"/>
              <a:buChar char="•"/>
              <a:defRPr/>
            </a:pPr>
            <a:r>
              <a:rPr lang="en-US" sz="2400" dirty="0">
                <a:solidFill>
                  <a:srgbClr val="5D5D5D"/>
                </a:solidFill>
              </a:rPr>
              <a:t>To receive tax-deferred growth for savings and a dependable stream of income for life</a:t>
            </a:r>
          </a:p>
          <a:p>
            <a:pPr marL="342900" lvl="0" indent="-342900">
              <a:spcBef>
                <a:spcPct val="20000"/>
              </a:spcBef>
              <a:buFont typeface="Arial" panose="020B0604020202020204" pitchFamily="34" charset="0"/>
              <a:buChar char="•"/>
              <a:defRPr/>
            </a:pPr>
            <a:r>
              <a:rPr lang="en-US" sz="2400" dirty="0">
                <a:solidFill>
                  <a:srgbClr val="5D5D5D"/>
                </a:solidFill>
              </a:rPr>
              <a:t>To save for a specific purpose</a:t>
            </a:r>
          </a:p>
          <a:p>
            <a:pPr marL="342900" lvl="0" indent="-342900">
              <a:spcBef>
                <a:spcPct val="20000"/>
              </a:spcBef>
              <a:buFont typeface="Arial" panose="020B0604020202020204" pitchFamily="34" charset="0"/>
              <a:buChar char="•"/>
              <a:defRPr/>
            </a:pPr>
            <a:r>
              <a:rPr lang="en-US" sz="2400" dirty="0">
                <a:solidFill>
                  <a:srgbClr val="5D5D5D"/>
                </a:solidFill>
              </a:rPr>
              <a:t>To supplement other sources of retirement income</a:t>
            </a:r>
          </a:p>
          <a:p>
            <a:pPr marL="342900" lvl="0" indent="-342900">
              <a:spcBef>
                <a:spcPct val="20000"/>
              </a:spcBef>
              <a:buFont typeface="Arial" panose="020B0604020202020204" pitchFamily="34" charset="0"/>
              <a:buChar char="•"/>
              <a:defRPr/>
            </a:pPr>
            <a:r>
              <a:rPr lang="en-US" sz="2400" dirty="0">
                <a:solidFill>
                  <a:srgbClr val="5D5D5D"/>
                </a:solidFill>
              </a:rPr>
              <a:t>To maintain financial </a:t>
            </a:r>
            <a:br>
              <a:rPr lang="en-US" sz="2400" dirty="0">
                <a:solidFill>
                  <a:srgbClr val="5D5D5D"/>
                </a:solidFill>
              </a:rPr>
            </a:br>
            <a:r>
              <a:rPr lang="en-US" sz="2400" dirty="0">
                <a:solidFill>
                  <a:srgbClr val="5D5D5D"/>
                </a:solidFill>
              </a:rPr>
              <a:t>independence</a:t>
            </a:r>
          </a:p>
          <a:p>
            <a:pPr marL="0" indent="0">
              <a:buNone/>
            </a:pPr>
            <a:endParaRPr lang="en-US" sz="2400" dirty="0"/>
          </a:p>
        </p:txBody>
      </p:sp>
      <p:sp>
        <p:nvSpPr>
          <p:cNvPr id="5" name="Slide Number Placeholder 5">
            <a:extLst>
              <a:ext uri="{FF2B5EF4-FFF2-40B4-BE49-F238E27FC236}">
                <a16:creationId xmlns:a16="http://schemas.microsoft.com/office/drawing/2014/main" id="{F8B7013F-8C02-CA4F-AE1E-61AA1EED0B88}"/>
              </a:ext>
            </a:extLst>
          </p:cNvPr>
          <p:cNvSpPr>
            <a:spLocks noGrp="1"/>
          </p:cNvSpPr>
          <p:nvPr>
            <p:ph type="sldNum" sz="quarter" idx="4"/>
          </p:nvPr>
        </p:nvSpPr>
        <p:spPr>
          <a:xfrm>
            <a:off x="9559946" y="6222971"/>
            <a:ext cx="2336113" cy="365126"/>
          </a:xfrm>
          <a:prstGeom prst="rect">
            <a:avLst/>
          </a:prstGeom>
        </p:spPr>
        <p:txBody>
          <a:bodyPr vert="horz" lIns="91440" tIns="45720" rIns="91440" bIns="45720" rtlCol="0" anchor="ctr"/>
          <a:lstStyle>
            <a:lvl1pPr algn="r">
              <a:defRPr sz="800" b="0" i="0">
                <a:solidFill>
                  <a:schemeClr val="bg2">
                    <a:lumMod val="50000"/>
                  </a:schemeClr>
                </a:solidFill>
                <a:latin typeface="Sofia Pro Light" pitchFamily="2" charset="77"/>
                <a:cs typeface="Arial" panose="020B0604020202020204" pitchFamily="34" charset="0"/>
              </a:defRPr>
            </a:lvl1pPr>
          </a:lstStyle>
          <a:p>
            <a:r>
              <a:rPr lang="en-US" dirty="0">
                <a:solidFill>
                  <a:schemeClr val="bg1"/>
                </a:solidFill>
                <a:latin typeface="Calibri Light" panose="020F0302020204030204" pitchFamily="34" charset="0"/>
                <a:cs typeface="Calibri Light" panose="020F0302020204030204" pitchFamily="34" charset="0"/>
              </a:rPr>
              <a:t>37-07990-05  | 2026/03/12  |  </a:t>
            </a:r>
            <a:fld id="{D0C23CAC-3615-4471-B9FB-AB376FAFF36C}" type="slidenum">
              <a:rPr lang="en-US">
                <a:solidFill>
                  <a:schemeClr val="bg1"/>
                </a:solidFill>
                <a:latin typeface="Calibri Light" panose="020F0302020204030204" pitchFamily="34" charset="0"/>
                <a:cs typeface="Calibri Light" panose="020F0302020204030204" pitchFamily="34" charset="0"/>
              </a:rPr>
              <a:pPr/>
              <a:t>6</a:t>
            </a:fld>
            <a:endParaRPr lang="en-US" dirty="0">
              <a:solidFill>
                <a:schemeClr val="bg1"/>
              </a:solidFill>
              <a:latin typeface="Calibri Light" panose="020F0302020204030204" pitchFamily="34" charset="0"/>
              <a:cs typeface="Calibri Light" panose="020F0302020204030204" pitchFamily="34" charset="0"/>
            </a:endParaRPr>
          </a:p>
        </p:txBody>
      </p:sp>
    </p:spTree>
    <p:extLst>
      <p:ext uri="{BB962C8B-B14F-4D97-AF65-F5344CB8AC3E}">
        <p14:creationId xmlns:p14="http://schemas.microsoft.com/office/powerpoint/2010/main" val="3383443815"/>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a:extLst>
              <a:ext uri="{28A0092B-C50C-407E-A947-70E740481C1C}">
                <a14:useLocalDpi xmlns:a14="http://schemas.microsoft.com/office/drawing/2010/main" val="0"/>
              </a:ext>
            </a:extLst>
          </a:blip>
          <a:srcRect l="311" r="27883"/>
          <a:stretch/>
        </p:blipFill>
        <p:spPr>
          <a:xfrm>
            <a:off x="380969" y="1809746"/>
            <a:ext cx="6013096" cy="2848070"/>
          </a:xfrm>
          <a:prstGeom prst="rect">
            <a:avLst/>
          </a:prstGeom>
        </p:spPr>
      </p:pic>
      <p:sp>
        <p:nvSpPr>
          <p:cNvPr id="2" name="Title 1"/>
          <p:cNvSpPr>
            <a:spLocks noGrp="1"/>
          </p:cNvSpPr>
          <p:nvPr>
            <p:ph type="title"/>
          </p:nvPr>
        </p:nvSpPr>
        <p:spPr/>
        <p:txBody>
          <a:bodyPr>
            <a:normAutofit/>
          </a:bodyPr>
          <a:lstStyle/>
          <a:p>
            <a:r>
              <a:rPr lang="en-US" dirty="0"/>
              <a:t>Making Saving for Your Future Less Taxing</a:t>
            </a:r>
          </a:p>
        </p:txBody>
      </p:sp>
      <p:sp>
        <p:nvSpPr>
          <p:cNvPr id="11" name="Text Placeholder 10">
            <a:extLst>
              <a:ext uri="{FF2B5EF4-FFF2-40B4-BE49-F238E27FC236}">
                <a16:creationId xmlns:a16="http://schemas.microsoft.com/office/drawing/2014/main" id="{6738D641-8A0C-F447-8A2F-6BE1B6A8F698}"/>
              </a:ext>
            </a:extLst>
          </p:cNvPr>
          <p:cNvSpPr>
            <a:spLocks noGrp="1"/>
          </p:cNvSpPr>
          <p:nvPr>
            <p:ph idx="10"/>
          </p:nvPr>
        </p:nvSpPr>
        <p:spPr/>
        <p:txBody>
          <a:bodyPr/>
          <a:lstStyle/>
          <a:p>
            <a:r>
              <a:rPr lang="en-US" dirty="0"/>
              <a:t>The Power of Tax Deferral</a:t>
            </a:r>
          </a:p>
        </p:txBody>
      </p:sp>
      <p:sp>
        <p:nvSpPr>
          <p:cNvPr id="12" name="Rectangle 11">
            <a:extLst>
              <a:ext uri="{FF2B5EF4-FFF2-40B4-BE49-F238E27FC236}">
                <a16:creationId xmlns:a16="http://schemas.microsoft.com/office/drawing/2014/main" id="{5B2E0E60-D507-124A-8E1B-8A5DEED5C79D}"/>
              </a:ext>
            </a:extLst>
          </p:cNvPr>
          <p:cNvSpPr/>
          <p:nvPr/>
        </p:nvSpPr>
        <p:spPr>
          <a:xfrm>
            <a:off x="3417013" y="5935493"/>
            <a:ext cx="3214786" cy="61289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49"/>
          </a:p>
        </p:txBody>
      </p:sp>
      <p:sp>
        <p:nvSpPr>
          <p:cNvPr id="5" name="Slide Number Placeholder 5">
            <a:extLst>
              <a:ext uri="{FF2B5EF4-FFF2-40B4-BE49-F238E27FC236}">
                <a16:creationId xmlns:a16="http://schemas.microsoft.com/office/drawing/2014/main" id="{CFC457E3-1619-D248-487E-57BB867AB54E}"/>
              </a:ext>
            </a:extLst>
          </p:cNvPr>
          <p:cNvSpPr>
            <a:spLocks noGrp="1"/>
          </p:cNvSpPr>
          <p:nvPr>
            <p:ph type="sldNum" sz="quarter" idx="4"/>
          </p:nvPr>
        </p:nvSpPr>
        <p:spPr>
          <a:xfrm>
            <a:off x="9559946" y="6222971"/>
            <a:ext cx="2336113" cy="365126"/>
          </a:xfrm>
          <a:prstGeom prst="rect">
            <a:avLst/>
          </a:prstGeom>
        </p:spPr>
        <p:txBody>
          <a:bodyPr vert="horz" lIns="91440" tIns="45720" rIns="91440" bIns="45720" rtlCol="0" anchor="ctr"/>
          <a:lstStyle>
            <a:lvl1pPr algn="r">
              <a:defRPr sz="800" b="0" i="0">
                <a:solidFill>
                  <a:schemeClr val="bg2">
                    <a:lumMod val="50000"/>
                  </a:schemeClr>
                </a:solidFill>
                <a:latin typeface="Sofia Pro Light" pitchFamily="2" charset="77"/>
                <a:cs typeface="Arial" panose="020B0604020202020204" pitchFamily="34" charset="0"/>
              </a:defRPr>
            </a:lvl1pPr>
          </a:lstStyle>
          <a:p>
            <a:r>
              <a:rPr lang="en-US" dirty="0">
                <a:solidFill>
                  <a:schemeClr val="accent1"/>
                </a:solidFill>
                <a:latin typeface="Calibri Light" panose="020F0302020204030204" pitchFamily="34" charset="0"/>
                <a:cs typeface="Calibri Light" panose="020F0302020204030204" pitchFamily="34" charset="0"/>
              </a:rPr>
              <a:t>37-07990-05  | 2025/03/19  |  </a:t>
            </a:r>
            <a:fld id="{D0C23CAC-3615-4471-B9FB-AB376FAFF36C}" type="slidenum">
              <a:rPr lang="en-US">
                <a:solidFill>
                  <a:schemeClr val="accent1"/>
                </a:solidFill>
                <a:latin typeface="Calibri Light" panose="020F0302020204030204" pitchFamily="34" charset="0"/>
                <a:cs typeface="Calibri Light" panose="020F0302020204030204" pitchFamily="34" charset="0"/>
              </a:rPr>
              <a:pPr/>
              <a:t>7</a:t>
            </a:fld>
            <a:endParaRPr lang="en-US" dirty="0">
              <a:solidFill>
                <a:schemeClr val="accent1"/>
              </a:solidFill>
              <a:latin typeface="Calibri Light" panose="020F0302020204030204" pitchFamily="34" charset="0"/>
              <a:cs typeface="Calibri Light" panose="020F0302020204030204" pitchFamily="34" charset="0"/>
            </a:endParaRPr>
          </a:p>
        </p:txBody>
      </p:sp>
      <p:pic>
        <p:nvPicPr>
          <p:cNvPr id="7" name="Picture 6">
            <a:extLst>
              <a:ext uri="{FF2B5EF4-FFF2-40B4-BE49-F238E27FC236}">
                <a16:creationId xmlns:a16="http://schemas.microsoft.com/office/drawing/2014/main" id="{1AA4396B-053F-D7C4-4E42-FA07D7954943}"/>
              </a:ext>
            </a:extLst>
          </p:cNvPr>
          <p:cNvPicPr>
            <a:picLocks noChangeAspect="1"/>
          </p:cNvPicPr>
          <p:nvPr/>
        </p:nvPicPr>
        <p:blipFill>
          <a:blip r:embed="rId3">
            <a:extLst>
              <a:ext uri="{28A0092B-C50C-407E-A947-70E740481C1C}">
                <a14:useLocalDpi xmlns:a14="http://schemas.microsoft.com/office/drawing/2010/main" val="0"/>
              </a:ext>
            </a:extLst>
          </a:blip>
          <a:srcRect l="77300" r="311"/>
          <a:stretch/>
        </p:blipFill>
        <p:spPr>
          <a:xfrm>
            <a:off x="6394065" y="1809746"/>
            <a:ext cx="1874936" cy="2848070"/>
          </a:xfrm>
          <a:prstGeom prst="rect">
            <a:avLst/>
          </a:prstGeom>
        </p:spPr>
      </p:pic>
      <p:sp>
        <p:nvSpPr>
          <p:cNvPr id="10" name="Rectangle 9">
            <a:extLst>
              <a:ext uri="{FF2B5EF4-FFF2-40B4-BE49-F238E27FC236}">
                <a16:creationId xmlns:a16="http://schemas.microsoft.com/office/drawing/2014/main" id="{A132526F-71DB-68D8-A2F5-3FDD97BF99EA}"/>
              </a:ext>
            </a:extLst>
          </p:cNvPr>
          <p:cNvSpPr/>
          <p:nvPr/>
        </p:nvSpPr>
        <p:spPr>
          <a:xfrm>
            <a:off x="8372819" y="0"/>
            <a:ext cx="3819181"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Content Placeholder 7">
            <a:extLst>
              <a:ext uri="{FF2B5EF4-FFF2-40B4-BE49-F238E27FC236}">
                <a16:creationId xmlns:a16="http://schemas.microsoft.com/office/drawing/2014/main" id="{91C7601F-9722-7735-89B3-1533B2F85D9D}"/>
              </a:ext>
            </a:extLst>
          </p:cNvPr>
          <p:cNvSpPr txBox="1">
            <a:spLocks/>
          </p:cNvSpPr>
          <p:nvPr/>
        </p:nvSpPr>
        <p:spPr>
          <a:xfrm>
            <a:off x="8554042" y="497765"/>
            <a:ext cx="3333657" cy="2306169"/>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lang="en-US" sz="1600" b="0" i="0" kern="1200" cap="none" spc="0" baseline="0" dirty="0">
                <a:solidFill>
                  <a:schemeClr val="accent1">
                    <a:lumMod val="75000"/>
                  </a:schemeClr>
                </a:solidFill>
                <a:latin typeface="Calibri Light" panose="020F0302020204030204" pitchFamily="34" charset="0"/>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800" b="0" i="0" kern="1200">
                <a:solidFill>
                  <a:schemeClr val="accent1">
                    <a:lumMod val="75000"/>
                  </a:schemeClr>
                </a:solidFill>
                <a:latin typeface="Calibri" panose="020F0502020204030204" pitchFamily="34" charset="0"/>
                <a:ea typeface="+mn-ea"/>
                <a:cs typeface="Calibri" panose="020F0502020204030204" pitchFamily="34" charset="0"/>
              </a:defRPr>
            </a:lvl2pPr>
            <a:lvl3pPr marL="914400" indent="0" algn="l" defTabSz="914400" rtl="0" eaLnBrk="1" latinLnBrk="0" hangingPunct="1">
              <a:lnSpc>
                <a:spcPct val="90000"/>
              </a:lnSpc>
              <a:spcBef>
                <a:spcPts val="500"/>
              </a:spcBef>
              <a:buFont typeface="Arial" panose="020B0604020202020204" pitchFamily="34" charset="0"/>
              <a:buNone/>
              <a:defRPr sz="1600" b="0" i="0" kern="1200">
                <a:solidFill>
                  <a:schemeClr val="accent1">
                    <a:lumMod val="75000"/>
                  </a:schemeClr>
                </a:solidFill>
                <a:latin typeface="Calibri" panose="020F0502020204030204" pitchFamily="34" charset="0"/>
                <a:ea typeface="+mn-ea"/>
                <a:cs typeface="Calibri" panose="020F0502020204030204" pitchFamily="34" charset="0"/>
              </a:defRPr>
            </a:lvl3pPr>
            <a:lvl4pPr marL="1371600" indent="0" algn="l" defTabSz="914400" rtl="0" eaLnBrk="1" latinLnBrk="0" hangingPunct="1">
              <a:lnSpc>
                <a:spcPct val="90000"/>
              </a:lnSpc>
              <a:spcBef>
                <a:spcPts val="500"/>
              </a:spcBef>
              <a:buFont typeface="Arial" panose="020B0604020202020204" pitchFamily="34" charset="0"/>
              <a:buNone/>
              <a:defRPr sz="1400" b="0" i="0" kern="1200">
                <a:solidFill>
                  <a:schemeClr val="accent1">
                    <a:lumMod val="75000"/>
                  </a:schemeClr>
                </a:solidFill>
                <a:latin typeface="Calibri" panose="020F0502020204030204" pitchFamily="34" charset="0"/>
                <a:ea typeface="+mn-ea"/>
                <a:cs typeface="Calibri" panose="020F0502020204030204" pitchFamily="34" charset="0"/>
              </a:defRPr>
            </a:lvl4pPr>
            <a:lvl5pPr marL="1828800" indent="0" algn="l" defTabSz="914400" rtl="0" eaLnBrk="1" latinLnBrk="0" hangingPunct="1">
              <a:lnSpc>
                <a:spcPct val="90000"/>
              </a:lnSpc>
              <a:spcBef>
                <a:spcPts val="500"/>
              </a:spcBef>
              <a:buFont typeface="Arial" panose="020B0604020202020204" pitchFamily="34" charset="0"/>
              <a:buNone/>
              <a:defRPr sz="1400" b="0" i="0" kern="1200">
                <a:solidFill>
                  <a:schemeClr val="accent1">
                    <a:lumMod val="75000"/>
                  </a:schemeClr>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ct val="20000"/>
              </a:spcBef>
              <a:buClr>
                <a:srgbClr val="5D5D5D"/>
              </a:buClr>
              <a:buSzPct val="50000"/>
              <a:defRPr/>
            </a:pPr>
            <a:r>
              <a:rPr lang="en-US" sz="2000" b="1" dirty="0">
                <a:solidFill>
                  <a:schemeClr val="bg1"/>
                </a:solidFill>
                <a:latin typeface="Calibri" panose="020F0502020204030204" pitchFamily="34" charset="0"/>
                <a:cs typeface="Calibri" panose="020F0502020204030204" pitchFamily="34" charset="0"/>
              </a:rPr>
              <a:t>Assumptions</a:t>
            </a:r>
          </a:p>
          <a:p>
            <a:pPr marL="457200" indent="-457200">
              <a:spcBef>
                <a:spcPct val="20000"/>
              </a:spcBef>
              <a:buClr>
                <a:schemeClr val="bg1"/>
              </a:buClr>
              <a:buSzPct val="50000"/>
              <a:buFont typeface="Arial" panose="020B0604020202020204" pitchFamily="34" charset="0"/>
              <a:buChar char="•"/>
              <a:defRPr/>
            </a:pPr>
            <a:r>
              <a:rPr lang="en-US" sz="2000" dirty="0">
                <a:solidFill>
                  <a:schemeClr val="bg1"/>
                </a:solidFill>
              </a:rPr>
              <a:t>$100,000 initial purchase</a:t>
            </a:r>
          </a:p>
          <a:p>
            <a:pPr marL="457200" indent="-457200">
              <a:spcBef>
                <a:spcPct val="20000"/>
              </a:spcBef>
              <a:buClr>
                <a:schemeClr val="bg1"/>
              </a:buClr>
              <a:buSzPct val="50000"/>
              <a:buFont typeface="Arial" panose="020B0604020202020204" pitchFamily="34" charset="0"/>
              <a:buChar char="•"/>
              <a:defRPr/>
            </a:pPr>
            <a:r>
              <a:rPr lang="en-US" sz="2000" dirty="0">
                <a:solidFill>
                  <a:schemeClr val="bg1"/>
                </a:solidFill>
              </a:rPr>
              <a:t>Tax rate 24%</a:t>
            </a:r>
          </a:p>
          <a:p>
            <a:pPr marL="457200" indent="-457200">
              <a:spcBef>
                <a:spcPct val="20000"/>
              </a:spcBef>
              <a:buClr>
                <a:schemeClr val="bg1"/>
              </a:buClr>
              <a:buSzPct val="50000"/>
              <a:buFont typeface="Arial" panose="020B0604020202020204" pitchFamily="34" charset="0"/>
              <a:buChar char="•"/>
              <a:defRPr/>
            </a:pPr>
            <a:r>
              <a:rPr lang="en-US" sz="2000" dirty="0">
                <a:solidFill>
                  <a:schemeClr val="bg1"/>
                </a:solidFill>
              </a:rPr>
              <a:t>Assumed annual rate </a:t>
            </a:r>
            <a:br>
              <a:rPr lang="en-US" sz="2000" dirty="0">
                <a:solidFill>
                  <a:schemeClr val="bg1"/>
                </a:solidFill>
              </a:rPr>
            </a:br>
            <a:r>
              <a:rPr lang="en-US" sz="2000" dirty="0">
                <a:solidFill>
                  <a:schemeClr val="bg1"/>
                </a:solidFill>
              </a:rPr>
              <a:t>of growth 6% </a:t>
            </a:r>
          </a:p>
          <a:p>
            <a:pPr marL="457200" indent="-457200">
              <a:spcBef>
                <a:spcPct val="20000"/>
              </a:spcBef>
              <a:buClr>
                <a:schemeClr val="bg1"/>
              </a:buClr>
              <a:buSzPct val="50000"/>
              <a:buFont typeface="Arial" panose="020B0604020202020204" pitchFamily="34" charset="0"/>
              <a:buChar char="•"/>
              <a:defRPr/>
            </a:pPr>
            <a:r>
              <a:rPr lang="en-US" sz="2000" dirty="0">
                <a:solidFill>
                  <a:schemeClr val="bg1"/>
                </a:solidFill>
              </a:rPr>
              <a:t>Annual end of period compounding</a:t>
            </a:r>
          </a:p>
          <a:p>
            <a:endParaRPr lang="en-US" sz="1400" dirty="0"/>
          </a:p>
        </p:txBody>
      </p:sp>
      <p:sp>
        <p:nvSpPr>
          <p:cNvPr id="21" name="TextBox 20"/>
          <p:cNvSpPr txBox="1"/>
          <p:nvPr/>
        </p:nvSpPr>
        <p:spPr>
          <a:xfrm>
            <a:off x="8610552" y="2956334"/>
            <a:ext cx="3277147" cy="3323987"/>
          </a:xfrm>
          <a:prstGeom prst="rect">
            <a:avLst/>
          </a:prstGeom>
          <a:noFill/>
        </p:spPr>
        <p:txBody>
          <a:bodyPr wrap="square" rtlCol="0">
            <a:spAutoFit/>
          </a:bodyPr>
          <a:lstStyle/>
          <a:p>
            <a:r>
              <a:rPr lang="en-US" sz="1000" dirty="0">
                <a:solidFill>
                  <a:schemeClr val="bg1"/>
                </a:solidFill>
                <a:latin typeface="Calibri Light" panose="020F0302020204030204" pitchFamily="34" charset="0"/>
                <a:cs typeface="Calibri Light" panose="020F0302020204030204" pitchFamily="34" charset="0"/>
              </a:rPr>
              <a:t>This hypothetical example assumes a 24% overall tax rate for both Jane and Joe. This hypothetical tax-deferred investment does not reflect deduction of any fees associated with the investment product to which contributions are directed. It is important to note that while taxes on amounts invested in tax-deferred investments are deferred until withdrawn, withdrawals are subject to ordinary income tax and, if made prior to age 59½, may be subject to a 10% IRS penalty tax. Conversely, earnings from investments that do not offer tax deferral are taxed currently, and withdrawals from such an investment are not subject to the penalty tax. Some situations such as your personal investment horizon and income tax brackets (both current and anticipated), changes in tax rates and tax treatment of investment earnings, and lower maximum tax rates on capital gains and dividends may impact the results of this comparison. Each person’s situation is different so these and other considerations must be taken into account when making an investment decision. For demonstration purposes, a tax rate of 24% has been used; however a person’s tax rate will likely change over time.</a:t>
            </a:r>
          </a:p>
        </p:txBody>
      </p:sp>
      <p:sp>
        <p:nvSpPr>
          <p:cNvPr id="15" name="Slide Number Placeholder 5">
            <a:extLst>
              <a:ext uri="{FF2B5EF4-FFF2-40B4-BE49-F238E27FC236}">
                <a16:creationId xmlns:a16="http://schemas.microsoft.com/office/drawing/2014/main" id="{1FA4BD38-E37A-5537-A40B-8B1EF67AB529}"/>
              </a:ext>
            </a:extLst>
          </p:cNvPr>
          <p:cNvSpPr txBox="1">
            <a:spLocks/>
          </p:cNvSpPr>
          <p:nvPr/>
        </p:nvSpPr>
        <p:spPr>
          <a:xfrm>
            <a:off x="9712346" y="6375371"/>
            <a:ext cx="2336113" cy="365126"/>
          </a:xfrm>
          <a:prstGeom prst="rect">
            <a:avLst/>
          </a:prstGeom>
        </p:spPr>
        <p:txBody>
          <a:bodyPr vert="horz" lIns="91440" tIns="45720" rIns="91440" bIns="45720" rtlCol="0" anchor="ctr"/>
          <a:lstStyle>
            <a:defPPr>
              <a:defRPr lang="en-US"/>
            </a:defPPr>
            <a:lvl1pPr marL="0" algn="r" defTabSz="457200" rtl="0" eaLnBrk="1" latinLnBrk="0" hangingPunct="1">
              <a:defRPr sz="800" b="0" i="0" kern="1200">
                <a:solidFill>
                  <a:schemeClr val="bg2">
                    <a:lumMod val="50000"/>
                  </a:schemeClr>
                </a:solidFill>
                <a:latin typeface="Sofia Pro Light" pitchFamily="2" charset="77"/>
                <a:ea typeface="+mn-ea"/>
                <a:cs typeface="Arial" panose="020B0604020202020204" pitchFamily="34" charset="0"/>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dirty="0">
                <a:solidFill>
                  <a:schemeClr val="bg1"/>
                </a:solidFill>
                <a:latin typeface="Calibri Light" panose="020F0302020204030204" pitchFamily="34" charset="0"/>
                <a:cs typeface="Calibri Light" panose="020F0302020204030204" pitchFamily="34" charset="0"/>
              </a:rPr>
              <a:t>37-07990-05  | 2026/03/12  |  </a:t>
            </a:r>
            <a:fld id="{D0C23CAC-3615-4471-B9FB-AB376FAFF36C}" type="slidenum">
              <a:rPr lang="en-US" smtClean="0">
                <a:solidFill>
                  <a:schemeClr val="bg1"/>
                </a:solidFill>
                <a:latin typeface="Calibri Light" panose="020F0302020204030204" pitchFamily="34" charset="0"/>
                <a:cs typeface="Calibri Light" panose="020F0302020204030204" pitchFamily="34" charset="0"/>
              </a:rPr>
              <a:pPr/>
              <a:t>7</a:t>
            </a:fld>
            <a:endParaRPr lang="en-US" dirty="0">
              <a:solidFill>
                <a:schemeClr val="bg1"/>
              </a:solidFill>
              <a:latin typeface="Calibri Light" panose="020F0302020204030204" pitchFamily="34" charset="0"/>
              <a:cs typeface="Calibri Light" panose="020F0302020204030204" pitchFamily="34" charset="0"/>
            </a:endParaRPr>
          </a:p>
        </p:txBody>
      </p:sp>
    </p:spTree>
    <p:extLst>
      <p:ext uri="{BB962C8B-B14F-4D97-AF65-F5344CB8AC3E}">
        <p14:creationId xmlns:p14="http://schemas.microsoft.com/office/powerpoint/2010/main" val="714148978"/>
      </p:ext>
    </p:extLst>
  </p:cSld>
  <p:clrMapOvr>
    <a:masterClrMapping/>
  </p:clrMapOvr>
  <p:transition>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type="body" sz="quarter" idx="10"/>
          </p:nvPr>
        </p:nvSpPr>
        <p:spPr>
          <a:xfrm>
            <a:off x="625100" y="1688767"/>
            <a:ext cx="5369300" cy="1647736"/>
          </a:xfrm>
        </p:spPr>
        <p:txBody>
          <a:bodyPr>
            <a:normAutofit/>
          </a:bodyPr>
          <a:lstStyle/>
          <a:p>
            <a:endParaRPr lang="en-US" sz="2400" dirty="0">
              <a:solidFill>
                <a:schemeClr val="tx1"/>
              </a:solidFill>
            </a:endParaRPr>
          </a:p>
        </p:txBody>
      </p:sp>
      <p:sp>
        <p:nvSpPr>
          <p:cNvPr id="9" name="Text Placeholder 8"/>
          <p:cNvSpPr>
            <a:spLocks noGrp="1"/>
          </p:cNvSpPr>
          <p:nvPr>
            <p:ph type="body" sz="quarter" idx="11"/>
          </p:nvPr>
        </p:nvSpPr>
        <p:spPr>
          <a:xfrm>
            <a:off x="6096000" y="1688767"/>
            <a:ext cx="5382624" cy="1647736"/>
          </a:xfrm>
        </p:spPr>
        <p:txBody>
          <a:bodyPr>
            <a:normAutofit/>
          </a:bodyPr>
          <a:lstStyle/>
          <a:p>
            <a:pPr>
              <a:lnSpc>
                <a:spcPct val="100000"/>
              </a:lnSpc>
              <a:spcBef>
                <a:spcPct val="25000"/>
              </a:spcBef>
              <a:buClr>
                <a:srgbClr val="5D5D5D"/>
              </a:buClr>
              <a:buSzPct val="50000"/>
            </a:pPr>
            <a:endParaRPr lang="en-US" sz="1300" dirty="0">
              <a:solidFill>
                <a:schemeClr val="accent6"/>
              </a:solidFill>
              <a:cs typeface="Arial"/>
            </a:endParaRPr>
          </a:p>
        </p:txBody>
      </p:sp>
      <p:sp>
        <p:nvSpPr>
          <p:cNvPr id="10" name="Text Placeholder 9"/>
          <p:cNvSpPr>
            <a:spLocks noGrp="1"/>
          </p:cNvSpPr>
          <p:nvPr>
            <p:ph type="body" sz="quarter" idx="12"/>
          </p:nvPr>
        </p:nvSpPr>
        <p:spPr>
          <a:xfrm>
            <a:off x="625100" y="3441892"/>
            <a:ext cx="5369300" cy="1647736"/>
          </a:xfrm>
        </p:spPr>
        <p:txBody>
          <a:bodyPr/>
          <a:lstStyle/>
          <a:p>
            <a:pPr marL="285750" indent="-285750">
              <a:buSzPct val="100000"/>
              <a:buFont typeface="Arial" panose="020B0604020202020204" pitchFamily="34" charset="0"/>
              <a:buChar char="•"/>
            </a:pPr>
            <a:endParaRPr lang="en-US" sz="1400" dirty="0">
              <a:solidFill>
                <a:schemeClr val="tx1">
                  <a:lumMod val="50000"/>
                </a:schemeClr>
              </a:solidFill>
            </a:endParaRPr>
          </a:p>
        </p:txBody>
      </p:sp>
      <p:sp>
        <p:nvSpPr>
          <p:cNvPr id="11" name="Text Placeholder 10"/>
          <p:cNvSpPr>
            <a:spLocks noGrp="1"/>
          </p:cNvSpPr>
          <p:nvPr>
            <p:ph type="body" sz="quarter" idx="13"/>
          </p:nvPr>
        </p:nvSpPr>
        <p:spPr>
          <a:xfrm>
            <a:off x="6096000" y="3441892"/>
            <a:ext cx="5382624" cy="1647736"/>
          </a:xfrm>
        </p:spPr>
        <p:txBody>
          <a:bodyPr/>
          <a:lstStyle/>
          <a:p>
            <a:endParaRPr lang="en-US" dirty="0">
              <a:solidFill>
                <a:schemeClr val="accent5">
                  <a:lumMod val="50000"/>
                </a:schemeClr>
              </a:solidFill>
            </a:endParaRPr>
          </a:p>
        </p:txBody>
      </p:sp>
      <p:sp>
        <p:nvSpPr>
          <p:cNvPr id="2" name="Title 1"/>
          <p:cNvSpPr>
            <a:spLocks noGrp="1"/>
          </p:cNvSpPr>
          <p:nvPr>
            <p:ph type="title"/>
          </p:nvPr>
        </p:nvSpPr>
        <p:spPr/>
        <p:txBody>
          <a:bodyPr/>
          <a:lstStyle/>
          <a:p>
            <a:r>
              <a:rPr lang="en-US" dirty="0"/>
              <a:t>Parties to an Annuity</a:t>
            </a:r>
          </a:p>
        </p:txBody>
      </p:sp>
      <p:sp>
        <p:nvSpPr>
          <p:cNvPr id="8" name="Slide Number Placeholder 5">
            <a:extLst>
              <a:ext uri="{FF2B5EF4-FFF2-40B4-BE49-F238E27FC236}">
                <a16:creationId xmlns:a16="http://schemas.microsoft.com/office/drawing/2014/main" id="{AFA3E785-DB54-3040-92EA-101C3A7A8291}"/>
              </a:ext>
            </a:extLst>
          </p:cNvPr>
          <p:cNvSpPr txBox="1">
            <a:spLocks/>
          </p:cNvSpPr>
          <p:nvPr/>
        </p:nvSpPr>
        <p:spPr>
          <a:xfrm>
            <a:off x="9570579" y="6219828"/>
            <a:ext cx="2336113" cy="365126"/>
          </a:xfrm>
          <a:prstGeom prst="rect">
            <a:avLst/>
          </a:prstGeom>
        </p:spPr>
        <p:txBody>
          <a:bodyPr vert="horz" lIns="91440" tIns="45720" rIns="91440" bIns="45720" rtlCol="0" anchor="ctr"/>
          <a:lstStyle>
            <a:defPPr>
              <a:defRPr lang="en-US"/>
            </a:defPPr>
            <a:lvl1pPr marL="0" algn="r" defTabSz="457200" rtl="0" eaLnBrk="1" latinLnBrk="0" hangingPunct="1">
              <a:defRPr sz="800" b="0" i="0" kern="1200">
                <a:solidFill>
                  <a:schemeClr val="bg2">
                    <a:lumMod val="50000"/>
                  </a:schemeClr>
                </a:solidFill>
                <a:latin typeface="Sofia Pro Light" pitchFamily="2" charset="77"/>
                <a:ea typeface="+mn-ea"/>
                <a:cs typeface="Arial" panose="020B0604020202020204" pitchFamily="34" charset="0"/>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dirty="0">
                <a:latin typeface="Calibri Light" panose="020F0302020204030204" pitchFamily="34" charset="0"/>
                <a:cs typeface="Calibri Light" panose="020F0302020204030204" pitchFamily="34" charset="0"/>
              </a:rPr>
              <a:t>37-07990-05  | 2026/03/12  |  </a:t>
            </a:r>
            <a:fld id="{D0C23CAC-3615-4471-B9FB-AB376FAFF36C}" type="slidenum">
              <a:rPr lang="en-US">
                <a:latin typeface="Calibri Light" panose="020F0302020204030204" pitchFamily="34" charset="0"/>
                <a:cs typeface="Calibri Light" panose="020F0302020204030204" pitchFamily="34" charset="0"/>
              </a:rPr>
              <a:pPr/>
              <a:t>8</a:t>
            </a:fld>
            <a:endParaRPr lang="en-US" dirty="0">
              <a:latin typeface="Calibri Light" panose="020F0302020204030204" pitchFamily="34" charset="0"/>
              <a:cs typeface="Calibri Light" panose="020F0302020204030204" pitchFamily="34" charset="0"/>
            </a:endParaRPr>
          </a:p>
        </p:txBody>
      </p:sp>
      <p:grpSp>
        <p:nvGrpSpPr>
          <p:cNvPr id="24" name="Group 23"/>
          <p:cNvGrpSpPr/>
          <p:nvPr/>
        </p:nvGrpSpPr>
        <p:grpSpPr>
          <a:xfrm>
            <a:off x="10279588" y="2003408"/>
            <a:ext cx="989415" cy="994459"/>
            <a:chOff x="10468881" y="1819208"/>
            <a:chExt cx="989415" cy="994459"/>
          </a:xfrm>
        </p:grpSpPr>
        <p:sp>
          <p:nvSpPr>
            <p:cNvPr id="22" name="Oval 21">
              <a:extLst>
                <a:ext uri="{FF2B5EF4-FFF2-40B4-BE49-F238E27FC236}">
                  <a16:creationId xmlns:a16="http://schemas.microsoft.com/office/drawing/2014/main" id="{631F4619-D7D0-7744-A337-438FE4249480}"/>
                </a:ext>
              </a:extLst>
            </p:cNvPr>
            <p:cNvSpPr/>
            <p:nvPr/>
          </p:nvSpPr>
          <p:spPr>
            <a:xfrm>
              <a:off x="10468881" y="1819208"/>
              <a:ext cx="989415" cy="994459"/>
            </a:xfrm>
            <a:prstGeom prst="ellipse">
              <a:avLst/>
            </a:prstGeom>
            <a:solidFill>
              <a:schemeClr val="bg1"/>
            </a:solidFill>
            <a:ln w="38100">
              <a:solidFill>
                <a:schemeClr val="tx1"/>
              </a:solidFill>
            </a:ln>
            <a:effectLst>
              <a:outerShdw blurRad="152400" dir="5400000" sx="90000" sy="-19000" rotWithShape="0">
                <a:prstClr val="black">
                  <a:alpha val="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Calibri" panose="020F0502020204030204" pitchFamily="34" charset="0"/>
              </a:endParaRPr>
            </a:p>
          </p:txBody>
        </p:sp>
        <p:pic>
          <p:nvPicPr>
            <p:cNvPr id="12" name="Picture 1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661335" y="1961807"/>
              <a:ext cx="614801" cy="683112"/>
            </a:xfrm>
            <a:prstGeom prst="rect">
              <a:avLst/>
            </a:prstGeom>
          </p:spPr>
        </p:pic>
      </p:grpSp>
      <p:sp>
        <p:nvSpPr>
          <p:cNvPr id="19" name="Oval 18">
            <a:extLst>
              <a:ext uri="{FF2B5EF4-FFF2-40B4-BE49-F238E27FC236}">
                <a16:creationId xmlns:a16="http://schemas.microsoft.com/office/drawing/2014/main" id="{631F4619-D7D0-7744-A337-438FE4249480}"/>
              </a:ext>
            </a:extLst>
          </p:cNvPr>
          <p:cNvSpPr/>
          <p:nvPr/>
        </p:nvSpPr>
        <p:spPr>
          <a:xfrm>
            <a:off x="4822825" y="2003408"/>
            <a:ext cx="989415" cy="994459"/>
          </a:xfrm>
          <a:prstGeom prst="ellipse">
            <a:avLst/>
          </a:prstGeom>
          <a:solidFill>
            <a:schemeClr val="bg1"/>
          </a:solidFill>
          <a:ln w="38100">
            <a:solidFill>
              <a:schemeClr val="accent6"/>
            </a:solidFill>
          </a:ln>
          <a:effectLst>
            <a:outerShdw blurRad="152400" dir="5400000" sx="90000" sy="-19000" rotWithShape="0">
              <a:prstClr val="black">
                <a:alpha val="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Calibri" panose="020F0502020204030204" pitchFamily="34" charset="0"/>
            </a:endParaRPr>
          </a:p>
        </p:txBody>
      </p:sp>
      <p:pic>
        <p:nvPicPr>
          <p:cNvPr id="13" name="Picture 12"/>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012731" y="2195836"/>
            <a:ext cx="609601" cy="609601"/>
          </a:xfrm>
          <a:prstGeom prst="rect">
            <a:avLst/>
          </a:prstGeom>
        </p:spPr>
      </p:pic>
      <p:sp>
        <p:nvSpPr>
          <p:cNvPr id="20" name="Oval 19">
            <a:extLst>
              <a:ext uri="{FF2B5EF4-FFF2-40B4-BE49-F238E27FC236}">
                <a16:creationId xmlns:a16="http://schemas.microsoft.com/office/drawing/2014/main" id="{631F4619-D7D0-7744-A337-438FE4249480}"/>
              </a:ext>
            </a:extLst>
          </p:cNvPr>
          <p:cNvSpPr/>
          <p:nvPr/>
        </p:nvSpPr>
        <p:spPr>
          <a:xfrm>
            <a:off x="4822825" y="3658903"/>
            <a:ext cx="989415" cy="994459"/>
          </a:xfrm>
          <a:prstGeom prst="ellipse">
            <a:avLst/>
          </a:prstGeom>
          <a:solidFill>
            <a:schemeClr val="bg1"/>
          </a:solidFill>
          <a:ln w="38100">
            <a:solidFill>
              <a:schemeClr val="accent6"/>
            </a:solidFill>
          </a:ln>
          <a:effectLst>
            <a:outerShdw blurRad="152400" dir="5400000" sx="90000" sy="-19000" rotWithShape="0">
              <a:prstClr val="black">
                <a:alpha val="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Calibri" panose="020F0502020204030204" pitchFamily="34" charset="0"/>
            </a:endParaRPr>
          </a:p>
        </p:txBody>
      </p:sp>
      <p:pic>
        <p:nvPicPr>
          <p:cNvPr id="21" name="Picture 20"/>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012731" y="3851331"/>
            <a:ext cx="609601" cy="609601"/>
          </a:xfrm>
          <a:prstGeom prst="rect">
            <a:avLst/>
          </a:prstGeom>
        </p:spPr>
      </p:pic>
      <p:sp>
        <p:nvSpPr>
          <p:cNvPr id="23" name="Oval 22">
            <a:extLst>
              <a:ext uri="{FF2B5EF4-FFF2-40B4-BE49-F238E27FC236}">
                <a16:creationId xmlns:a16="http://schemas.microsoft.com/office/drawing/2014/main" id="{631F4619-D7D0-7744-A337-438FE4249480}"/>
              </a:ext>
            </a:extLst>
          </p:cNvPr>
          <p:cNvSpPr/>
          <p:nvPr/>
        </p:nvSpPr>
        <p:spPr>
          <a:xfrm>
            <a:off x="10301940" y="3720580"/>
            <a:ext cx="989415" cy="994459"/>
          </a:xfrm>
          <a:prstGeom prst="ellipse">
            <a:avLst/>
          </a:prstGeom>
          <a:solidFill>
            <a:schemeClr val="bg1"/>
          </a:solidFill>
          <a:ln w="38100">
            <a:solidFill>
              <a:schemeClr val="accent1">
                <a:lumMod val="20000"/>
                <a:lumOff val="80000"/>
              </a:schemeClr>
            </a:solidFill>
          </a:ln>
          <a:effectLst>
            <a:outerShdw blurRad="152400" dir="5400000" sx="90000" sy="-19000" rotWithShape="0">
              <a:prstClr val="black">
                <a:alpha val="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Calibri" panose="020F0502020204030204" pitchFamily="34" charset="0"/>
            </a:endParaRPr>
          </a:p>
        </p:txBody>
      </p:sp>
      <p:pic>
        <p:nvPicPr>
          <p:cNvPr id="17" name="Picture 16">
            <a:extLst>
              <a:ext uri="{FF2B5EF4-FFF2-40B4-BE49-F238E27FC236}">
                <a16:creationId xmlns:a16="http://schemas.microsoft.com/office/drawing/2014/main" id="{C59F41ED-0731-5949-BAAE-0043AE873B55}"/>
              </a:ext>
            </a:extLst>
          </p:cNvPr>
          <p:cNvPicPr>
            <a:picLocks noChangeAspect="1"/>
          </p:cNvPicPr>
          <p:nvPr/>
        </p:nvPicPr>
        <p:blipFill>
          <a:blip r:embed="rId5" cstate="screen">
            <a:extLst>
              <a:ext uri="{28A0092B-C50C-407E-A947-70E740481C1C}">
                <a14:useLocalDpi xmlns:a14="http://schemas.microsoft.com/office/drawing/2010/main"/>
              </a:ext>
            </a:extLst>
          </a:blip>
          <a:srcRect/>
          <a:stretch/>
        </p:blipFill>
        <p:spPr>
          <a:xfrm>
            <a:off x="10397901" y="3790526"/>
            <a:ext cx="795387" cy="827203"/>
          </a:xfrm>
          <a:prstGeom prst="rect">
            <a:avLst/>
          </a:prstGeom>
        </p:spPr>
      </p:pic>
      <p:sp>
        <p:nvSpPr>
          <p:cNvPr id="4" name="Rectangle 3">
            <a:extLst>
              <a:ext uri="{FF2B5EF4-FFF2-40B4-BE49-F238E27FC236}">
                <a16:creationId xmlns:a16="http://schemas.microsoft.com/office/drawing/2014/main" id="{E6CC2B75-4B03-E14E-B0FA-21276BB9A6B5}"/>
              </a:ext>
            </a:extLst>
          </p:cNvPr>
          <p:cNvSpPr/>
          <p:nvPr/>
        </p:nvSpPr>
        <p:spPr>
          <a:xfrm>
            <a:off x="844627" y="1919640"/>
            <a:ext cx="3628221" cy="1046440"/>
          </a:xfrm>
          <a:prstGeom prst="rect">
            <a:avLst/>
          </a:prstGeom>
        </p:spPr>
        <p:txBody>
          <a:bodyPr wrap="square">
            <a:spAutoFit/>
          </a:bodyPr>
          <a:lstStyle/>
          <a:p>
            <a:r>
              <a:rPr lang="en-US" sz="2000" dirty="0">
                <a:solidFill>
                  <a:schemeClr val="bg1"/>
                </a:solidFill>
                <a:latin typeface="Calibri Light" panose="020F0302020204030204" pitchFamily="34" charset="0"/>
                <a:cs typeface="Calibri Light" panose="020F0302020204030204" pitchFamily="34" charset="0"/>
              </a:rPr>
              <a:t>The </a:t>
            </a:r>
            <a:r>
              <a:rPr lang="en-US" sz="2000" b="1" dirty="0">
                <a:solidFill>
                  <a:schemeClr val="bg1"/>
                </a:solidFill>
                <a:latin typeface="Calibri" panose="020F0502020204030204" pitchFamily="34" charset="0"/>
                <a:cs typeface="Calibri" panose="020F0502020204030204" pitchFamily="34" charset="0"/>
              </a:rPr>
              <a:t>Owner</a:t>
            </a:r>
            <a:r>
              <a:rPr lang="en-US" sz="2000" dirty="0">
                <a:solidFill>
                  <a:schemeClr val="bg1"/>
                </a:solidFill>
                <a:latin typeface="Calibri Light" panose="020F0302020204030204" pitchFamily="34" charset="0"/>
                <a:cs typeface="Calibri Light" panose="020F0302020204030204" pitchFamily="34" charset="0"/>
              </a:rPr>
              <a:t>:</a:t>
            </a:r>
          </a:p>
          <a:p>
            <a:pPr marL="285750" indent="-285750">
              <a:buFont typeface="Arial" panose="020B0604020202020204" pitchFamily="34" charset="0"/>
              <a:buChar char="•"/>
            </a:pPr>
            <a:r>
              <a:rPr lang="en-US" sz="1400" dirty="0">
                <a:solidFill>
                  <a:schemeClr val="bg1"/>
                </a:solidFill>
                <a:latin typeface="Calibri Light" panose="020F0302020204030204" pitchFamily="34" charset="0"/>
                <a:cs typeface="Calibri Light" panose="020F0302020204030204" pitchFamily="34" charset="0"/>
              </a:rPr>
              <a:t>Purchases the annuity</a:t>
            </a:r>
          </a:p>
          <a:p>
            <a:pPr marL="285750" indent="-285750">
              <a:buFont typeface="Arial" panose="020B0604020202020204" pitchFamily="34" charset="0"/>
              <a:buChar char="•"/>
            </a:pPr>
            <a:r>
              <a:rPr lang="en-US" sz="1400" dirty="0">
                <a:solidFill>
                  <a:schemeClr val="bg1"/>
                </a:solidFill>
                <a:latin typeface="Calibri Light" panose="020F0302020204030204" pitchFamily="34" charset="0"/>
                <a:cs typeface="Calibri Light" panose="020F0302020204030204" pitchFamily="34" charset="0"/>
              </a:rPr>
              <a:t>May make withdrawals</a:t>
            </a:r>
          </a:p>
          <a:p>
            <a:pPr marL="285750" indent="-285750">
              <a:buFont typeface="Arial" panose="020B0604020202020204" pitchFamily="34" charset="0"/>
              <a:buChar char="•"/>
            </a:pPr>
            <a:r>
              <a:rPr lang="en-US" sz="1400" dirty="0">
                <a:solidFill>
                  <a:schemeClr val="bg1"/>
                </a:solidFill>
                <a:latin typeface="Calibri Light" panose="020F0302020204030204" pitchFamily="34" charset="0"/>
                <a:cs typeface="Calibri Light" panose="020F0302020204030204" pitchFamily="34" charset="0"/>
              </a:rPr>
              <a:t>May receive annuitization payments </a:t>
            </a:r>
            <a:endParaRPr lang="en-US" sz="1050" dirty="0"/>
          </a:p>
        </p:txBody>
      </p:sp>
      <p:sp>
        <p:nvSpPr>
          <p:cNvPr id="5" name="Rectangle 4">
            <a:extLst>
              <a:ext uri="{FF2B5EF4-FFF2-40B4-BE49-F238E27FC236}">
                <a16:creationId xmlns:a16="http://schemas.microsoft.com/office/drawing/2014/main" id="{7ABE8FC5-AD35-CE4E-BC6D-7B53F4E7C0A0}"/>
              </a:ext>
            </a:extLst>
          </p:cNvPr>
          <p:cNvSpPr/>
          <p:nvPr/>
        </p:nvSpPr>
        <p:spPr>
          <a:xfrm>
            <a:off x="6282490" y="1919640"/>
            <a:ext cx="4456145" cy="1046440"/>
          </a:xfrm>
          <a:prstGeom prst="rect">
            <a:avLst/>
          </a:prstGeom>
        </p:spPr>
        <p:txBody>
          <a:bodyPr wrap="square">
            <a:spAutoFit/>
          </a:bodyPr>
          <a:lstStyle/>
          <a:p>
            <a:pPr>
              <a:lnSpc>
                <a:spcPct val="100000"/>
              </a:lnSpc>
              <a:buClr>
                <a:srgbClr val="5D5D5D"/>
              </a:buClr>
              <a:buSzPct val="50000"/>
            </a:pPr>
            <a:r>
              <a:rPr lang="en-US" sz="2000" dirty="0">
                <a:solidFill>
                  <a:schemeClr val="bg1"/>
                </a:solidFill>
                <a:latin typeface="Calibri" panose="020F0502020204030204" pitchFamily="34" charset="0"/>
                <a:cs typeface="Calibri" panose="020F0502020204030204" pitchFamily="34" charset="0"/>
              </a:rPr>
              <a:t>The </a:t>
            </a:r>
            <a:r>
              <a:rPr lang="en-US" sz="2000" b="1" dirty="0">
                <a:solidFill>
                  <a:schemeClr val="bg1"/>
                </a:solidFill>
                <a:latin typeface="Calibri" panose="020F0502020204030204" pitchFamily="34" charset="0"/>
                <a:cs typeface="Calibri" panose="020F0502020204030204" pitchFamily="34" charset="0"/>
              </a:rPr>
              <a:t>Issuer/Insurer</a:t>
            </a:r>
            <a:r>
              <a:rPr lang="en-US" sz="2000" dirty="0">
                <a:solidFill>
                  <a:schemeClr val="bg1"/>
                </a:solidFill>
                <a:latin typeface="Calibri" panose="020F0502020204030204" pitchFamily="34" charset="0"/>
                <a:cs typeface="Calibri" panose="020F0502020204030204" pitchFamily="34" charset="0"/>
              </a:rPr>
              <a:t>:</a:t>
            </a:r>
          </a:p>
          <a:p>
            <a:pPr indent="-285750">
              <a:lnSpc>
                <a:spcPct val="100000"/>
              </a:lnSpc>
              <a:buClr>
                <a:schemeClr val="bg1"/>
              </a:buClr>
              <a:buSzPct val="100000"/>
              <a:buFont typeface="Arial" panose="020B0604020202020204" pitchFamily="34" charset="0"/>
              <a:buChar char="•"/>
            </a:pPr>
            <a:r>
              <a:rPr lang="en-US" sz="1400" dirty="0">
                <a:solidFill>
                  <a:schemeClr val="bg1"/>
                </a:solidFill>
                <a:latin typeface="Calibri" panose="020F0502020204030204" pitchFamily="34" charset="0"/>
                <a:cs typeface="Calibri" panose="020F0502020204030204" pitchFamily="34" charset="0"/>
              </a:rPr>
              <a:t>Issues the annuity</a:t>
            </a:r>
          </a:p>
          <a:p>
            <a:pPr indent="-285750">
              <a:lnSpc>
                <a:spcPct val="100000"/>
              </a:lnSpc>
              <a:buClr>
                <a:schemeClr val="bg1"/>
              </a:buClr>
              <a:buSzPct val="100000"/>
              <a:buFont typeface="Arial" panose="020B0604020202020204" pitchFamily="34" charset="0"/>
              <a:buChar char="•"/>
            </a:pPr>
            <a:r>
              <a:rPr lang="en-US" sz="1400" dirty="0">
                <a:solidFill>
                  <a:schemeClr val="bg1"/>
                </a:solidFill>
                <a:latin typeface="Calibri" panose="020F0502020204030204" pitchFamily="34" charset="0"/>
                <a:cs typeface="Calibri" panose="020F0502020204030204" pitchFamily="34" charset="0"/>
              </a:rPr>
              <a:t>Accepts the premiums</a:t>
            </a:r>
          </a:p>
          <a:p>
            <a:pPr indent="-285750">
              <a:lnSpc>
                <a:spcPct val="100000"/>
              </a:lnSpc>
              <a:buClr>
                <a:schemeClr val="bg1"/>
              </a:buClr>
              <a:buSzPct val="100000"/>
              <a:buFont typeface="Arial" panose="020B0604020202020204" pitchFamily="34" charset="0"/>
              <a:buChar char="•"/>
            </a:pPr>
            <a:r>
              <a:rPr lang="en-US" sz="1400" dirty="0">
                <a:solidFill>
                  <a:schemeClr val="bg1"/>
                </a:solidFill>
                <a:latin typeface="Calibri" panose="020F0502020204030204" pitchFamily="34" charset="0"/>
                <a:cs typeface="Calibri" panose="020F0502020204030204" pitchFamily="34" charset="0"/>
              </a:rPr>
              <a:t>Promises</a:t>
            </a:r>
            <a:r>
              <a:rPr lang="en-US" sz="1400" b="1" dirty="0">
                <a:solidFill>
                  <a:schemeClr val="bg1"/>
                </a:solidFill>
                <a:latin typeface="Calibri" panose="020F0502020204030204" pitchFamily="34" charset="0"/>
                <a:cs typeface="Calibri" panose="020F0502020204030204" pitchFamily="34" charset="0"/>
              </a:rPr>
              <a:t> </a:t>
            </a:r>
            <a:r>
              <a:rPr lang="en-US" sz="1400" dirty="0">
                <a:solidFill>
                  <a:schemeClr val="bg1"/>
                </a:solidFill>
                <a:latin typeface="Calibri" panose="020F0502020204030204" pitchFamily="34" charset="0"/>
                <a:cs typeface="Calibri" panose="020F0502020204030204" pitchFamily="34" charset="0"/>
              </a:rPr>
              <a:t>to pay the annuity benefits*</a:t>
            </a:r>
          </a:p>
        </p:txBody>
      </p:sp>
      <p:sp>
        <p:nvSpPr>
          <p:cNvPr id="6" name="Rectangle 5">
            <a:extLst>
              <a:ext uri="{FF2B5EF4-FFF2-40B4-BE49-F238E27FC236}">
                <a16:creationId xmlns:a16="http://schemas.microsoft.com/office/drawing/2014/main" id="{3656B743-6325-3A42-8139-1583D51C3E58}"/>
              </a:ext>
            </a:extLst>
          </p:cNvPr>
          <p:cNvSpPr/>
          <p:nvPr/>
        </p:nvSpPr>
        <p:spPr>
          <a:xfrm>
            <a:off x="852878" y="3658903"/>
            <a:ext cx="3922178" cy="1261884"/>
          </a:xfrm>
          <a:prstGeom prst="rect">
            <a:avLst/>
          </a:prstGeom>
        </p:spPr>
        <p:txBody>
          <a:bodyPr wrap="square">
            <a:spAutoFit/>
          </a:bodyPr>
          <a:lstStyle/>
          <a:p>
            <a:pPr>
              <a:lnSpc>
                <a:spcPct val="100000"/>
              </a:lnSpc>
              <a:spcBef>
                <a:spcPct val="25000"/>
              </a:spcBef>
              <a:buClr>
                <a:srgbClr val="5D5D5D"/>
              </a:buClr>
              <a:buSzPct val="50000"/>
            </a:pPr>
            <a:r>
              <a:rPr lang="en-US" sz="2000" dirty="0">
                <a:solidFill>
                  <a:schemeClr val="bg1"/>
                </a:solidFill>
                <a:latin typeface="Calibri" panose="020F0502020204030204" pitchFamily="34" charset="0"/>
                <a:cs typeface="Calibri" panose="020F0502020204030204" pitchFamily="34" charset="0"/>
              </a:rPr>
              <a:t>The </a:t>
            </a:r>
            <a:r>
              <a:rPr lang="en-US" sz="2000" b="1" dirty="0">
                <a:solidFill>
                  <a:schemeClr val="bg1"/>
                </a:solidFill>
                <a:latin typeface="Calibri" panose="020F0502020204030204" pitchFamily="34" charset="0"/>
                <a:cs typeface="Calibri" panose="020F0502020204030204" pitchFamily="34" charset="0"/>
              </a:rPr>
              <a:t>Annuitant</a:t>
            </a:r>
            <a:r>
              <a:rPr lang="en-US" sz="2000" dirty="0">
                <a:solidFill>
                  <a:schemeClr val="bg1"/>
                </a:solidFill>
                <a:latin typeface="Calibri" panose="020F0502020204030204" pitchFamily="34" charset="0"/>
                <a:cs typeface="Calibri" panose="020F0502020204030204" pitchFamily="34" charset="0"/>
              </a:rPr>
              <a:t>:</a:t>
            </a:r>
          </a:p>
          <a:p>
            <a:pPr marL="285750" indent="-285750">
              <a:lnSpc>
                <a:spcPct val="100000"/>
              </a:lnSpc>
              <a:buClr>
                <a:schemeClr val="bg1"/>
              </a:buClr>
              <a:buSzPct val="100000"/>
              <a:buFont typeface="Arial" panose="020B0604020202020204" pitchFamily="34" charset="0"/>
              <a:buChar char="•"/>
            </a:pPr>
            <a:r>
              <a:rPr lang="en-US" sz="1400" dirty="0">
                <a:solidFill>
                  <a:schemeClr val="bg1"/>
                </a:solidFill>
                <a:latin typeface="Calibri" panose="020F0502020204030204" pitchFamily="34" charset="0"/>
                <a:cs typeface="Calibri" panose="020F0502020204030204" pitchFamily="34" charset="0"/>
              </a:rPr>
              <a:t>Provides the measuring life for determining </a:t>
            </a:r>
            <a:br>
              <a:rPr lang="en-US" sz="1400" dirty="0">
                <a:solidFill>
                  <a:schemeClr val="bg1"/>
                </a:solidFill>
                <a:latin typeface="Calibri" panose="020F0502020204030204" pitchFamily="34" charset="0"/>
                <a:cs typeface="Calibri" panose="020F0502020204030204" pitchFamily="34" charset="0"/>
              </a:rPr>
            </a:br>
            <a:r>
              <a:rPr lang="en-US" sz="1400" dirty="0">
                <a:solidFill>
                  <a:schemeClr val="bg1"/>
                </a:solidFill>
                <a:latin typeface="Calibri" panose="020F0502020204030204" pitchFamily="34" charset="0"/>
                <a:cs typeface="Calibri" panose="020F0502020204030204" pitchFamily="34" charset="0"/>
              </a:rPr>
              <a:t>annuity payouts</a:t>
            </a:r>
          </a:p>
          <a:p>
            <a:pPr marL="285750" indent="-285750">
              <a:lnSpc>
                <a:spcPct val="100000"/>
              </a:lnSpc>
              <a:buClr>
                <a:schemeClr val="bg1"/>
              </a:buClr>
              <a:buSzPct val="100000"/>
              <a:buFont typeface="Arial" panose="020B0604020202020204" pitchFamily="34" charset="0"/>
              <a:buChar char="•"/>
            </a:pPr>
            <a:r>
              <a:rPr lang="en-US" sz="1400" dirty="0">
                <a:solidFill>
                  <a:schemeClr val="bg1"/>
                </a:solidFill>
                <a:latin typeface="Calibri" panose="020F0502020204030204" pitchFamily="34" charset="0"/>
                <a:cs typeface="Calibri" panose="020F0502020204030204" pitchFamily="34" charset="0"/>
              </a:rPr>
              <a:t>Typically, the annuitant is also the owner</a:t>
            </a:r>
          </a:p>
          <a:p>
            <a:pPr marL="285750" indent="-285750">
              <a:lnSpc>
                <a:spcPct val="100000"/>
              </a:lnSpc>
              <a:buClr>
                <a:schemeClr val="bg1"/>
              </a:buClr>
              <a:buSzPct val="100000"/>
              <a:buFont typeface="Arial" panose="020B0604020202020204" pitchFamily="34" charset="0"/>
              <a:buChar char="•"/>
            </a:pPr>
            <a:r>
              <a:rPr lang="en-US" sz="1400" dirty="0">
                <a:solidFill>
                  <a:schemeClr val="bg1"/>
                </a:solidFill>
                <a:latin typeface="Calibri" panose="020F0502020204030204" pitchFamily="34" charset="0"/>
                <a:cs typeface="Calibri" panose="020F0502020204030204" pitchFamily="34" charset="0"/>
              </a:rPr>
              <a:t>May receive annuitization payments, if elected</a:t>
            </a:r>
          </a:p>
        </p:txBody>
      </p:sp>
      <p:sp>
        <p:nvSpPr>
          <p:cNvPr id="7" name="Rectangle 6">
            <a:extLst>
              <a:ext uri="{FF2B5EF4-FFF2-40B4-BE49-F238E27FC236}">
                <a16:creationId xmlns:a16="http://schemas.microsoft.com/office/drawing/2014/main" id="{34F424E6-FD49-4D46-84DB-3A971624294E}"/>
              </a:ext>
            </a:extLst>
          </p:cNvPr>
          <p:cNvSpPr/>
          <p:nvPr/>
        </p:nvSpPr>
        <p:spPr>
          <a:xfrm>
            <a:off x="6282490" y="3658903"/>
            <a:ext cx="4115411" cy="1046440"/>
          </a:xfrm>
          <a:prstGeom prst="rect">
            <a:avLst/>
          </a:prstGeom>
        </p:spPr>
        <p:txBody>
          <a:bodyPr wrap="square">
            <a:spAutoFit/>
          </a:bodyPr>
          <a:lstStyle/>
          <a:p>
            <a:pPr>
              <a:lnSpc>
                <a:spcPct val="100000"/>
              </a:lnSpc>
              <a:buClr>
                <a:srgbClr val="5D5D5D"/>
              </a:buClr>
              <a:buSzPct val="50000"/>
            </a:pPr>
            <a:r>
              <a:rPr lang="en-US" sz="2000" dirty="0">
                <a:solidFill>
                  <a:schemeClr val="bg1"/>
                </a:solidFill>
                <a:latin typeface="Calibri" panose="020F0502020204030204" pitchFamily="34" charset="0"/>
                <a:cs typeface="Calibri" panose="020F0502020204030204" pitchFamily="34" charset="0"/>
              </a:rPr>
              <a:t>The </a:t>
            </a:r>
            <a:r>
              <a:rPr lang="en-US" sz="2000" b="1" dirty="0">
                <a:solidFill>
                  <a:schemeClr val="bg1"/>
                </a:solidFill>
                <a:latin typeface="Calibri" panose="020F0502020204030204" pitchFamily="34" charset="0"/>
                <a:cs typeface="Calibri" panose="020F0502020204030204" pitchFamily="34" charset="0"/>
              </a:rPr>
              <a:t>Beneficiary</a:t>
            </a:r>
            <a:r>
              <a:rPr lang="en-US" sz="2000" dirty="0">
                <a:solidFill>
                  <a:schemeClr val="bg1"/>
                </a:solidFill>
                <a:latin typeface="Calibri" panose="020F0502020204030204" pitchFamily="34" charset="0"/>
                <a:cs typeface="Calibri" panose="020F0502020204030204" pitchFamily="34" charset="0"/>
              </a:rPr>
              <a:t>:</a:t>
            </a:r>
          </a:p>
          <a:p>
            <a:pPr marL="285750" indent="-285750">
              <a:lnSpc>
                <a:spcPct val="100000"/>
              </a:lnSpc>
              <a:buClr>
                <a:schemeClr val="bg1"/>
              </a:buClr>
              <a:buSzPct val="100000"/>
              <a:buFont typeface="Arial" panose="020B0604020202020204" pitchFamily="34" charset="0"/>
              <a:buChar char="•"/>
            </a:pPr>
            <a:r>
              <a:rPr lang="en-US" sz="1400" dirty="0">
                <a:solidFill>
                  <a:schemeClr val="bg1"/>
                </a:solidFill>
                <a:latin typeface="Calibri" panose="020F0502020204030204" pitchFamily="34" charset="0"/>
                <a:cs typeface="Calibri" panose="020F0502020204030204" pitchFamily="34" charset="0"/>
              </a:rPr>
              <a:t>Is named by the owner</a:t>
            </a:r>
          </a:p>
          <a:p>
            <a:pPr marL="285750" indent="-285750">
              <a:lnSpc>
                <a:spcPct val="100000"/>
              </a:lnSpc>
              <a:buClr>
                <a:schemeClr val="bg1"/>
              </a:buClr>
              <a:buSzPct val="100000"/>
              <a:buFont typeface="Arial" panose="020B0604020202020204" pitchFamily="34" charset="0"/>
              <a:buChar char="•"/>
            </a:pPr>
            <a:r>
              <a:rPr lang="en-US" sz="1400" dirty="0">
                <a:solidFill>
                  <a:schemeClr val="bg1"/>
                </a:solidFill>
                <a:latin typeface="Calibri" panose="020F0502020204030204" pitchFamily="34" charset="0"/>
                <a:cs typeface="Calibri" panose="020F0502020204030204" pitchFamily="34" charset="0"/>
              </a:rPr>
              <a:t>Receives the death benefit provided by the annuity contract</a:t>
            </a:r>
          </a:p>
        </p:txBody>
      </p:sp>
      <p:sp>
        <p:nvSpPr>
          <p:cNvPr id="14" name="Rectangle 13">
            <a:extLst>
              <a:ext uri="{FF2B5EF4-FFF2-40B4-BE49-F238E27FC236}">
                <a16:creationId xmlns:a16="http://schemas.microsoft.com/office/drawing/2014/main" id="{52E18C44-C6AB-8F4E-8FA6-26FE3C369C20}"/>
              </a:ext>
            </a:extLst>
          </p:cNvPr>
          <p:cNvSpPr/>
          <p:nvPr/>
        </p:nvSpPr>
        <p:spPr>
          <a:xfrm>
            <a:off x="525771" y="5481082"/>
            <a:ext cx="10976476" cy="400110"/>
          </a:xfrm>
          <a:prstGeom prst="rect">
            <a:avLst/>
          </a:prstGeom>
        </p:spPr>
        <p:txBody>
          <a:bodyPr wrap="square">
            <a:spAutoFit/>
          </a:bodyPr>
          <a:lstStyle/>
          <a:p>
            <a:r>
              <a:rPr lang="en-US" sz="1000" dirty="0">
                <a:solidFill>
                  <a:srgbClr val="222222"/>
                </a:solidFill>
                <a:latin typeface="Calibri Light" panose="020F0302020204030204" pitchFamily="34" charset="0"/>
                <a:cs typeface="Calibri Light" panose="020F0302020204030204" pitchFamily="34" charset="0"/>
              </a:rPr>
              <a:t>*Guarantees provided by annuities are subject to the financial strength of the issuing insurance company. Annuities are not FDIC or NCUA/NCUSIF insured; are not obligations or deposits of and are not guaranteed or underwritten by any bank, savings and loan, or credit union or its affiliates; and are unrelated to and not a condition of the provision or term of any banking service or activity.</a:t>
            </a:r>
            <a:endParaRPr lang="en-US" sz="1000" dirty="0">
              <a:latin typeface="Calibri Light" panose="020F0302020204030204" pitchFamily="34" charset="0"/>
              <a:cs typeface="Calibri Light" panose="020F0302020204030204" pitchFamily="34" charset="0"/>
            </a:endParaRPr>
          </a:p>
        </p:txBody>
      </p:sp>
    </p:spTree>
    <p:extLst>
      <p:ext uri="{BB962C8B-B14F-4D97-AF65-F5344CB8AC3E}">
        <p14:creationId xmlns:p14="http://schemas.microsoft.com/office/powerpoint/2010/main" val="2100971073"/>
      </p:ext>
    </p:extLst>
  </p:cSld>
  <p:clrMapOvr>
    <a:masterClrMapping/>
  </p:clrMapOvr>
  <p:transition>
    <p:fade/>
  </p:transition>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18773" y="1489168"/>
            <a:ext cx="5247027" cy="643428"/>
          </a:xfrm>
        </p:spPr>
        <p:txBody>
          <a:bodyPr>
            <a:noAutofit/>
          </a:bodyPr>
          <a:lstStyle/>
          <a:p>
            <a:r>
              <a:rPr lang="en-US" dirty="0"/>
              <a:t>Putting Money in an Annuity</a:t>
            </a:r>
            <a:endParaRPr lang="en-US" sz="9600" dirty="0"/>
          </a:p>
        </p:txBody>
      </p:sp>
      <p:sp>
        <p:nvSpPr>
          <p:cNvPr id="3" name="Content Placeholder 2"/>
          <p:cNvSpPr>
            <a:spLocks noGrp="1"/>
          </p:cNvSpPr>
          <p:nvPr>
            <p:ph idx="13"/>
          </p:nvPr>
        </p:nvSpPr>
        <p:spPr>
          <a:xfrm>
            <a:off x="518773" y="2351391"/>
            <a:ext cx="4387813" cy="3774424"/>
          </a:xfrm>
        </p:spPr>
        <p:txBody>
          <a:bodyPr>
            <a:noAutofit/>
          </a:bodyPr>
          <a:lstStyle/>
          <a:p>
            <a:pPr>
              <a:lnSpc>
                <a:spcPct val="100000"/>
              </a:lnSpc>
              <a:spcBef>
                <a:spcPct val="0"/>
              </a:spcBef>
            </a:pPr>
            <a:r>
              <a:rPr lang="en-US" sz="2000" b="1" dirty="0">
                <a:solidFill>
                  <a:schemeClr val="accent1"/>
                </a:solidFill>
                <a:latin typeface="Calibri" panose="020F0502020204030204" pitchFamily="34" charset="0"/>
                <a:cs typeface="Calibri" panose="020F0502020204030204" pitchFamily="34" charset="0"/>
              </a:rPr>
              <a:t>The accumulation phase is the time period when you’re making the premium payments. Depending on the terms of the annuity, you can make:</a:t>
            </a:r>
            <a:endParaRPr lang="en-US" sz="2000" b="1" dirty="0">
              <a:solidFill>
                <a:schemeClr val="accent6"/>
              </a:solidFill>
              <a:latin typeface="Calibri" panose="020F0502020204030204" pitchFamily="34" charset="0"/>
              <a:cs typeface="Calibri" panose="020F0502020204030204" pitchFamily="34" charset="0"/>
            </a:endParaRPr>
          </a:p>
          <a:p>
            <a:pPr marL="342900" indent="-342900">
              <a:buFont typeface="Arial" panose="020B0604020202020204" pitchFamily="34" charset="0"/>
              <a:buChar char="•"/>
            </a:pPr>
            <a:r>
              <a:rPr lang="en-US" sz="2000" dirty="0">
                <a:cs typeface="Calibri Light" panose="020F0302020204030204" pitchFamily="34" charset="0"/>
              </a:rPr>
              <a:t>One lump-sum payment</a:t>
            </a:r>
          </a:p>
          <a:p>
            <a:pPr marL="342900" indent="-342900">
              <a:buFont typeface="Arial" panose="020B0604020202020204" pitchFamily="34" charset="0"/>
              <a:buChar char="•"/>
            </a:pPr>
            <a:r>
              <a:rPr lang="en-US" sz="2000" dirty="0">
                <a:cs typeface="Calibri Light" panose="020F0302020204030204" pitchFamily="34" charset="0"/>
              </a:rPr>
              <a:t>A series of equal or variable </a:t>
            </a:r>
            <a:r>
              <a:rPr lang="en-US" sz="2000" dirty="0"/>
              <a:t>payments over time  </a:t>
            </a:r>
          </a:p>
          <a:p>
            <a:pPr>
              <a:lnSpc>
                <a:spcPct val="100000"/>
              </a:lnSpc>
              <a:spcBef>
                <a:spcPct val="0"/>
              </a:spcBef>
            </a:pPr>
            <a:endParaRPr lang="en-US" sz="2000" b="1" dirty="0">
              <a:solidFill>
                <a:schemeClr val="accent6"/>
              </a:solidFill>
              <a:latin typeface="Calibri" panose="020F0502020204030204" pitchFamily="34" charset="0"/>
              <a:cs typeface="Arial"/>
            </a:endParaRPr>
          </a:p>
        </p:txBody>
      </p:sp>
      <p:sp>
        <p:nvSpPr>
          <p:cNvPr id="5" name="Slide Number Placeholder 5">
            <a:extLst>
              <a:ext uri="{FF2B5EF4-FFF2-40B4-BE49-F238E27FC236}">
                <a16:creationId xmlns:a16="http://schemas.microsoft.com/office/drawing/2014/main" id="{7ACCF673-F24C-0B42-8B2C-654A7CDA4A25}"/>
              </a:ext>
            </a:extLst>
          </p:cNvPr>
          <p:cNvSpPr>
            <a:spLocks noGrp="1"/>
          </p:cNvSpPr>
          <p:nvPr>
            <p:ph type="sldNum" sz="quarter" idx="4"/>
          </p:nvPr>
        </p:nvSpPr>
        <p:spPr>
          <a:xfrm>
            <a:off x="9570584" y="6212339"/>
            <a:ext cx="2336113" cy="365126"/>
          </a:xfrm>
          <a:prstGeom prst="rect">
            <a:avLst/>
          </a:prstGeom>
        </p:spPr>
        <p:txBody>
          <a:bodyPr vert="horz" lIns="91440" tIns="45720" rIns="91440" bIns="45720" rtlCol="0" anchor="ctr"/>
          <a:lstStyle>
            <a:lvl1pPr algn="r">
              <a:defRPr sz="800" b="0" i="0">
                <a:solidFill>
                  <a:schemeClr val="bg2">
                    <a:lumMod val="50000"/>
                  </a:schemeClr>
                </a:solidFill>
                <a:latin typeface="Sofia Pro Light" pitchFamily="2" charset="77"/>
                <a:cs typeface="Arial" panose="020B0604020202020204" pitchFamily="34" charset="0"/>
              </a:defRPr>
            </a:lvl1pPr>
          </a:lstStyle>
          <a:p>
            <a:r>
              <a:rPr lang="en-US" dirty="0">
                <a:solidFill>
                  <a:schemeClr val="bg1"/>
                </a:solidFill>
                <a:latin typeface="Calibri Light" panose="020F0302020204030204" pitchFamily="34" charset="0"/>
                <a:cs typeface="Calibri Light" panose="020F0302020204030204" pitchFamily="34" charset="0"/>
              </a:rPr>
              <a:t>37-07990-05  | 2026/03/12  |  </a:t>
            </a:r>
            <a:fld id="{D0C23CAC-3615-4471-B9FB-AB376FAFF36C}" type="slidenum">
              <a:rPr lang="en-US">
                <a:solidFill>
                  <a:schemeClr val="bg1"/>
                </a:solidFill>
                <a:latin typeface="Calibri Light" panose="020F0302020204030204" pitchFamily="34" charset="0"/>
                <a:cs typeface="Calibri Light" panose="020F0302020204030204" pitchFamily="34" charset="0"/>
              </a:rPr>
              <a:pPr/>
              <a:t>9</a:t>
            </a:fld>
            <a:endParaRPr lang="en-US" dirty="0">
              <a:solidFill>
                <a:schemeClr val="bg1"/>
              </a:solidFill>
              <a:latin typeface="Calibri Light" panose="020F0302020204030204" pitchFamily="34" charset="0"/>
              <a:cs typeface="Calibri Light" panose="020F0302020204030204" pitchFamily="34" charset="0"/>
            </a:endParaRPr>
          </a:p>
        </p:txBody>
      </p:sp>
    </p:spTree>
    <p:extLst>
      <p:ext uri="{BB962C8B-B14F-4D97-AF65-F5344CB8AC3E}">
        <p14:creationId xmlns:p14="http://schemas.microsoft.com/office/powerpoint/2010/main" val="1146136799"/>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2EE2E5B8-D569-F04D-87BC-40CC88486FC0}"/>
              </a:ext>
            </a:extLst>
          </p:cNvPr>
          <p:cNvSpPr>
            <a:spLocks noGrp="1"/>
          </p:cNvSpPr>
          <p:nvPr>
            <p:ph type="body" sz="quarter" idx="10"/>
          </p:nvPr>
        </p:nvSpPr>
        <p:spPr>
          <a:xfrm>
            <a:off x="625973" y="1620626"/>
            <a:ext cx="5388474" cy="1887103"/>
          </a:xfrm>
        </p:spPr>
        <p:txBody>
          <a:bodyPr lIns="365760" tIns="457200">
            <a:normAutofit/>
          </a:bodyPr>
          <a:lstStyle/>
          <a:p>
            <a:endParaRPr lang="en-US" sz="1800" dirty="0">
              <a:solidFill>
                <a:schemeClr val="bg1"/>
              </a:solidFill>
            </a:endParaRPr>
          </a:p>
        </p:txBody>
      </p:sp>
      <p:sp>
        <p:nvSpPr>
          <p:cNvPr id="9" name="Title 8"/>
          <p:cNvSpPr>
            <a:spLocks noGrp="1"/>
          </p:cNvSpPr>
          <p:nvPr>
            <p:ph type="title"/>
          </p:nvPr>
        </p:nvSpPr>
        <p:spPr/>
        <p:txBody>
          <a:bodyPr>
            <a:noAutofit/>
          </a:bodyPr>
          <a:lstStyle/>
          <a:p>
            <a:r>
              <a:rPr lang="en-US" dirty="0"/>
              <a:t>Immediate vs. Deferred Annuities</a:t>
            </a:r>
            <a:endParaRPr lang="en-US" dirty="0">
              <a:cs typeface="Calibri" pitchFamily="34" charset="0"/>
            </a:endParaRPr>
          </a:p>
        </p:txBody>
      </p:sp>
      <p:sp>
        <p:nvSpPr>
          <p:cNvPr id="23" name="Text Placeholder 6">
            <a:extLst>
              <a:ext uri="{FF2B5EF4-FFF2-40B4-BE49-F238E27FC236}">
                <a16:creationId xmlns:a16="http://schemas.microsoft.com/office/drawing/2014/main" id="{AD3D3A61-DD92-3440-ACC2-AEDC949D1E6E}"/>
              </a:ext>
            </a:extLst>
          </p:cNvPr>
          <p:cNvSpPr txBox="1">
            <a:spLocks/>
          </p:cNvSpPr>
          <p:nvPr/>
        </p:nvSpPr>
        <p:spPr>
          <a:xfrm>
            <a:off x="625973" y="1626429"/>
            <a:ext cx="5388474" cy="64206"/>
          </a:xfrm>
          <a:prstGeom prst="rect">
            <a:avLst/>
          </a:prstGeom>
          <a:solidFill>
            <a:schemeClr val="accent6"/>
          </a:solidFill>
          <a:ln w="12700" cap="flat" cmpd="sng" algn="ctr">
            <a:noFill/>
            <a:prstDash val="solid"/>
            <a:miter lim="800000"/>
          </a:ln>
          <a:effectLst>
            <a:outerShdw blurRad="63500" sx="102000" sy="102000" algn="ctr" rotWithShape="0">
              <a:prstClr val="black">
                <a:alpha val="9000"/>
              </a:prstClr>
            </a:outerShdw>
          </a:effectLst>
        </p:spPr>
        <p:txBody>
          <a:bodyPr vert="horz" lIns="182880" tIns="2194560" rIns="182880" bIns="182880" rtlCol="0" anchor="t">
            <a:normAutofit fontScale="25000" lnSpcReduction="20000"/>
          </a:bodyPr>
          <a:lstStyle>
            <a:lvl1pPr marL="0" indent="0" algn="l" defTabSz="914400" rtl="0" eaLnBrk="1" latinLnBrk="0" hangingPunct="1">
              <a:lnSpc>
                <a:spcPct val="90000"/>
              </a:lnSpc>
              <a:spcBef>
                <a:spcPts val="1000"/>
              </a:spcBef>
              <a:buFont typeface="Arial" panose="020B0604020202020204" pitchFamily="34" charset="0"/>
              <a:buNone/>
              <a:defRPr lang="en-US" sz="1400" b="0" i="0" kern="1200" smtClean="0">
                <a:solidFill>
                  <a:schemeClr val="accent1"/>
                </a:solidFill>
                <a:latin typeface="Sofia Pro Light" panose="00000500000000000000" pitchFamily="50" charset="0"/>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lang="en-US" sz="1800" b="0" i="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algn="ctr"/>
            <a:endParaRPr lang="en-US" sz="2000" b="1" dirty="0">
              <a:solidFill>
                <a:schemeClr val="tx1"/>
              </a:solidFill>
              <a:latin typeface="Calibri" panose="020F0502020204030204" pitchFamily="34" charset="0"/>
            </a:endParaRPr>
          </a:p>
        </p:txBody>
      </p:sp>
      <p:sp>
        <p:nvSpPr>
          <p:cNvPr id="25" name="Text Placeholder 6">
            <a:extLst>
              <a:ext uri="{FF2B5EF4-FFF2-40B4-BE49-F238E27FC236}">
                <a16:creationId xmlns:a16="http://schemas.microsoft.com/office/drawing/2014/main" id="{00AECC27-5F50-6A4B-ABCB-69584BE160F5}"/>
              </a:ext>
            </a:extLst>
          </p:cNvPr>
          <p:cNvSpPr txBox="1">
            <a:spLocks/>
          </p:cNvSpPr>
          <p:nvPr/>
        </p:nvSpPr>
        <p:spPr>
          <a:xfrm>
            <a:off x="6227264" y="1620626"/>
            <a:ext cx="5388474" cy="1887103"/>
          </a:xfrm>
          <a:prstGeom prst="rect">
            <a:avLst/>
          </a:prstGeom>
          <a:solidFill>
            <a:schemeClr val="bg1"/>
          </a:solidFill>
          <a:ln w="12700" cap="flat" cmpd="sng" algn="ctr">
            <a:noFill/>
            <a:prstDash val="solid"/>
            <a:miter lim="800000"/>
          </a:ln>
          <a:effectLst>
            <a:outerShdw blurRad="63500" sx="102000" sy="102000" algn="ctr" rotWithShape="0">
              <a:prstClr val="black">
                <a:alpha val="9000"/>
              </a:prstClr>
            </a:outerShdw>
          </a:effectLst>
        </p:spPr>
        <p:txBody>
          <a:bodyPr vert="horz" lIns="365760" tIns="457200" rIns="182880" bIns="182880" rtlCol="0" anchor="t">
            <a:normAutofit/>
          </a:bodyPr>
          <a:lstStyle>
            <a:lvl1pPr marL="0" indent="0" algn="l" defTabSz="914400" rtl="0" eaLnBrk="1" latinLnBrk="0" hangingPunct="1">
              <a:lnSpc>
                <a:spcPct val="90000"/>
              </a:lnSpc>
              <a:spcBef>
                <a:spcPts val="1000"/>
              </a:spcBef>
              <a:buFont typeface="Arial" panose="020B0604020202020204" pitchFamily="34" charset="0"/>
              <a:buNone/>
              <a:defRPr lang="en-US" sz="1400" b="0" i="0" kern="1200" smtClean="0">
                <a:solidFill>
                  <a:schemeClr val="accent1"/>
                </a:solidFill>
                <a:latin typeface="Sofia Pro Light" panose="00000500000000000000" pitchFamily="50" charset="0"/>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lang="en-US" sz="1800" b="0" i="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endParaRPr lang="en-US" sz="1600" b="1" dirty="0">
              <a:solidFill>
                <a:schemeClr val="tx1"/>
              </a:solidFill>
              <a:latin typeface="Calibri" panose="020F0502020204030204" pitchFamily="34" charset="0"/>
            </a:endParaRPr>
          </a:p>
        </p:txBody>
      </p:sp>
      <p:sp>
        <p:nvSpPr>
          <p:cNvPr id="28" name="Text Placeholder 6">
            <a:extLst>
              <a:ext uri="{FF2B5EF4-FFF2-40B4-BE49-F238E27FC236}">
                <a16:creationId xmlns:a16="http://schemas.microsoft.com/office/drawing/2014/main" id="{CF751FCB-FDC7-CE42-AD54-D3E4E57D651A}"/>
              </a:ext>
            </a:extLst>
          </p:cNvPr>
          <p:cNvSpPr txBox="1">
            <a:spLocks/>
          </p:cNvSpPr>
          <p:nvPr/>
        </p:nvSpPr>
        <p:spPr>
          <a:xfrm>
            <a:off x="6227264" y="1626429"/>
            <a:ext cx="5386294" cy="64206"/>
          </a:xfrm>
          <a:prstGeom prst="rect">
            <a:avLst/>
          </a:prstGeom>
          <a:solidFill>
            <a:schemeClr val="accent6"/>
          </a:solidFill>
          <a:ln w="12700" cap="flat" cmpd="sng" algn="ctr">
            <a:noFill/>
            <a:prstDash val="solid"/>
            <a:miter lim="800000"/>
          </a:ln>
          <a:effectLst>
            <a:outerShdw blurRad="63500" sx="102000" sy="102000" algn="ctr" rotWithShape="0">
              <a:prstClr val="black">
                <a:alpha val="9000"/>
              </a:prstClr>
            </a:outerShdw>
          </a:effectLst>
        </p:spPr>
        <p:txBody>
          <a:bodyPr vert="horz" lIns="182880" tIns="2194560" rIns="182880" bIns="182880" rtlCol="0" anchor="t">
            <a:normAutofit fontScale="25000" lnSpcReduction="20000"/>
          </a:bodyPr>
          <a:lstStyle>
            <a:lvl1pPr marL="0" indent="0" algn="l" defTabSz="914400" rtl="0" eaLnBrk="1" latinLnBrk="0" hangingPunct="1">
              <a:lnSpc>
                <a:spcPct val="90000"/>
              </a:lnSpc>
              <a:spcBef>
                <a:spcPts val="1000"/>
              </a:spcBef>
              <a:buFont typeface="Arial" panose="020B0604020202020204" pitchFamily="34" charset="0"/>
              <a:buNone/>
              <a:defRPr lang="en-US" sz="1400" b="0" i="0" kern="1200" smtClean="0">
                <a:solidFill>
                  <a:schemeClr val="accent1"/>
                </a:solidFill>
                <a:latin typeface="Sofia Pro Light" panose="00000500000000000000" pitchFamily="50" charset="0"/>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lang="en-US" sz="1800" b="0" i="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algn="ctr"/>
            <a:endParaRPr lang="en-US" sz="2000" b="1" dirty="0">
              <a:solidFill>
                <a:schemeClr val="tx1"/>
              </a:solidFill>
              <a:latin typeface="Calibri" panose="020F0502020204030204" pitchFamily="34" charset="0"/>
            </a:endParaRPr>
          </a:p>
        </p:txBody>
      </p:sp>
      <p:sp>
        <p:nvSpPr>
          <p:cNvPr id="2" name="Rectangle 1">
            <a:extLst>
              <a:ext uri="{FF2B5EF4-FFF2-40B4-BE49-F238E27FC236}">
                <a16:creationId xmlns:a16="http://schemas.microsoft.com/office/drawing/2014/main" id="{DE75F3A0-DFBD-2D42-9F83-4D08C5B35B82}"/>
              </a:ext>
            </a:extLst>
          </p:cNvPr>
          <p:cNvSpPr/>
          <p:nvPr/>
        </p:nvSpPr>
        <p:spPr>
          <a:xfrm>
            <a:off x="868325" y="1962781"/>
            <a:ext cx="4894522" cy="1200329"/>
          </a:xfrm>
          <a:prstGeom prst="rect">
            <a:avLst/>
          </a:prstGeom>
        </p:spPr>
        <p:txBody>
          <a:bodyPr wrap="square">
            <a:spAutoFit/>
          </a:bodyPr>
          <a:lstStyle/>
          <a:p>
            <a:r>
              <a:rPr lang="en-US" b="1" dirty="0">
                <a:latin typeface="Calibri" panose="020F0502020204030204" pitchFamily="34" charset="0"/>
              </a:rPr>
              <a:t>IMMEDIATE ANNUITIES</a:t>
            </a:r>
          </a:p>
          <a:p>
            <a:pPr marL="285750" indent="-285750">
              <a:buFont typeface="Arial" panose="020B0604020202020204" pitchFamily="34" charset="0"/>
              <a:buChar char="•"/>
            </a:pPr>
            <a:r>
              <a:rPr lang="en-US" dirty="0">
                <a:solidFill>
                  <a:schemeClr val="accent1"/>
                </a:solidFill>
                <a:latin typeface="Calibri Light" panose="020F0302020204030204" pitchFamily="34" charset="0"/>
                <a:cs typeface="Calibri Light" panose="020F0302020204030204" pitchFamily="34" charset="0"/>
              </a:rPr>
              <a:t>Typically purchased with a single lump-sum premium</a:t>
            </a:r>
          </a:p>
          <a:p>
            <a:pPr marL="285750" indent="-285750">
              <a:buFont typeface="Arial" panose="020B0604020202020204" pitchFamily="34" charset="0"/>
              <a:buChar char="•"/>
            </a:pPr>
            <a:r>
              <a:rPr lang="en-US" dirty="0">
                <a:solidFill>
                  <a:schemeClr val="accent1"/>
                </a:solidFill>
                <a:latin typeface="Calibri Light" panose="020F0302020204030204" pitchFamily="34" charset="0"/>
                <a:cs typeface="Calibri Light" panose="020F0302020204030204" pitchFamily="34" charset="0"/>
              </a:rPr>
              <a:t>Payouts begin within one year of purchase</a:t>
            </a:r>
          </a:p>
        </p:txBody>
      </p:sp>
      <p:sp>
        <p:nvSpPr>
          <p:cNvPr id="3" name="Rectangle 2">
            <a:extLst>
              <a:ext uri="{FF2B5EF4-FFF2-40B4-BE49-F238E27FC236}">
                <a16:creationId xmlns:a16="http://schemas.microsoft.com/office/drawing/2014/main" id="{040C46EE-8544-0B4A-8916-4A0AE06B0526}"/>
              </a:ext>
            </a:extLst>
          </p:cNvPr>
          <p:cNvSpPr/>
          <p:nvPr/>
        </p:nvSpPr>
        <p:spPr>
          <a:xfrm>
            <a:off x="6418521" y="1914985"/>
            <a:ext cx="5011479" cy="1592744"/>
          </a:xfrm>
          <a:prstGeom prst="rect">
            <a:avLst/>
          </a:prstGeom>
        </p:spPr>
        <p:txBody>
          <a:bodyPr wrap="square">
            <a:spAutoFit/>
          </a:bodyPr>
          <a:lstStyle/>
          <a:p>
            <a:r>
              <a:rPr lang="en-US" b="1" dirty="0">
                <a:latin typeface="Calibri" panose="020F0502020204030204" pitchFamily="34" charset="0"/>
              </a:rPr>
              <a:t>DEFERRED ANNUITIES</a:t>
            </a:r>
          </a:p>
          <a:p>
            <a:pPr marL="285750" indent="-285750">
              <a:spcBef>
                <a:spcPts val="300"/>
              </a:spcBef>
              <a:buFont typeface="Arial" panose="020B0604020202020204" pitchFamily="34" charset="0"/>
              <a:buChar char="•"/>
            </a:pPr>
            <a:r>
              <a:rPr lang="en-US" dirty="0">
                <a:solidFill>
                  <a:schemeClr val="accent1"/>
                </a:solidFill>
                <a:latin typeface="Calibri Light" panose="020F0302020204030204" pitchFamily="34" charset="0"/>
              </a:rPr>
              <a:t>Sometimes purchased with periodic payments</a:t>
            </a:r>
          </a:p>
          <a:p>
            <a:pPr marL="285750" lvl="0" indent="-285750">
              <a:lnSpc>
                <a:spcPct val="100000"/>
              </a:lnSpc>
              <a:spcBef>
                <a:spcPts val="300"/>
              </a:spcBef>
              <a:buFont typeface="Arial" panose="020B0604020202020204" pitchFamily="34" charset="0"/>
              <a:buChar char="•"/>
            </a:pPr>
            <a:r>
              <a:rPr lang="en-US" dirty="0">
                <a:solidFill>
                  <a:schemeClr val="accent1"/>
                </a:solidFill>
                <a:latin typeface="Calibri Light" panose="020F0302020204030204" pitchFamily="34" charset="0"/>
              </a:rPr>
              <a:t>Payout begins at some future date, allowing time for tax-deferred growth</a:t>
            </a:r>
          </a:p>
          <a:p>
            <a:pPr>
              <a:lnSpc>
                <a:spcPct val="100000"/>
              </a:lnSpc>
              <a:spcBef>
                <a:spcPts val="300"/>
              </a:spcBef>
            </a:pPr>
            <a:endParaRPr lang="en-US" dirty="0">
              <a:solidFill>
                <a:schemeClr val="accent1"/>
              </a:solidFill>
              <a:latin typeface="Calibri Light" panose="020F0302020204030204" pitchFamily="34" charset="0"/>
            </a:endParaRPr>
          </a:p>
        </p:txBody>
      </p:sp>
      <p:sp>
        <p:nvSpPr>
          <p:cNvPr id="10" name="Slide Number Placeholder 5">
            <a:extLst>
              <a:ext uri="{FF2B5EF4-FFF2-40B4-BE49-F238E27FC236}">
                <a16:creationId xmlns:a16="http://schemas.microsoft.com/office/drawing/2014/main" id="{65857900-F882-8947-9C8A-3DD5A0BFC493}"/>
              </a:ext>
            </a:extLst>
          </p:cNvPr>
          <p:cNvSpPr>
            <a:spLocks noGrp="1"/>
          </p:cNvSpPr>
          <p:nvPr>
            <p:ph type="sldNum" sz="quarter" idx="4"/>
          </p:nvPr>
        </p:nvSpPr>
        <p:spPr>
          <a:xfrm>
            <a:off x="9549318" y="6224438"/>
            <a:ext cx="2336113" cy="365126"/>
          </a:xfrm>
          <a:prstGeom prst="rect">
            <a:avLst/>
          </a:prstGeom>
        </p:spPr>
        <p:txBody>
          <a:bodyPr vert="horz" lIns="91440" tIns="45720" rIns="91440" bIns="45720" rtlCol="0" anchor="ctr"/>
          <a:lstStyle>
            <a:lvl1pPr algn="r">
              <a:defRPr sz="800" b="0" i="0">
                <a:solidFill>
                  <a:schemeClr val="bg2">
                    <a:lumMod val="50000"/>
                  </a:schemeClr>
                </a:solidFill>
                <a:latin typeface="Sofia Pro Light" pitchFamily="2" charset="77"/>
                <a:cs typeface="Arial" panose="020B0604020202020204" pitchFamily="34" charset="0"/>
              </a:defRPr>
            </a:lvl1pPr>
          </a:lstStyle>
          <a:p>
            <a:r>
              <a:rPr lang="en-US" dirty="0">
                <a:latin typeface="Calibri Light" panose="020F0302020204030204" pitchFamily="34" charset="0"/>
                <a:cs typeface="Calibri Light" panose="020F0302020204030204" pitchFamily="34" charset="0"/>
              </a:rPr>
              <a:t>37-07990-05  | 2026/03/12  |  </a:t>
            </a:r>
            <a:fld id="{D0C23CAC-3615-4471-B9FB-AB376FAFF36C}" type="slidenum">
              <a:rPr lang="en-US">
                <a:latin typeface="Calibri Light" panose="020F0302020204030204" pitchFamily="34" charset="0"/>
                <a:cs typeface="Calibri Light" panose="020F0302020204030204" pitchFamily="34" charset="0"/>
              </a:rPr>
              <a:pPr/>
              <a:t>10</a:t>
            </a:fld>
            <a:endParaRPr lang="en-US" dirty="0">
              <a:latin typeface="Calibri Light" panose="020F0302020204030204" pitchFamily="34" charset="0"/>
              <a:cs typeface="Calibri Light" panose="020F0302020204030204" pitchFamily="34" charset="0"/>
            </a:endParaRPr>
          </a:p>
        </p:txBody>
      </p:sp>
    </p:spTree>
    <p:extLst>
      <p:ext uri="{BB962C8B-B14F-4D97-AF65-F5344CB8AC3E}">
        <p14:creationId xmlns:p14="http://schemas.microsoft.com/office/powerpoint/2010/main" val="922622522"/>
      </p:ext>
    </p:extLst>
  </p:cSld>
  <p:clrMapOvr>
    <a:masterClrMapping/>
  </p:clrMapOvr>
  <p:transition>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AE477D-8F4B-2AD7-D240-BDF9DF243CF7}"/>
              </a:ext>
            </a:extLst>
          </p:cNvPr>
          <p:cNvSpPr>
            <a:spLocks noGrp="1"/>
          </p:cNvSpPr>
          <p:nvPr>
            <p:ph type="ctrTitle"/>
          </p:nvPr>
        </p:nvSpPr>
        <p:spPr>
          <a:xfrm>
            <a:off x="464458" y="3087082"/>
            <a:ext cx="8302172" cy="1895347"/>
          </a:xfrm>
        </p:spPr>
        <p:txBody>
          <a:bodyPr/>
          <a:lstStyle/>
          <a:p>
            <a:r>
              <a:rPr lang="en-US" sz="3600" dirty="0">
                <a:solidFill>
                  <a:schemeClr val="bg1"/>
                </a:solidFill>
                <a:latin typeface="Calibri Light" panose="020F0302020204030204" pitchFamily="34" charset="0"/>
              </a:rPr>
              <a:t>Fixed, Fixed Index, and Variable Annuities</a:t>
            </a:r>
            <a:br>
              <a:rPr lang="en-US" sz="3600" dirty="0">
                <a:solidFill>
                  <a:schemeClr val="bg1"/>
                </a:solidFill>
                <a:latin typeface="Calibri Light" panose="020F0302020204030204" pitchFamily="34" charset="0"/>
              </a:rPr>
            </a:br>
            <a:endParaRPr lang="en-US" dirty="0"/>
          </a:p>
        </p:txBody>
      </p:sp>
      <p:sp>
        <p:nvSpPr>
          <p:cNvPr id="3" name="Slide Number Placeholder 5">
            <a:extLst>
              <a:ext uri="{FF2B5EF4-FFF2-40B4-BE49-F238E27FC236}">
                <a16:creationId xmlns:a16="http://schemas.microsoft.com/office/drawing/2014/main" id="{01D72440-8FA9-A69D-5475-C3ECE283ADB8}"/>
              </a:ext>
            </a:extLst>
          </p:cNvPr>
          <p:cNvSpPr txBox="1">
            <a:spLocks/>
          </p:cNvSpPr>
          <p:nvPr/>
        </p:nvSpPr>
        <p:spPr>
          <a:xfrm>
            <a:off x="9549318" y="6288236"/>
            <a:ext cx="2336113" cy="365126"/>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r>
              <a:rPr lang="en-US" sz="800" dirty="0">
                <a:solidFill>
                  <a:schemeClr val="bg1"/>
                </a:solidFill>
                <a:latin typeface="Calibri Light" panose="020F0302020204030204" pitchFamily="34" charset="0"/>
                <a:cs typeface="Calibri Light" panose="020F0302020204030204" pitchFamily="34" charset="0"/>
              </a:rPr>
              <a:t>37-07990-05  | 2026/03/12  |  </a:t>
            </a:r>
            <a:fld id="{D0C23CAC-3615-4471-B9FB-AB376FAFF36C}" type="slidenum">
              <a:rPr lang="en-US" sz="800" smtClean="0">
                <a:solidFill>
                  <a:schemeClr val="bg1"/>
                </a:solidFill>
                <a:latin typeface="Calibri Light" panose="020F0302020204030204" pitchFamily="34" charset="0"/>
                <a:cs typeface="Calibri Light" panose="020F0302020204030204" pitchFamily="34" charset="0"/>
              </a:rPr>
              <a:pPr algn="r"/>
              <a:t>11</a:t>
            </a:fld>
            <a:endParaRPr lang="en-US" sz="800" dirty="0">
              <a:solidFill>
                <a:schemeClr val="bg1"/>
              </a:solidFill>
              <a:latin typeface="Calibri Light" panose="020F0302020204030204" pitchFamily="34" charset="0"/>
              <a:cs typeface="Calibri Light" panose="020F0302020204030204" pitchFamily="34" charset="0"/>
            </a:endParaRPr>
          </a:p>
        </p:txBody>
      </p:sp>
    </p:spTree>
    <p:extLst>
      <p:ext uri="{BB962C8B-B14F-4D97-AF65-F5344CB8AC3E}">
        <p14:creationId xmlns:p14="http://schemas.microsoft.com/office/powerpoint/2010/main" val="8174714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Annuities Comparison</a:t>
            </a:r>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55499453"/>
              </p:ext>
            </p:extLst>
          </p:nvPr>
        </p:nvGraphicFramePr>
        <p:xfrm>
          <a:off x="672754" y="1506501"/>
          <a:ext cx="10681044" cy="3055172"/>
        </p:xfrm>
        <a:graphic>
          <a:graphicData uri="http://schemas.openxmlformats.org/drawingml/2006/table">
            <a:tbl>
              <a:tblPr firstRow="1" bandRow="1">
                <a:effectLst>
                  <a:outerShdw blurRad="241300" algn="ctr" rotWithShape="0">
                    <a:prstClr val="black">
                      <a:alpha val="40000"/>
                    </a:prstClr>
                  </a:outerShdw>
                </a:effectLst>
                <a:tableStyleId>{2D5ABB26-0587-4C30-8999-92F81FD0307C}</a:tableStyleId>
              </a:tblPr>
              <a:tblGrid>
                <a:gridCol w="1875080">
                  <a:extLst>
                    <a:ext uri="{9D8B030D-6E8A-4147-A177-3AD203B41FA5}">
                      <a16:colId xmlns:a16="http://schemas.microsoft.com/office/drawing/2014/main" val="4215973715"/>
                    </a:ext>
                  </a:extLst>
                </a:gridCol>
                <a:gridCol w="2967595">
                  <a:extLst>
                    <a:ext uri="{9D8B030D-6E8A-4147-A177-3AD203B41FA5}">
                      <a16:colId xmlns:a16="http://schemas.microsoft.com/office/drawing/2014/main" val="2413321713"/>
                    </a:ext>
                  </a:extLst>
                </a:gridCol>
                <a:gridCol w="2873828">
                  <a:extLst>
                    <a:ext uri="{9D8B030D-6E8A-4147-A177-3AD203B41FA5}">
                      <a16:colId xmlns:a16="http://schemas.microsoft.com/office/drawing/2014/main" val="56669375"/>
                    </a:ext>
                  </a:extLst>
                </a:gridCol>
                <a:gridCol w="2964541">
                  <a:extLst>
                    <a:ext uri="{9D8B030D-6E8A-4147-A177-3AD203B41FA5}">
                      <a16:colId xmlns:a16="http://schemas.microsoft.com/office/drawing/2014/main" val="1710476081"/>
                    </a:ext>
                  </a:extLst>
                </a:gridCol>
              </a:tblGrid>
              <a:tr h="558371">
                <a:tc>
                  <a:txBody>
                    <a:bodyPr/>
                    <a:lstStyle/>
                    <a:p>
                      <a:endParaRPr lang="en-US" dirty="0">
                        <a:latin typeface="Calibri" panose="020F0502020204030204" pitchFamily="34" charset="0"/>
                        <a:cs typeface="Calibri" panose="020F0502020204030204" pitchFamily="34" charset="0"/>
                      </a:endParaRPr>
                    </a:p>
                  </a:txBody>
                  <a:tcPr/>
                </a:tc>
                <a:tc>
                  <a:txBody>
                    <a:bodyPr/>
                    <a:lstStyle/>
                    <a:p>
                      <a:r>
                        <a:rPr lang="en-US" dirty="0">
                          <a:solidFill>
                            <a:schemeClr val="bg1"/>
                          </a:solidFill>
                          <a:latin typeface="Calibri" panose="020F0502020204030204" pitchFamily="34" charset="0"/>
                          <a:cs typeface="Calibri" panose="020F0502020204030204" pitchFamily="34" charset="0"/>
                        </a:rPr>
                        <a:t>Fixed</a:t>
                      </a:r>
                      <a:r>
                        <a:rPr lang="en-US" baseline="0" dirty="0">
                          <a:solidFill>
                            <a:schemeClr val="bg1"/>
                          </a:solidFill>
                          <a:latin typeface="Calibri" panose="020F0502020204030204" pitchFamily="34" charset="0"/>
                          <a:cs typeface="Calibri" panose="020F0502020204030204" pitchFamily="34" charset="0"/>
                        </a:rPr>
                        <a:t> Annuity</a:t>
                      </a:r>
                      <a:endParaRPr lang="en-US" dirty="0">
                        <a:solidFill>
                          <a:schemeClr val="bg1"/>
                        </a:solidFill>
                        <a:latin typeface="Calibri" panose="020F0502020204030204" pitchFamily="34" charset="0"/>
                        <a:cs typeface="Calibri" panose="020F0502020204030204" pitchFamily="34" charset="0"/>
                      </a:endParaRPr>
                    </a:p>
                  </a:txBody>
                  <a:tcPr anchor="ctr">
                    <a:solidFill>
                      <a:schemeClr val="tx2"/>
                    </a:solidFill>
                  </a:tcPr>
                </a:tc>
                <a:tc>
                  <a:txBody>
                    <a:bodyPr/>
                    <a:lstStyle/>
                    <a:p>
                      <a:r>
                        <a:rPr lang="en-US" dirty="0">
                          <a:solidFill>
                            <a:schemeClr val="bg1"/>
                          </a:solidFill>
                          <a:latin typeface="Calibri" panose="020F0502020204030204" pitchFamily="34" charset="0"/>
                          <a:cs typeface="Calibri" panose="020F0502020204030204" pitchFamily="34" charset="0"/>
                        </a:rPr>
                        <a:t>Fixed Index Annuity</a:t>
                      </a:r>
                    </a:p>
                  </a:txBody>
                  <a:tcPr anchor="ctr">
                    <a:solidFill>
                      <a:schemeClr val="tx2"/>
                    </a:solidFill>
                  </a:tcPr>
                </a:tc>
                <a:tc>
                  <a:txBody>
                    <a:bodyPr/>
                    <a:lstStyle/>
                    <a:p>
                      <a:r>
                        <a:rPr lang="en-US" dirty="0">
                          <a:solidFill>
                            <a:schemeClr val="bg1"/>
                          </a:solidFill>
                          <a:latin typeface="Calibri" panose="020F0502020204030204" pitchFamily="34" charset="0"/>
                          <a:cs typeface="Calibri" panose="020F0502020204030204" pitchFamily="34" charset="0"/>
                        </a:rPr>
                        <a:t>Variable</a:t>
                      </a:r>
                      <a:r>
                        <a:rPr lang="en-US" baseline="0" dirty="0">
                          <a:solidFill>
                            <a:schemeClr val="bg1"/>
                          </a:solidFill>
                          <a:latin typeface="Calibri" panose="020F0502020204030204" pitchFamily="34" charset="0"/>
                          <a:cs typeface="Calibri" panose="020F0502020204030204" pitchFamily="34" charset="0"/>
                        </a:rPr>
                        <a:t> Annuity</a:t>
                      </a:r>
                      <a:endParaRPr lang="en-US" dirty="0">
                        <a:solidFill>
                          <a:schemeClr val="bg1"/>
                        </a:solidFill>
                        <a:latin typeface="Calibri" panose="020F0502020204030204" pitchFamily="34" charset="0"/>
                        <a:cs typeface="Calibri" panose="020F0502020204030204" pitchFamily="34" charset="0"/>
                      </a:endParaRPr>
                    </a:p>
                  </a:txBody>
                  <a:tcPr anchor="ctr">
                    <a:solidFill>
                      <a:schemeClr val="tx2"/>
                    </a:solidFill>
                  </a:tcPr>
                </a:tc>
                <a:extLst>
                  <a:ext uri="{0D108BD9-81ED-4DB2-BD59-A6C34878D82A}">
                    <a16:rowId xmlns:a16="http://schemas.microsoft.com/office/drawing/2014/main" val="203103069"/>
                  </a:ext>
                </a:extLst>
              </a:tr>
              <a:tr h="110144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solidFill>
                            <a:schemeClr val="bg1"/>
                          </a:solidFill>
                          <a:latin typeface="Calibri" panose="020F0502020204030204" pitchFamily="34" charset="0"/>
                          <a:cs typeface="Calibri" panose="020F0502020204030204" pitchFamily="34" charset="0"/>
                        </a:rPr>
                        <a:t>Interest Rate</a:t>
                      </a:r>
                    </a:p>
                  </a:txBody>
                  <a:tcPr>
                    <a:lnB w="12700" cap="flat" cmpd="sng" algn="ctr">
                      <a:solidFill>
                        <a:schemeClr val="bg1"/>
                      </a:solidFill>
                      <a:prstDash val="solid"/>
                      <a:round/>
                      <a:headEnd type="none" w="med" len="med"/>
                      <a:tailEnd type="none" w="med" len="med"/>
                    </a:lnB>
                    <a:solidFill>
                      <a:schemeClr val="tx2"/>
                    </a:solidFill>
                  </a:tcPr>
                </a:tc>
                <a:tc>
                  <a:txBody>
                    <a:bodyPr/>
                    <a:lstStyle/>
                    <a:p>
                      <a:r>
                        <a:rPr lang="en-US" sz="1400" baseline="0" dirty="0">
                          <a:solidFill>
                            <a:schemeClr val="accent1"/>
                          </a:solidFill>
                          <a:latin typeface="Calibri" panose="020F0502020204030204" pitchFamily="34" charset="0"/>
                          <a:cs typeface="Calibri" panose="020F0502020204030204" pitchFamily="34" charset="0"/>
                        </a:rPr>
                        <a:t>Fixed interest rate known in advance</a:t>
                      </a:r>
                      <a:endParaRPr lang="en-US" sz="1400" dirty="0">
                        <a:solidFill>
                          <a:schemeClr val="accent1"/>
                        </a:solidFill>
                        <a:latin typeface="Calibri" panose="020F0502020204030204" pitchFamily="34" charset="0"/>
                        <a:cs typeface="Calibri" panose="020F0502020204030204" pitchFamily="34" charset="0"/>
                      </a:endParaRPr>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dirty="0">
                          <a:solidFill>
                            <a:schemeClr val="accent1"/>
                          </a:solidFill>
                          <a:latin typeface="Calibri" panose="020F0502020204030204" pitchFamily="34" charset="0"/>
                          <a:cs typeface="Calibri" panose="020F0502020204030204" pitchFamily="34" charset="0"/>
                        </a:rPr>
                        <a:t>Often provide more accumulation potential than fixed annuities; interest rate not known in advance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a:solidFill>
                            <a:schemeClr val="accent1"/>
                          </a:solidFill>
                          <a:latin typeface="Calibri" panose="020F0502020204030204" pitchFamily="34" charset="0"/>
                          <a:cs typeface="Calibri" panose="020F0502020204030204" pitchFamily="34" charset="0"/>
                        </a:rPr>
                        <a:t>Interest </a:t>
                      </a:r>
                      <a:r>
                        <a:rPr lang="en-US" sz="1400" dirty="0">
                          <a:solidFill>
                            <a:schemeClr val="accent1"/>
                          </a:solidFill>
                          <a:latin typeface="Calibri" panose="020F0502020204030204" pitchFamily="34" charset="0"/>
                          <a:cs typeface="Calibri" panose="020F0502020204030204" pitchFamily="34" charset="0"/>
                        </a:rPr>
                        <a:t>is based on the performance of variable subaccounts (some also provide a fixed account option), </a:t>
                      </a:r>
                      <a:br>
                        <a:rPr lang="en-US" sz="1400" dirty="0">
                          <a:solidFill>
                            <a:schemeClr val="accent1"/>
                          </a:solidFill>
                          <a:latin typeface="Calibri" panose="020F0502020204030204" pitchFamily="34" charset="0"/>
                          <a:cs typeface="Calibri" panose="020F0502020204030204" pitchFamily="34" charset="0"/>
                        </a:rPr>
                      </a:br>
                      <a:r>
                        <a:rPr lang="en-US" sz="1400" dirty="0">
                          <a:solidFill>
                            <a:schemeClr val="accent1"/>
                          </a:solidFill>
                          <a:latin typeface="Calibri" panose="020F0502020204030204" pitchFamily="34" charset="0"/>
                          <a:cs typeface="Calibri" panose="020F0502020204030204" pitchFamily="34" charset="0"/>
                        </a:rPr>
                        <a:t>and there is the potential for loss </a:t>
                      </a:r>
                      <a:br>
                        <a:rPr lang="en-US" sz="1400" dirty="0">
                          <a:solidFill>
                            <a:schemeClr val="accent1"/>
                          </a:solidFill>
                          <a:latin typeface="Calibri" panose="020F0502020204030204" pitchFamily="34" charset="0"/>
                          <a:cs typeface="Calibri" panose="020F0502020204030204" pitchFamily="34" charset="0"/>
                        </a:rPr>
                      </a:br>
                      <a:r>
                        <a:rPr lang="en-US" sz="1400" dirty="0">
                          <a:solidFill>
                            <a:schemeClr val="accent1"/>
                          </a:solidFill>
                          <a:latin typeface="Calibri" panose="020F0502020204030204" pitchFamily="34" charset="0"/>
                          <a:cs typeface="Calibri" panose="020F0502020204030204" pitchFamily="34" charset="0"/>
                        </a:rPr>
                        <a:t>of purchase amount</a:t>
                      </a:r>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685184205"/>
                  </a:ext>
                </a:extLst>
              </a:tr>
              <a:tr h="780190">
                <a:tc>
                  <a:txBody>
                    <a:bodyPr/>
                    <a:lstStyle/>
                    <a:p>
                      <a:r>
                        <a:rPr lang="en-US" dirty="0">
                          <a:solidFill>
                            <a:schemeClr val="bg1"/>
                          </a:solidFill>
                          <a:latin typeface="Calibri" panose="020F0502020204030204" pitchFamily="34" charset="0"/>
                          <a:cs typeface="Calibri" panose="020F0502020204030204" pitchFamily="34" charset="0"/>
                        </a:rPr>
                        <a:t>Risk Factors</a:t>
                      </a:r>
                    </a:p>
                  </a:txBody>
                  <a:tcP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dirty="0">
                          <a:solidFill>
                            <a:schemeClr val="accent1"/>
                          </a:solidFill>
                          <a:latin typeface="Calibri" panose="020F0502020204030204" pitchFamily="34" charset="0"/>
                          <a:cs typeface="Calibri" panose="020F0502020204030204" pitchFamily="34" charset="0"/>
                        </a:rPr>
                        <a:t>No risk of loss of purchase amount due to financial market declines</a:t>
                      </a: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dirty="0">
                          <a:solidFill>
                            <a:schemeClr val="accent1"/>
                          </a:solidFill>
                          <a:latin typeface="Calibri" panose="020F0502020204030204" pitchFamily="34" charset="0"/>
                          <a:cs typeface="Calibri" panose="020F0502020204030204" pitchFamily="34" charset="0"/>
                        </a:rPr>
                        <a:t>No risk of loss of purchase amount due to financial market declines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sz="1400" dirty="0">
                          <a:solidFill>
                            <a:schemeClr val="accent1"/>
                          </a:solidFill>
                          <a:latin typeface="Calibri" panose="020F0502020204030204" pitchFamily="34" charset="0"/>
                          <a:cs typeface="Calibri" panose="020F0502020204030204" pitchFamily="34" charset="0"/>
                        </a:rPr>
                        <a:t>Risk of loss associated with each subaccount</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11328344"/>
                  </a:ext>
                </a:extLst>
              </a:tr>
              <a:tr h="558371">
                <a:tc>
                  <a:txBody>
                    <a:bodyPr/>
                    <a:lstStyle/>
                    <a:p>
                      <a:r>
                        <a:rPr lang="en-US" dirty="0">
                          <a:solidFill>
                            <a:schemeClr val="bg1"/>
                          </a:solidFill>
                          <a:latin typeface="Calibri" panose="020F0502020204030204" pitchFamily="34" charset="0"/>
                          <a:cs typeface="Calibri" panose="020F0502020204030204" pitchFamily="34" charset="0"/>
                        </a:rPr>
                        <a:t>Tax</a:t>
                      </a:r>
                      <a:r>
                        <a:rPr lang="en-US" baseline="0" dirty="0">
                          <a:solidFill>
                            <a:schemeClr val="bg1"/>
                          </a:solidFill>
                          <a:latin typeface="Calibri" panose="020F0502020204030204" pitchFamily="34" charset="0"/>
                          <a:cs typeface="Calibri" panose="020F0502020204030204" pitchFamily="34" charset="0"/>
                        </a:rPr>
                        <a:t> D</a:t>
                      </a:r>
                      <a:r>
                        <a:rPr lang="en-US" dirty="0">
                          <a:solidFill>
                            <a:schemeClr val="bg1"/>
                          </a:solidFill>
                          <a:latin typeface="Calibri" panose="020F0502020204030204" pitchFamily="34" charset="0"/>
                          <a:cs typeface="Calibri" panose="020F0502020204030204" pitchFamily="34" charset="0"/>
                        </a:rPr>
                        <a:t>eferral</a:t>
                      </a:r>
                    </a:p>
                  </a:txBody>
                  <a:tcP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solidFill>
                  </a:tcPr>
                </a:tc>
                <a:tc>
                  <a:txBody>
                    <a:bodyPr/>
                    <a:lstStyle/>
                    <a:p>
                      <a:r>
                        <a:rPr lang="en-US" sz="1400" dirty="0">
                          <a:solidFill>
                            <a:schemeClr val="accent1"/>
                          </a:solidFill>
                          <a:latin typeface="Calibri" panose="020F0502020204030204" pitchFamily="34" charset="0"/>
                          <a:cs typeface="Calibri" panose="020F0502020204030204" pitchFamily="34" charset="0"/>
                        </a:rPr>
                        <a:t>Yes</a:t>
                      </a: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sz="1400" dirty="0">
                          <a:solidFill>
                            <a:schemeClr val="accent1"/>
                          </a:solidFill>
                          <a:latin typeface="Calibri" panose="020F0502020204030204" pitchFamily="34" charset="0"/>
                          <a:cs typeface="Calibri" panose="020F0502020204030204" pitchFamily="34" charset="0"/>
                        </a:rPr>
                        <a:t>Yes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sz="1400" b="0" dirty="0">
                          <a:solidFill>
                            <a:schemeClr val="accent1"/>
                          </a:solidFill>
                          <a:latin typeface="Calibri" panose="020F0502020204030204" pitchFamily="34" charset="0"/>
                          <a:cs typeface="Calibri" panose="020F0502020204030204" pitchFamily="34" charset="0"/>
                        </a:rPr>
                        <a:t>Yes</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874236945"/>
                  </a:ext>
                </a:extLst>
              </a:tr>
            </a:tbl>
          </a:graphicData>
        </a:graphic>
      </p:graphicFrame>
      <p:sp>
        <p:nvSpPr>
          <p:cNvPr id="3" name="Rectangle 2">
            <a:extLst>
              <a:ext uri="{FF2B5EF4-FFF2-40B4-BE49-F238E27FC236}">
                <a16:creationId xmlns:a16="http://schemas.microsoft.com/office/drawing/2014/main" id="{842BD4A8-48DA-2E4E-ACC6-E4DF6E9C6B69}"/>
              </a:ext>
            </a:extLst>
          </p:cNvPr>
          <p:cNvSpPr/>
          <p:nvPr/>
        </p:nvSpPr>
        <p:spPr>
          <a:xfrm>
            <a:off x="672754" y="5351499"/>
            <a:ext cx="10681044" cy="400110"/>
          </a:xfrm>
          <a:prstGeom prst="rect">
            <a:avLst/>
          </a:prstGeom>
        </p:spPr>
        <p:txBody>
          <a:bodyPr wrap="square">
            <a:spAutoFit/>
          </a:bodyPr>
          <a:lstStyle/>
          <a:p>
            <a:r>
              <a:rPr lang="en-US" sz="1000" dirty="0">
                <a:solidFill>
                  <a:schemeClr val="accent1"/>
                </a:solidFill>
                <a:latin typeface="Calibri" panose="020F0502020204030204" pitchFamily="34" charset="0"/>
                <a:cs typeface="Calibri" panose="020F0502020204030204" pitchFamily="34" charset="0"/>
              </a:rPr>
              <a:t>Guarantees provided by annuities are subject to the financial strength of the issuing insurance company. Annuities are not FDIC or NCUA/NCUSIF insured; are not obligations or deposits of and are not guaranteed or underwritten by any bank, savings and loan, or credit union or its affiliates; and are unrelated to and not a condition of the provision or term of any banking service or activity.</a:t>
            </a:r>
          </a:p>
        </p:txBody>
      </p:sp>
      <p:sp>
        <p:nvSpPr>
          <p:cNvPr id="6" name="Slide Number Placeholder 5">
            <a:extLst>
              <a:ext uri="{FF2B5EF4-FFF2-40B4-BE49-F238E27FC236}">
                <a16:creationId xmlns:a16="http://schemas.microsoft.com/office/drawing/2014/main" id="{827E2A73-8251-2143-8BDC-2D876BBA8CD2}"/>
              </a:ext>
            </a:extLst>
          </p:cNvPr>
          <p:cNvSpPr>
            <a:spLocks noGrp="1"/>
          </p:cNvSpPr>
          <p:nvPr>
            <p:ph type="sldNum" sz="quarter" idx="4"/>
          </p:nvPr>
        </p:nvSpPr>
        <p:spPr>
          <a:xfrm>
            <a:off x="9549318" y="6224438"/>
            <a:ext cx="2336113" cy="365126"/>
          </a:xfrm>
          <a:prstGeom prst="rect">
            <a:avLst/>
          </a:prstGeom>
        </p:spPr>
        <p:txBody>
          <a:bodyPr vert="horz" lIns="91440" tIns="45720" rIns="91440" bIns="45720" rtlCol="0" anchor="ctr"/>
          <a:lstStyle>
            <a:lvl1pPr algn="r">
              <a:defRPr sz="800" b="0" i="0">
                <a:solidFill>
                  <a:schemeClr val="bg2">
                    <a:lumMod val="50000"/>
                  </a:schemeClr>
                </a:solidFill>
                <a:latin typeface="Sofia Pro Light" pitchFamily="2" charset="77"/>
                <a:cs typeface="Arial" panose="020B0604020202020204" pitchFamily="34" charset="0"/>
              </a:defRPr>
            </a:lvl1pPr>
          </a:lstStyle>
          <a:p>
            <a:r>
              <a:rPr lang="en-US" dirty="0">
                <a:latin typeface="Calibri Light" panose="020F0302020204030204" pitchFamily="34" charset="0"/>
                <a:cs typeface="Calibri Light" panose="020F0302020204030204" pitchFamily="34" charset="0"/>
              </a:rPr>
              <a:t>37-07990-05  | 2026/03/12  |  </a:t>
            </a:r>
            <a:fld id="{D0C23CAC-3615-4471-B9FB-AB376FAFF36C}" type="slidenum">
              <a:rPr lang="en-US">
                <a:latin typeface="Calibri Light" panose="020F0302020204030204" pitchFamily="34" charset="0"/>
                <a:cs typeface="Calibri Light" panose="020F0302020204030204" pitchFamily="34" charset="0"/>
              </a:rPr>
              <a:pPr/>
              <a:t>12</a:t>
            </a:fld>
            <a:endParaRPr lang="en-US" dirty="0">
              <a:latin typeface="Calibri Light" panose="020F0302020204030204" pitchFamily="34" charset="0"/>
              <a:cs typeface="Calibri Light" panose="020F0302020204030204" pitchFamily="34" charset="0"/>
            </a:endParaRPr>
          </a:p>
        </p:txBody>
      </p:sp>
    </p:spTree>
    <p:extLst>
      <p:ext uri="{BB962C8B-B14F-4D97-AF65-F5344CB8AC3E}">
        <p14:creationId xmlns:p14="http://schemas.microsoft.com/office/powerpoint/2010/main" val="40205897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Oval 33">
            <a:extLst>
              <a:ext uri="{FF2B5EF4-FFF2-40B4-BE49-F238E27FC236}">
                <a16:creationId xmlns:a16="http://schemas.microsoft.com/office/drawing/2014/main" id="{D3F49B7D-E645-3546-9DD7-D424EFCE15B6}"/>
              </a:ext>
            </a:extLst>
          </p:cNvPr>
          <p:cNvSpPr/>
          <p:nvPr/>
        </p:nvSpPr>
        <p:spPr>
          <a:xfrm>
            <a:off x="3103770" y="4863452"/>
            <a:ext cx="596139" cy="596139"/>
          </a:xfrm>
          <a:prstGeom prst="ellipse">
            <a:avLst/>
          </a:prstGeom>
          <a:noFill/>
          <a:ln w="1079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itle 1"/>
          <p:cNvSpPr txBox="1">
            <a:spLocks/>
          </p:cNvSpPr>
          <p:nvPr/>
        </p:nvSpPr>
        <p:spPr>
          <a:xfrm>
            <a:off x="485524" y="888067"/>
            <a:ext cx="6601076" cy="69580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900" b="0" i="0" kern="1200">
                <a:solidFill>
                  <a:schemeClr val="accent1">
                    <a:lumMod val="75000"/>
                  </a:schemeClr>
                </a:solidFill>
                <a:latin typeface="Calibri" panose="020F0502020204030204" pitchFamily="34" charset="0"/>
                <a:ea typeface="+mj-ea"/>
                <a:cs typeface="+mj-cs"/>
              </a:defRPr>
            </a:lvl1pPr>
          </a:lstStyle>
          <a:p>
            <a:r>
              <a:rPr lang="en-US" sz="3200" dirty="0">
                <a:solidFill>
                  <a:schemeClr val="tx1"/>
                </a:solidFill>
              </a:rPr>
              <a:t>Putting Money in a Fixed Annuity</a:t>
            </a:r>
            <a:endParaRPr lang="en-US" sz="3600" dirty="0">
              <a:solidFill>
                <a:schemeClr val="tx1"/>
              </a:solidFill>
            </a:endParaRPr>
          </a:p>
        </p:txBody>
      </p:sp>
      <p:sp>
        <p:nvSpPr>
          <p:cNvPr id="14" name="TextBox 13"/>
          <p:cNvSpPr txBox="1"/>
          <p:nvPr/>
        </p:nvSpPr>
        <p:spPr>
          <a:xfrm>
            <a:off x="19420395" y="2638794"/>
            <a:ext cx="312906" cy="369332"/>
          </a:xfrm>
          <a:prstGeom prst="rect">
            <a:avLst/>
          </a:prstGeom>
          <a:noFill/>
        </p:spPr>
        <p:txBody>
          <a:bodyPr wrap="none" rtlCol="0">
            <a:spAutoFit/>
          </a:bodyPr>
          <a:lstStyle/>
          <a:p>
            <a:r>
              <a:rPr lang="en-US" dirty="0">
                <a:solidFill>
                  <a:srgbClr val="FF0000"/>
                </a:solidFill>
              </a:rPr>
              <a:t>6</a:t>
            </a:r>
          </a:p>
        </p:txBody>
      </p:sp>
      <p:sp>
        <p:nvSpPr>
          <p:cNvPr id="16" name="Rectangle 15">
            <a:extLst>
              <a:ext uri="{FF2B5EF4-FFF2-40B4-BE49-F238E27FC236}">
                <a16:creationId xmlns:a16="http://schemas.microsoft.com/office/drawing/2014/main" id="{8693D2A6-7100-544E-99E1-68C554F56A3B}"/>
              </a:ext>
            </a:extLst>
          </p:cNvPr>
          <p:cNvSpPr/>
          <p:nvPr/>
        </p:nvSpPr>
        <p:spPr>
          <a:xfrm>
            <a:off x="2555077" y="4025321"/>
            <a:ext cx="1645920" cy="400110"/>
          </a:xfrm>
          <a:prstGeom prst="rect">
            <a:avLst/>
          </a:prstGeom>
        </p:spPr>
        <p:txBody>
          <a:bodyPr wrap="square">
            <a:spAutoFit/>
          </a:bodyPr>
          <a:lstStyle/>
          <a:p>
            <a:pPr algn="ctr" eaLnBrk="1" hangingPunct="1">
              <a:defRPr/>
            </a:pPr>
            <a:r>
              <a:rPr lang="en-US" altLang="en-US" sz="2000" b="1" dirty="0">
                <a:latin typeface="Calibri" panose="020F0502020204030204" pitchFamily="34" charset="0"/>
                <a:cs typeface="Calibri" panose="020F0502020204030204" pitchFamily="34" charset="0"/>
              </a:rPr>
              <a:t>PREMIUM</a:t>
            </a:r>
            <a:endParaRPr lang="en-US" altLang="en-US" sz="2000" dirty="0">
              <a:latin typeface="Calibri" panose="020F0502020204030204" pitchFamily="34" charset="0"/>
              <a:cs typeface="Calibri" panose="020F0502020204030204" pitchFamily="34" charset="0"/>
            </a:endParaRPr>
          </a:p>
        </p:txBody>
      </p:sp>
      <p:sp>
        <p:nvSpPr>
          <p:cNvPr id="17" name="Oval 16">
            <a:extLst>
              <a:ext uri="{FF2B5EF4-FFF2-40B4-BE49-F238E27FC236}">
                <a16:creationId xmlns:a16="http://schemas.microsoft.com/office/drawing/2014/main" id="{1B1EAC21-8FC5-A34D-A9F8-64E051F041BC}"/>
              </a:ext>
            </a:extLst>
          </p:cNvPr>
          <p:cNvSpPr/>
          <p:nvPr/>
        </p:nvSpPr>
        <p:spPr>
          <a:xfrm>
            <a:off x="2555077" y="2247317"/>
            <a:ext cx="1645920" cy="1645920"/>
          </a:xfrm>
          <a:prstGeom prst="ellipse">
            <a:avLst/>
          </a:prstGeom>
          <a:solidFill>
            <a:schemeClr val="bg1"/>
          </a:solidFill>
          <a:ln w="38100">
            <a:solidFill>
              <a:schemeClr val="tx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Calibri" panose="020F0502020204030204" pitchFamily="34" charset="0"/>
            </a:endParaRPr>
          </a:p>
        </p:txBody>
      </p:sp>
      <p:pic>
        <p:nvPicPr>
          <p:cNvPr id="18" name="Picture 17">
            <a:extLst>
              <a:ext uri="{FF2B5EF4-FFF2-40B4-BE49-F238E27FC236}">
                <a16:creationId xmlns:a16="http://schemas.microsoft.com/office/drawing/2014/main" id="{36DB2735-02B6-0246-99C1-BB10C4E25C11}"/>
              </a:ext>
            </a:extLst>
          </p:cNvPr>
          <p:cNvPicPr>
            <a:picLocks noChangeAspect="1"/>
          </p:cNvPicPr>
          <p:nvPr/>
        </p:nvPicPr>
        <p:blipFill>
          <a:blip r:embed="rId3"/>
          <a:srcRect/>
          <a:stretch/>
        </p:blipFill>
        <p:spPr>
          <a:xfrm>
            <a:off x="2956691" y="2646368"/>
            <a:ext cx="926479" cy="926479"/>
          </a:xfrm>
          <a:prstGeom prst="rect">
            <a:avLst/>
          </a:prstGeom>
        </p:spPr>
      </p:pic>
      <p:sp>
        <p:nvSpPr>
          <p:cNvPr id="19" name="Oval 18">
            <a:extLst>
              <a:ext uri="{FF2B5EF4-FFF2-40B4-BE49-F238E27FC236}">
                <a16:creationId xmlns:a16="http://schemas.microsoft.com/office/drawing/2014/main" id="{09D1C451-D561-184D-A74F-C1A2A7935A02}"/>
              </a:ext>
            </a:extLst>
          </p:cNvPr>
          <p:cNvSpPr/>
          <p:nvPr/>
        </p:nvSpPr>
        <p:spPr>
          <a:xfrm>
            <a:off x="5387326" y="1943152"/>
            <a:ext cx="2369790" cy="2370768"/>
          </a:xfrm>
          <a:prstGeom prst="ellipse">
            <a:avLst/>
          </a:prstGeom>
          <a:solidFill>
            <a:schemeClr val="bg1"/>
          </a:solidFill>
          <a:ln w="38100">
            <a:solidFill>
              <a:schemeClr val="accent6"/>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Calibri" panose="020F0502020204030204" pitchFamily="34" charset="0"/>
            </a:endParaRPr>
          </a:p>
        </p:txBody>
      </p:sp>
      <p:pic>
        <p:nvPicPr>
          <p:cNvPr id="20" name="Picture 19">
            <a:extLst>
              <a:ext uri="{FF2B5EF4-FFF2-40B4-BE49-F238E27FC236}">
                <a16:creationId xmlns:a16="http://schemas.microsoft.com/office/drawing/2014/main" id="{620B6FE7-DA2D-3F45-84C4-D3939EF5D6C1}"/>
              </a:ext>
            </a:extLst>
          </p:cNvPr>
          <p:cNvPicPr>
            <a:picLocks noChangeAspect="1"/>
          </p:cNvPicPr>
          <p:nvPr/>
        </p:nvPicPr>
        <p:blipFill>
          <a:blip r:embed="rId4"/>
          <a:srcRect/>
          <a:stretch/>
        </p:blipFill>
        <p:spPr>
          <a:xfrm>
            <a:off x="6016359" y="2424226"/>
            <a:ext cx="1167975" cy="1313972"/>
          </a:xfrm>
          <a:prstGeom prst="rect">
            <a:avLst/>
          </a:prstGeom>
        </p:spPr>
      </p:pic>
      <p:sp>
        <p:nvSpPr>
          <p:cNvPr id="21" name="Rectangle 20">
            <a:extLst>
              <a:ext uri="{FF2B5EF4-FFF2-40B4-BE49-F238E27FC236}">
                <a16:creationId xmlns:a16="http://schemas.microsoft.com/office/drawing/2014/main" id="{A8D539AB-C5E3-704D-BA7F-6A7A96DB2CA0}"/>
              </a:ext>
            </a:extLst>
          </p:cNvPr>
          <p:cNvSpPr/>
          <p:nvPr/>
        </p:nvSpPr>
        <p:spPr>
          <a:xfrm>
            <a:off x="5387326" y="4391806"/>
            <a:ext cx="2369790" cy="707886"/>
          </a:xfrm>
          <a:prstGeom prst="rect">
            <a:avLst/>
          </a:prstGeom>
        </p:spPr>
        <p:txBody>
          <a:bodyPr wrap="square">
            <a:spAutoFit/>
          </a:bodyPr>
          <a:lstStyle/>
          <a:p>
            <a:pPr algn="ctr" eaLnBrk="1" hangingPunct="1">
              <a:defRPr/>
            </a:pPr>
            <a:r>
              <a:rPr lang="en-US" altLang="en-US" sz="2000" b="1" dirty="0">
                <a:latin typeface="Calibri" panose="020F0502020204030204" pitchFamily="34" charset="0"/>
                <a:cs typeface="Calibri" panose="020F0502020204030204" pitchFamily="34" charset="0"/>
              </a:rPr>
              <a:t>INSURANCE </a:t>
            </a:r>
          </a:p>
          <a:p>
            <a:pPr algn="ctr" eaLnBrk="1" hangingPunct="1">
              <a:defRPr/>
            </a:pPr>
            <a:r>
              <a:rPr lang="en-US" altLang="en-US" sz="2000" b="1" dirty="0">
                <a:latin typeface="Calibri" panose="020F0502020204030204" pitchFamily="34" charset="0"/>
                <a:cs typeface="Calibri" panose="020F0502020204030204" pitchFamily="34" charset="0"/>
              </a:rPr>
              <a:t>COMPANY</a:t>
            </a:r>
          </a:p>
        </p:txBody>
      </p:sp>
      <p:sp>
        <p:nvSpPr>
          <p:cNvPr id="22" name="Rectangle 21">
            <a:extLst>
              <a:ext uri="{FF2B5EF4-FFF2-40B4-BE49-F238E27FC236}">
                <a16:creationId xmlns:a16="http://schemas.microsoft.com/office/drawing/2014/main" id="{9BD2C509-FEF7-9048-8896-9BD29FA267E6}"/>
              </a:ext>
            </a:extLst>
          </p:cNvPr>
          <p:cNvSpPr/>
          <p:nvPr/>
        </p:nvSpPr>
        <p:spPr>
          <a:xfrm>
            <a:off x="9931831" y="2247777"/>
            <a:ext cx="1645921" cy="400110"/>
          </a:xfrm>
          <a:prstGeom prst="rect">
            <a:avLst/>
          </a:prstGeom>
        </p:spPr>
        <p:txBody>
          <a:bodyPr wrap="square">
            <a:spAutoFit/>
          </a:bodyPr>
          <a:lstStyle/>
          <a:p>
            <a:pPr algn="ctr" eaLnBrk="1" hangingPunct="1">
              <a:defRPr/>
            </a:pPr>
            <a:r>
              <a:rPr lang="en-US" altLang="en-US" sz="2000" b="1" dirty="0">
                <a:latin typeface="Calibri" panose="020F0502020204030204" pitchFamily="34" charset="0"/>
                <a:cs typeface="Calibri" panose="020F0502020204030204" pitchFamily="34" charset="0"/>
              </a:rPr>
              <a:t>BENEFICIARY</a:t>
            </a:r>
          </a:p>
        </p:txBody>
      </p:sp>
      <p:sp>
        <p:nvSpPr>
          <p:cNvPr id="23" name="Oval 22">
            <a:extLst>
              <a:ext uri="{FF2B5EF4-FFF2-40B4-BE49-F238E27FC236}">
                <a16:creationId xmlns:a16="http://schemas.microsoft.com/office/drawing/2014/main" id="{813E238C-FFA6-664D-8D3E-695B03431ABF}"/>
              </a:ext>
            </a:extLst>
          </p:cNvPr>
          <p:cNvSpPr/>
          <p:nvPr/>
        </p:nvSpPr>
        <p:spPr>
          <a:xfrm>
            <a:off x="9931832" y="481460"/>
            <a:ext cx="1645920" cy="1645920"/>
          </a:xfrm>
          <a:prstGeom prst="ellipse">
            <a:avLst/>
          </a:prstGeom>
          <a:solidFill>
            <a:schemeClr val="bg1"/>
          </a:solidFill>
          <a:ln w="38100">
            <a:solidFill>
              <a:schemeClr val="tx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Calibri" panose="020F0502020204030204" pitchFamily="34" charset="0"/>
            </a:endParaRPr>
          </a:p>
        </p:txBody>
      </p:sp>
      <p:pic>
        <p:nvPicPr>
          <p:cNvPr id="24" name="Picture 23">
            <a:extLst>
              <a:ext uri="{FF2B5EF4-FFF2-40B4-BE49-F238E27FC236}">
                <a16:creationId xmlns:a16="http://schemas.microsoft.com/office/drawing/2014/main" id="{C6F84384-4914-D941-9A79-08D8BDD993C0}"/>
              </a:ext>
            </a:extLst>
          </p:cNvPr>
          <p:cNvPicPr>
            <a:picLocks noChangeAspect="1"/>
          </p:cNvPicPr>
          <p:nvPr/>
        </p:nvPicPr>
        <p:blipFill>
          <a:blip r:embed="rId5" cstate="screen">
            <a:extLst>
              <a:ext uri="{28A0092B-C50C-407E-A947-70E740481C1C}">
                <a14:useLocalDpi xmlns:a14="http://schemas.microsoft.com/office/drawing/2010/main"/>
              </a:ext>
            </a:extLst>
          </a:blip>
          <a:srcRect/>
          <a:stretch/>
        </p:blipFill>
        <p:spPr>
          <a:xfrm>
            <a:off x="10162471" y="695565"/>
            <a:ext cx="1174928" cy="1221926"/>
          </a:xfrm>
          <a:prstGeom prst="rect">
            <a:avLst/>
          </a:prstGeom>
        </p:spPr>
      </p:pic>
      <p:sp>
        <p:nvSpPr>
          <p:cNvPr id="25" name="Rectangle 24">
            <a:extLst>
              <a:ext uri="{FF2B5EF4-FFF2-40B4-BE49-F238E27FC236}">
                <a16:creationId xmlns:a16="http://schemas.microsoft.com/office/drawing/2014/main" id="{A67E0C6A-08F5-3A44-8756-46889E0CE468}"/>
              </a:ext>
            </a:extLst>
          </p:cNvPr>
          <p:cNvSpPr/>
          <p:nvPr/>
        </p:nvSpPr>
        <p:spPr>
          <a:xfrm>
            <a:off x="10020136" y="5504688"/>
            <a:ext cx="1645918" cy="400110"/>
          </a:xfrm>
          <a:prstGeom prst="rect">
            <a:avLst/>
          </a:prstGeom>
        </p:spPr>
        <p:txBody>
          <a:bodyPr wrap="square">
            <a:spAutoFit/>
          </a:bodyPr>
          <a:lstStyle/>
          <a:p>
            <a:pPr algn="ctr" eaLnBrk="1" hangingPunct="1">
              <a:defRPr/>
            </a:pPr>
            <a:r>
              <a:rPr lang="en-US" altLang="en-US" sz="2000" b="1" dirty="0">
                <a:latin typeface="Calibri" panose="020F0502020204030204" pitchFamily="34" charset="0"/>
                <a:cs typeface="Calibri" panose="020F0502020204030204" pitchFamily="34" charset="0"/>
              </a:rPr>
              <a:t>YOU</a:t>
            </a:r>
            <a:endParaRPr lang="en-US" altLang="en-US" sz="2000" dirty="0">
              <a:latin typeface="Calibri" panose="020F0502020204030204" pitchFamily="34" charset="0"/>
              <a:cs typeface="Calibri" panose="020F0502020204030204" pitchFamily="34" charset="0"/>
            </a:endParaRPr>
          </a:p>
        </p:txBody>
      </p:sp>
      <p:sp>
        <p:nvSpPr>
          <p:cNvPr id="26" name="Oval 25">
            <a:extLst>
              <a:ext uri="{FF2B5EF4-FFF2-40B4-BE49-F238E27FC236}">
                <a16:creationId xmlns:a16="http://schemas.microsoft.com/office/drawing/2014/main" id="{F2F4E8FF-909E-F14A-B374-AFCC90D7189E}"/>
              </a:ext>
            </a:extLst>
          </p:cNvPr>
          <p:cNvSpPr/>
          <p:nvPr/>
        </p:nvSpPr>
        <p:spPr>
          <a:xfrm>
            <a:off x="10020133" y="3781293"/>
            <a:ext cx="1645920" cy="1645920"/>
          </a:xfrm>
          <a:prstGeom prst="ellipse">
            <a:avLst/>
          </a:prstGeom>
          <a:solidFill>
            <a:schemeClr val="bg1"/>
          </a:solidFill>
          <a:ln w="38100">
            <a:solidFill>
              <a:schemeClr val="tx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Calibri" panose="020F0502020204030204" pitchFamily="34" charset="0"/>
            </a:endParaRPr>
          </a:p>
        </p:txBody>
      </p:sp>
      <p:pic>
        <p:nvPicPr>
          <p:cNvPr id="27" name="Picture 26">
            <a:extLst>
              <a:ext uri="{FF2B5EF4-FFF2-40B4-BE49-F238E27FC236}">
                <a16:creationId xmlns:a16="http://schemas.microsoft.com/office/drawing/2014/main" id="{17651638-4CFB-6A4C-ABCB-1866CF6D5873}"/>
              </a:ext>
            </a:extLst>
          </p:cNvPr>
          <p:cNvPicPr>
            <a:picLocks noChangeAspect="1"/>
          </p:cNvPicPr>
          <p:nvPr/>
        </p:nvPicPr>
        <p:blipFill>
          <a:blip r:embed="rId6"/>
          <a:srcRect/>
          <a:stretch/>
        </p:blipFill>
        <p:spPr>
          <a:xfrm>
            <a:off x="10364881" y="4162524"/>
            <a:ext cx="926479" cy="926479"/>
          </a:xfrm>
          <a:prstGeom prst="rect">
            <a:avLst/>
          </a:prstGeom>
        </p:spPr>
      </p:pic>
      <p:cxnSp>
        <p:nvCxnSpPr>
          <p:cNvPr id="28" name="Straight Arrow Connector 27">
            <a:extLst>
              <a:ext uri="{FF2B5EF4-FFF2-40B4-BE49-F238E27FC236}">
                <a16:creationId xmlns:a16="http://schemas.microsoft.com/office/drawing/2014/main" id="{A24BEB38-4F9D-6744-8D40-387EEBAC011D}"/>
              </a:ext>
            </a:extLst>
          </p:cNvPr>
          <p:cNvCxnSpPr>
            <a:cxnSpLocks/>
          </p:cNvCxnSpPr>
          <p:nvPr/>
        </p:nvCxnSpPr>
        <p:spPr>
          <a:xfrm flipV="1">
            <a:off x="3946164" y="2902225"/>
            <a:ext cx="1720118" cy="342833"/>
          </a:xfrm>
          <a:prstGeom prst="straightConnector1">
            <a:avLst/>
          </a:prstGeom>
          <a:ln w="69850" cap="rnd">
            <a:solidFill>
              <a:schemeClr val="accent2"/>
            </a:solidFill>
            <a:prstDash val="sysDot"/>
            <a:tailEnd type="triangle"/>
          </a:ln>
        </p:spPr>
        <p:style>
          <a:lnRef idx="1">
            <a:schemeClr val="accent1"/>
          </a:lnRef>
          <a:fillRef idx="0">
            <a:schemeClr val="accent1"/>
          </a:fillRef>
          <a:effectRef idx="0">
            <a:schemeClr val="accent1"/>
          </a:effectRef>
          <a:fontRef idx="minor">
            <a:schemeClr val="tx1"/>
          </a:fontRef>
        </p:style>
      </p:cxnSp>
      <p:sp>
        <p:nvSpPr>
          <p:cNvPr id="30" name="Rectangle 29">
            <a:extLst>
              <a:ext uri="{FF2B5EF4-FFF2-40B4-BE49-F238E27FC236}">
                <a16:creationId xmlns:a16="http://schemas.microsoft.com/office/drawing/2014/main" id="{C356727F-8B6E-D643-89A2-B465589127E9}"/>
              </a:ext>
            </a:extLst>
          </p:cNvPr>
          <p:cNvSpPr/>
          <p:nvPr/>
        </p:nvSpPr>
        <p:spPr>
          <a:xfrm>
            <a:off x="2899825" y="5363094"/>
            <a:ext cx="2112808" cy="565912"/>
          </a:xfrm>
          <a:prstGeom prst="rect">
            <a:avLst/>
          </a:prstGeom>
          <a:solidFill>
            <a:schemeClr val="bg1"/>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30">
            <a:extLst>
              <a:ext uri="{FF2B5EF4-FFF2-40B4-BE49-F238E27FC236}">
                <a16:creationId xmlns:a16="http://schemas.microsoft.com/office/drawing/2014/main" id="{04122E3B-C923-6543-8F8C-BE09E80EA88B}"/>
              </a:ext>
            </a:extLst>
          </p:cNvPr>
          <p:cNvSpPr/>
          <p:nvPr/>
        </p:nvSpPr>
        <p:spPr>
          <a:xfrm>
            <a:off x="2898650" y="5486205"/>
            <a:ext cx="2112807" cy="338554"/>
          </a:xfrm>
          <a:prstGeom prst="rect">
            <a:avLst/>
          </a:prstGeom>
        </p:spPr>
        <p:txBody>
          <a:bodyPr wrap="square">
            <a:spAutoFit/>
          </a:bodyPr>
          <a:lstStyle/>
          <a:p>
            <a:pPr algn="ctr" eaLnBrk="1" hangingPunct="1">
              <a:defRPr/>
            </a:pPr>
            <a:r>
              <a:rPr lang="en-US" altLang="en-US" sz="1600" b="1" dirty="0">
                <a:latin typeface="Calibri" panose="020F0502020204030204" pitchFamily="34" charset="0"/>
                <a:cs typeface="Calibri" panose="020F0502020204030204" pitchFamily="34" charset="0"/>
              </a:rPr>
              <a:t>FEES &amp; EXPENSES</a:t>
            </a:r>
            <a:endParaRPr lang="en-US" altLang="en-US" sz="1600" dirty="0">
              <a:latin typeface="Calibri" panose="020F0502020204030204" pitchFamily="34" charset="0"/>
              <a:cs typeface="Calibri" panose="020F0502020204030204" pitchFamily="34" charset="0"/>
            </a:endParaRPr>
          </a:p>
        </p:txBody>
      </p:sp>
      <p:sp>
        <p:nvSpPr>
          <p:cNvPr id="32" name="Circular Arrow 31">
            <a:extLst>
              <a:ext uri="{FF2B5EF4-FFF2-40B4-BE49-F238E27FC236}">
                <a16:creationId xmlns:a16="http://schemas.microsoft.com/office/drawing/2014/main" id="{F2A1EEA5-41D7-E24B-AA2B-BA83274A151E}"/>
              </a:ext>
            </a:extLst>
          </p:cNvPr>
          <p:cNvSpPr/>
          <p:nvPr/>
        </p:nvSpPr>
        <p:spPr>
          <a:xfrm rot="4908537">
            <a:off x="3047431" y="4785041"/>
            <a:ext cx="758950" cy="741333"/>
          </a:xfrm>
          <a:prstGeom prst="circularArrow">
            <a:avLst/>
          </a:prstGeom>
          <a:solidFill>
            <a:schemeClr val="accent2"/>
          </a:solidFill>
          <a:ln w="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33" name="Rectangle 32">
            <a:extLst>
              <a:ext uri="{FF2B5EF4-FFF2-40B4-BE49-F238E27FC236}">
                <a16:creationId xmlns:a16="http://schemas.microsoft.com/office/drawing/2014/main" id="{C3A7C02A-DAE9-674E-9993-AE494CCF74D2}"/>
              </a:ext>
            </a:extLst>
          </p:cNvPr>
          <p:cNvSpPr/>
          <p:nvPr/>
        </p:nvSpPr>
        <p:spPr>
          <a:xfrm>
            <a:off x="3183067" y="4924036"/>
            <a:ext cx="437543" cy="461665"/>
          </a:xfrm>
          <a:prstGeom prst="rect">
            <a:avLst/>
          </a:prstGeom>
        </p:spPr>
        <p:txBody>
          <a:bodyPr wrap="square">
            <a:spAutoFit/>
          </a:bodyPr>
          <a:lstStyle/>
          <a:p>
            <a:pPr algn="ctr" eaLnBrk="1" hangingPunct="1">
              <a:defRPr/>
            </a:pPr>
            <a:r>
              <a:rPr lang="en-US" altLang="en-US" sz="2400" b="1" dirty="0">
                <a:solidFill>
                  <a:schemeClr val="accent2"/>
                </a:solidFill>
                <a:latin typeface="Calibri" panose="020F0502020204030204" pitchFamily="34" charset="0"/>
                <a:cs typeface="Calibri" panose="020F0502020204030204" pitchFamily="34" charset="0"/>
              </a:rPr>
              <a:t>$</a:t>
            </a:r>
            <a:endParaRPr lang="en-US" altLang="en-US" sz="2400" dirty="0">
              <a:solidFill>
                <a:schemeClr val="accent2"/>
              </a:solidFill>
              <a:latin typeface="Calibri" panose="020F0502020204030204" pitchFamily="34" charset="0"/>
              <a:cs typeface="Calibri" panose="020F0502020204030204" pitchFamily="34" charset="0"/>
            </a:endParaRPr>
          </a:p>
        </p:txBody>
      </p:sp>
      <p:cxnSp>
        <p:nvCxnSpPr>
          <p:cNvPr id="29" name="Straight Arrow Connector 28">
            <a:extLst>
              <a:ext uri="{FF2B5EF4-FFF2-40B4-BE49-F238E27FC236}">
                <a16:creationId xmlns:a16="http://schemas.microsoft.com/office/drawing/2014/main" id="{CF12248E-987B-A640-B52C-9074C9FA62E9}"/>
              </a:ext>
            </a:extLst>
          </p:cNvPr>
          <p:cNvCxnSpPr>
            <a:cxnSpLocks/>
          </p:cNvCxnSpPr>
          <p:nvPr/>
        </p:nvCxnSpPr>
        <p:spPr>
          <a:xfrm flipH="1">
            <a:off x="4361724" y="3684116"/>
            <a:ext cx="1359684" cy="1772354"/>
          </a:xfrm>
          <a:prstGeom prst="straightConnector1">
            <a:avLst/>
          </a:prstGeom>
          <a:ln w="69850" cap="rnd">
            <a:solidFill>
              <a:schemeClr val="accent2"/>
            </a:solidFill>
            <a:prstDash val="sysDot"/>
            <a:tailEnd type="triangle"/>
          </a:ln>
        </p:spPr>
        <p:style>
          <a:lnRef idx="1">
            <a:schemeClr val="accent1"/>
          </a:lnRef>
          <a:fillRef idx="0">
            <a:schemeClr val="accent1"/>
          </a:fillRef>
          <a:effectRef idx="0">
            <a:schemeClr val="accent1"/>
          </a:effectRef>
          <a:fontRef idx="minor">
            <a:schemeClr val="tx1"/>
          </a:fontRef>
        </p:style>
      </p:cxnSp>
      <p:cxnSp>
        <p:nvCxnSpPr>
          <p:cNvPr id="36" name="Straight Arrow Connector 35">
            <a:extLst>
              <a:ext uri="{FF2B5EF4-FFF2-40B4-BE49-F238E27FC236}">
                <a16:creationId xmlns:a16="http://schemas.microsoft.com/office/drawing/2014/main" id="{59ECAEE5-CE4C-0F49-BB41-693A99340D9A}"/>
              </a:ext>
            </a:extLst>
          </p:cNvPr>
          <p:cNvCxnSpPr>
            <a:cxnSpLocks/>
            <a:endCxn id="39" idx="0"/>
          </p:cNvCxnSpPr>
          <p:nvPr/>
        </p:nvCxnSpPr>
        <p:spPr>
          <a:xfrm>
            <a:off x="7082198" y="4117885"/>
            <a:ext cx="1227562" cy="1355624"/>
          </a:xfrm>
          <a:prstGeom prst="straightConnector1">
            <a:avLst/>
          </a:prstGeom>
          <a:ln w="69850" cap="rnd">
            <a:solidFill>
              <a:schemeClr val="accent6"/>
            </a:solidFill>
            <a:prstDash val="sysDot"/>
            <a:tailEnd type="triangle"/>
          </a:ln>
        </p:spPr>
        <p:style>
          <a:lnRef idx="1">
            <a:schemeClr val="accent1"/>
          </a:lnRef>
          <a:fillRef idx="0">
            <a:schemeClr val="accent1"/>
          </a:fillRef>
          <a:effectRef idx="0">
            <a:schemeClr val="accent1"/>
          </a:effectRef>
          <a:fontRef idx="minor">
            <a:schemeClr val="tx1"/>
          </a:fontRef>
        </p:style>
      </p:cxnSp>
      <p:sp>
        <p:nvSpPr>
          <p:cNvPr id="39" name="Rectangle 38">
            <a:extLst>
              <a:ext uri="{FF2B5EF4-FFF2-40B4-BE49-F238E27FC236}">
                <a16:creationId xmlns:a16="http://schemas.microsoft.com/office/drawing/2014/main" id="{91CDCE55-8950-7140-84EA-22FED529ED12}"/>
              </a:ext>
            </a:extLst>
          </p:cNvPr>
          <p:cNvSpPr/>
          <p:nvPr/>
        </p:nvSpPr>
        <p:spPr>
          <a:xfrm>
            <a:off x="7253356" y="5473509"/>
            <a:ext cx="2112808" cy="876201"/>
          </a:xfrm>
          <a:prstGeom prst="rect">
            <a:avLst/>
          </a:prstGeom>
          <a:solidFill>
            <a:schemeClr val="bg1"/>
          </a:solidFill>
          <a:ln w="381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Rectangle 39">
            <a:extLst>
              <a:ext uri="{FF2B5EF4-FFF2-40B4-BE49-F238E27FC236}">
                <a16:creationId xmlns:a16="http://schemas.microsoft.com/office/drawing/2014/main" id="{2106A823-0D2E-784C-B24F-44316E5241EC}"/>
              </a:ext>
            </a:extLst>
          </p:cNvPr>
          <p:cNvSpPr/>
          <p:nvPr/>
        </p:nvSpPr>
        <p:spPr>
          <a:xfrm>
            <a:off x="7252181" y="5556411"/>
            <a:ext cx="2112807" cy="707886"/>
          </a:xfrm>
          <a:prstGeom prst="rect">
            <a:avLst/>
          </a:prstGeom>
        </p:spPr>
        <p:txBody>
          <a:bodyPr wrap="square">
            <a:spAutoFit/>
          </a:bodyPr>
          <a:lstStyle/>
          <a:p>
            <a:pPr algn="ctr" eaLnBrk="1" hangingPunct="1">
              <a:defRPr/>
            </a:pPr>
            <a:r>
              <a:rPr lang="en-US" altLang="en-US" sz="2000" b="1" dirty="0">
                <a:solidFill>
                  <a:schemeClr val="accent6"/>
                </a:solidFill>
                <a:latin typeface="Calibri" panose="020F0502020204030204" pitchFamily="34" charset="0"/>
                <a:cs typeface="Calibri" panose="020F0502020204030204" pitchFamily="34" charset="0"/>
              </a:rPr>
              <a:t>GENERAL ACCOUNT</a:t>
            </a:r>
            <a:endParaRPr lang="en-US" altLang="en-US" sz="2000" dirty="0">
              <a:solidFill>
                <a:schemeClr val="accent6"/>
              </a:solidFill>
              <a:latin typeface="Calibri" panose="020F0502020204030204" pitchFamily="34" charset="0"/>
              <a:cs typeface="Calibri" panose="020F0502020204030204" pitchFamily="34" charset="0"/>
            </a:endParaRPr>
          </a:p>
        </p:txBody>
      </p:sp>
      <p:cxnSp>
        <p:nvCxnSpPr>
          <p:cNvPr id="42" name="Straight Arrow Connector 41">
            <a:extLst>
              <a:ext uri="{FF2B5EF4-FFF2-40B4-BE49-F238E27FC236}">
                <a16:creationId xmlns:a16="http://schemas.microsoft.com/office/drawing/2014/main" id="{F67F3040-2FBD-594D-BED4-5BD28A322563}"/>
              </a:ext>
            </a:extLst>
          </p:cNvPr>
          <p:cNvCxnSpPr>
            <a:cxnSpLocks/>
            <a:endCxn id="47" idx="2"/>
          </p:cNvCxnSpPr>
          <p:nvPr/>
        </p:nvCxnSpPr>
        <p:spPr>
          <a:xfrm flipV="1">
            <a:off x="7612671" y="2468900"/>
            <a:ext cx="1217526" cy="484226"/>
          </a:xfrm>
          <a:prstGeom prst="straightConnector1">
            <a:avLst/>
          </a:prstGeom>
          <a:ln w="69850" cap="rnd">
            <a:solidFill>
              <a:schemeClr val="accent2"/>
            </a:solidFill>
            <a:prstDash val="sysDot"/>
            <a:tailEnd type="triangle"/>
          </a:ln>
        </p:spPr>
        <p:style>
          <a:lnRef idx="1">
            <a:schemeClr val="accent1"/>
          </a:lnRef>
          <a:fillRef idx="0">
            <a:schemeClr val="accent1"/>
          </a:fillRef>
          <a:effectRef idx="0">
            <a:schemeClr val="accent1"/>
          </a:effectRef>
          <a:fontRef idx="minor">
            <a:schemeClr val="tx1"/>
          </a:fontRef>
        </p:style>
      </p:cxnSp>
      <p:sp>
        <p:nvSpPr>
          <p:cNvPr id="47" name="Rectangle 46">
            <a:extLst>
              <a:ext uri="{FF2B5EF4-FFF2-40B4-BE49-F238E27FC236}">
                <a16:creationId xmlns:a16="http://schemas.microsoft.com/office/drawing/2014/main" id="{0A3A6099-5006-5F4A-A0E3-F504FD81A49B}"/>
              </a:ext>
            </a:extLst>
          </p:cNvPr>
          <p:cNvSpPr/>
          <p:nvPr/>
        </p:nvSpPr>
        <p:spPr>
          <a:xfrm>
            <a:off x="8060975" y="1902988"/>
            <a:ext cx="1538444" cy="565912"/>
          </a:xfrm>
          <a:prstGeom prst="rect">
            <a:avLst/>
          </a:prstGeom>
          <a:solidFill>
            <a:schemeClr val="bg1"/>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Rectangle 47">
            <a:extLst>
              <a:ext uri="{FF2B5EF4-FFF2-40B4-BE49-F238E27FC236}">
                <a16:creationId xmlns:a16="http://schemas.microsoft.com/office/drawing/2014/main" id="{702DD27B-2267-8549-A655-66EF6E8E87E2}"/>
              </a:ext>
            </a:extLst>
          </p:cNvPr>
          <p:cNvSpPr/>
          <p:nvPr/>
        </p:nvSpPr>
        <p:spPr>
          <a:xfrm>
            <a:off x="8047940" y="2013254"/>
            <a:ext cx="1538444" cy="338554"/>
          </a:xfrm>
          <a:prstGeom prst="rect">
            <a:avLst/>
          </a:prstGeom>
        </p:spPr>
        <p:txBody>
          <a:bodyPr wrap="square">
            <a:spAutoFit/>
          </a:bodyPr>
          <a:lstStyle/>
          <a:p>
            <a:pPr algn="ctr" eaLnBrk="1" hangingPunct="1">
              <a:defRPr/>
            </a:pPr>
            <a:r>
              <a:rPr lang="en-US" altLang="en-US" sz="1600" b="1" dirty="0">
                <a:latin typeface="Calibri" panose="020F0502020204030204" pitchFamily="34" charset="0"/>
                <a:cs typeface="Calibri" panose="020F0502020204030204" pitchFamily="34" charset="0"/>
              </a:rPr>
              <a:t>DEATH BENEFIT</a:t>
            </a:r>
            <a:endParaRPr lang="en-US" altLang="en-US" sz="1600" dirty="0">
              <a:latin typeface="Calibri" panose="020F0502020204030204" pitchFamily="34" charset="0"/>
              <a:cs typeface="Calibri" panose="020F0502020204030204" pitchFamily="34" charset="0"/>
            </a:endParaRPr>
          </a:p>
        </p:txBody>
      </p:sp>
      <p:cxnSp>
        <p:nvCxnSpPr>
          <p:cNvPr id="52" name="Straight Arrow Connector 51">
            <a:extLst>
              <a:ext uri="{FF2B5EF4-FFF2-40B4-BE49-F238E27FC236}">
                <a16:creationId xmlns:a16="http://schemas.microsoft.com/office/drawing/2014/main" id="{0E4152BB-F715-4249-A2AC-D1895E5BE17C}"/>
              </a:ext>
            </a:extLst>
          </p:cNvPr>
          <p:cNvCxnSpPr>
            <a:cxnSpLocks/>
          </p:cNvCxnSpPr>
          <p:nvPr/>
        </p:nvCxnSpPr>
        <p:spPr>
          <a:xfrm flipV="1">
            <a:off x="9586384" y="1437344"/>
            <a:ext cx="576087" cy="472223"/>
          </a:xfrm>
          <a:prstGeom prst="straightConnector1">
            <a:avLst/>
          </a:prstGeom>
          <a:ln w="69850" cap="rnd">
            <a:solidFill>
              <a:schemeClr val="accent2"/>
            </a:solidFill>
            <a:prstDash val="sysDot"/>
            <a:tailEnd type="triangle"/>
          </a:ln>
        </p:spPr>
        <p:style>
          <a:lnRef idx="1">
            <a:schemeClr val="accent1"/>
          </a:lnRef>
          <a:fillRef idx="0">
            <a:schemeClr val="accent1"/>
          </a:fillRef>
          <a:effectRef idx="0">
            <a:schemeClr val="accent1"/>
          </a:effectRef>
          <a:fontRef idx="minor">
            <a:schemeClr val="tx1"/>
          </a:fontRef>
        </p:style>
      </p:cxnSp>
      <p:cxnSp>
        <p:nvCxnSpPr>
          <p:cNvPr id="55" name="Straight Arrow Connector 54">
            <a:extLst>
              <a:ext uri="{FF2B5EF4-FFF2-40B4-BE49-F238E27FC236}">
                <a16:creationId xmlns:a16="http://schemas.microsoft.com/office/drawing/2014/main" id="{417A54BE-F6A7-2547-A87F-63FA4FB69B79}"/>
              </a:ext>
            </a:extLst>
          </p:cNvPr>
          <p:cNvCxnSpPr>
            <a:cxnSpLocks/>
          </p:cNvCxnSpPr>
          <p:nvPr/>
        </p:nvCxnSpPr>
        <p:spPr>
          <a:xfrm>
            <a:off x="7252181" y="3797865"/>
            <a:ext cx="1097256" cy="145142"/>
          </a:xfrm>
          <a:prstGeom prst="straightConnector1">
            <a:avLst/>
          </a:prstGeom>
          <a:ln w="69850" cap="rnd">
            <a:solidFill>
              <a:schemeClr val="accent2"/>
            </a:solidFill>
            <a:prstDash val="sysDot"/>
            <a:tailEnd type="triangle"/>
          </a:ln>
        </p:spPr>
        <p:style>
          <a:lnRef idx="1">
            <a:schemeClr val="accent1"/>
          </a:lnRef>
          <a:fillRef idx="0">
            <a:schemeClr val="accent1"/>
          </a:fillRef>
          <a:effectRef idx="0">
            <a:schemeClr val="accent1"/>
          </a:effectRef>
          <a:fontRef idx="minor">
            <a:schemeClr val="tx1"/>
          </a:fontRef>
        </p:style>
      </p:cxnSp>
      <p:sp>
        <p:nvSpPr>
          <p:cNvPr id="57" name="Rectangle 56">
            <a:extLst>
              <a:ext uri="{FF2B5EF4-FFF2-40B4-BE49-F238E27FC236}">
                <a16:creationId xmlns:a16="http://schemas.microsoft.com/office/drawing/2014/main" id="{50041D53-5FCE-E14B-BCAB-FFEBA94818D2}"/>
              </a:ext>
            </a:extLst>
          </p:cNvPr>
          <p:cNvSpPr/>
          <p:nvPr/>
        </p:nvSpPr>
        <p:spPr>
          <a:xfrm>
            <a:off x="8347371" y="3672820"/>
            <a:ext cx="1833353" cy="565912"/>
          </a:xfrm>
          <a:prstGeom prst="rect">
            <a:avLst/>
          </a:prstGeom>
          <a:solidFill>
            <a:schemeClr val="bg1"/>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Rectangle 57">
            <a:extLst>
              <a:ext uri="{FF2B5EF4-FFF2-40B4-BE49-F238E27FC236}">
                <a16:creationId xmlns:a16="http://schemas.microsoft.com/office/drawing/2014/main" id="{FD917B78-1435-1D4D-8EDD-3D8179F30F72}"/>
              </a:ext>
            </a:extLst>
          </p:cNvPr>
          <p:cNvSpPr/>
          <p:nvPr/>
        </p:nvSpPr>
        <p:spPr>
          <a:xfrm>
            <a:off x="8338421" y="3797865"/>
            <a:ext cx="1833353" cy="338554"/>
          </a:xfrm>
          <a:prstGeom prst="rect">
            <a:avLst/>
          </a:prstGeom>
        </p:spPr>
        <p:txBody>
          <a:bodyPr wrap="square">
            <a:spAutoFit/>
          </a:bodyPr>
          <a:lstStyle/>
          <a:p>
            <a:pPr algn="ctr" eaLnBrk="1" hangingPunct="1">
              <a:defRPr/>
            </a:pPr>
            <a:r>
              <a:rPr lang="en-US" altLang="en-US" sz="1600" b="1" dirty="0">
                <a:latin typeface="Calibri" panose="020F0502020204030204" pitchFamily="34" charset="0"/>
                <a:cs typeface="Calibri" panose="020F0502020204030204" pitchFamily="34" charset="0"/>
              </a:rPr>
              <a:t>ANNUITY PAYMENT</a:t>
            </a:r>
            <a:endParaRPr lang="en-US" altLang="en-US" sz="1600" dirty="0">
              <a:latin typeface="Calibri" panose="020F0502020204030204" pitchFamily="34" charset="0"/>
              <a:cs typeface="Calibri" panose="020F0502020204030204" pitchFamily="34" charset="0"/>
            </a:endParaRPr>
          </a:p>
        </p:txBody>
      </p:sp>
      <p:cxnSp>
        <p:nvCxnSpPr>
          <p:cNvPr id="61" name="Straight Arrow Connector 60">
            <a:extLst>
              <a:ext uri="{FF2B5EF4-FFF2-40B4-BE49-F238E27FC236}">
                <a16:creationId xmlns:a16="http://schemas.microsoft.com/office/drawing/2014/main" id="{97A89BD9-F16D-564B-B33C-681E290E5850}"/>
              </a:ext>
            </a:extLst>
          </p:cNvPr>
          <p:cNvCxnSpPr>
            <a:cxnSpLocks/>
            <a:stCxn id="57" idx="2"/>
            <a:endCxn id="26" idx="2"/>
          </p:cNvCxnSpPr>
          <p:nvPr/>
        </p:nvCxnSpPr>
        <p:spPr>
          <a:xfrm>
            <a:off x="9264048" y="4238732"/>
            <a:ext cx="756085" cy="365521"/>
          </a:xfrm>
          <a:prstGeom prst="straightConnector1">
            <a:avLst/>
          </a:prstGeom>
          <a:ln w="69850" cap="rnd">
            <a:solidFill>
              <a:schemeClr val="accent2"/>
            </a:solidFill>
            <a:prstDash val="sysDot"/>
            <a:tailEnd type="triangle"/>
          </a:ln>
        </p:spPr>
        <p:style>
          <a:lnRef idx="1">
            <a:schemeClr val="accent1"/>
          </a:lnRef>
          <a:fillRef idx="0">
            <a:schemeClr val="accent1"/>
          </a:fillRef>
          <a:effectRef idx="0">
            <a:schemeClr val="accent1"/>
          </a:effectRef>
          <a:fontRef idx="minor">
            <a:schemeClr val="tx1"/>
          </a:fontRef>
        </p:style>
      </p:cxnSp>
      <p:sp>
        <p:nvSpPr>
          <p:cNvPr id="37" name="Rectangle 36">
            <a:extLst>
              <a:ext uri="{FF2B5EF4-FFF2-40B4-BE49-F238E27FC236}">
                <a16:creationId xmlns:a16="http://schemas.microsoft.com/office/drawing/2014/main" id="{B0BDDFA2-6167-F04D-BF90-A21515A196EA}"/>
              </a:ext>
            </a:extLst>
          </p:cNvPr>
          <p:cNvSpPr/>
          <p:nvPr/>
        </p:nvSpPr>
        <p:spPr>
          <a:xfrm>
            <a:off x="548977" y="3893956"/>
            <a:ext cx="2060024" cy="1938992"/>
          </a:xfrm>
          <a:prstGeom prst="rect">
            <a:avLst/>
          </a:prstGeom>
        </p:spPr>
        <p:txBody>
          <a:bodyPr wrap="square">
            <a:spAutoFit/>
          </a:bodyPr>
          <a:lstStyle/>
          <a:p>
            <a:r>
              <a:rPr lang="en-US" sz="1000" dirty="0">
                <a:solidFill>
                  <a:schemeClr val="accent1"/>
                </a:solidFill>
                <a:latin typeface="Calibri" panose="020F0502020204030204" pitchFamily="34" charset="0"/>
                <a:cs typeface="Calibri" panose="020F0502020204030204" pitchFamily="34" charset="0"/>
              </a:rPr>
              <a:t>Guarantees provided by annuities are subject to the financial strength of the issuing insurance company. Annuities are not FDIC or NCUA/NCUSIF insured; are not obligations or deposits of and are not guaranteed or underwritten by any bank, savings and loan, or credit union or its affiliates; and are unrelated to and not a condition of the provision or term of any banking service or activity.</a:t>
            </a:r>
          </a:p>
        </p:txBody>
      </p:sp>
      <p:sp>
        <p:nvSpPr>
          <p:cNvPr id="38" name="Slide Number Placeholder 5">
            <a:extLst>
              <a:ext uri="{FF2B5EF4-FFF2-40B4-BE49-F238E27FC236}">
                <a16:creationId xmlns:a16="http://schemas.microsoft.com/office/drawing/2014/main" id="{6E3CF9B1-16C6-DE4A-9B80-25BC1E6887FB}"/>
              </a:ext>
            </a:extLst>
          </p:cNvPr>
          <p:cNvSpPr>
            <a:spLocks noGrp="1"/>
          </p:cNvSpPr>
          <p:nvPr>
            <p:ph type="sldNum" sz="quarter" idx="4"/>
          </p:nvPr>
        </p:nvSpPr>
        <p:spPr>
          <a:xfrm>
            <a:off x="9549318" y="6224438"/>
            <a:ext cx="2336113" cy="365126"/>
          </a:xfrm>
          <a:prstGeom prst="rect">
            <a:avLst/>
          </a:prstGeom>
        </p:spPr>
        <p:txBody>
          <a:bodyPr vert="horz" lIns="91440" tIns="45720" rIns="91440" bIns="45720" rtlCol="0" anchor="ctr"/>
          <a:lstStyle>
            <a:lvl1pPr algn="r">
              <a:defRPr sz="800" b="0" i="0">
                <a:solidFill>
                  <a:schemeClr val="bg2">
                    <a:lumMod val="50000"/>
                  </a:schemeClr>
                </a:solidFill>
                <a:latin typeface="Sofia Pro Light" pitchFamily="2" charset="77"/>
                <a:cs typeface="Arial" panose="020B0604020202020204" pitchFamily="34" charset="0"/>
              </a:defRPr>
            </a:lvl1pPr>
          </a:lstStyle>
          <a:p>
            <a:r>
              <a:rPr lang="en-US" dirty="0">
                <a:latin typeface="Calibri Light" panose="020F0302020204030204" pitchFamily="34" charset="0"/>
                <a:cs typeface="Calibri Light" panose="020F0302020204030204" pitchFamily="34" charset="0"/>
              </a:rPr>
              <a:t>37-07990-05  | 2026/03/12  |  </a:t>
            </a:r>
            <a:fld id="{D0C23CAC-3615-4471-B9FB-AB376FAFF36C}" type="slidenum">
              <a:rPr lang="en-US">
                <a:latin typeface="Calibri Light" panose="020F0302020204030204" pitchFamily="34" charset="0"/>
                <a:cs typeface="Calibri Light" panose="020F0302020204030204" pitchFamily="34" charset="0"/>
              </a:rPr>
              <a:pPr/>
              <a:t>13</a:t>
            </a:fld>
            <a:endParaRPr lang="en-US" dirty="0">
              <a:latin typeface="Calibri Light" panose="020F0302020204030204" pitchFamily="34" charset="0"/>
              <a:cs typeface="Calibri Light" panose="020F0302020204030204" pitchFamily="34" charset="0"/>
            </a:endParaRPr>
          </a:p>
        </p:txBody>
      </p:sp>
    </p:spTree>
    <p:extLst>
      <p:ext uri="{BB962C8B-B14F-4D97-AF65-F5344CB8AC3E}">
        <p14:creationId xmlns:p14="http://schemas.microsoft.com/office/powerpoint/2010/main" val="10673447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fade">
                                      <p:cBhvr>
                                        <p:cTn id="10" dur="500"/>
                                        <p:tgtEl>
                                          <p:spTgt spid="16"/>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7"/>
                                        </p:tgtEl>
                                        <p:attrNameLst>
                                          <p:attrName>style.visibility</p:attrName>
                                        </p:attrNameLst>
                                      </p:cBhvr>
                                      <p:to>
                                        <p:strVal val="visible"/>
                                      </p:to>
                                    </p:set>
                                    <p:animEffect transition="in" filter="fade">
                                      <p:cBhvr>
                                        <p:cTn id="13" dur="500"/>
                                        <p:tgtEl>
                                          <p:spTgt spid="17"/>
                                        </p:tgtEl>
                                      </p:cBhvr>
                                    </p:animEffect>
                                  </p:childTnLst>
                                </p:cTn>
                              </p:par>
                            </p:childTnLst>
                          </p:cTn>
                        </p:par>
                        <p:par>
                          <p:cTn id="14" fill="hold">
                            <p:stCondLst>
                              <p:cond delay="500"/>
                            </p:stCondLst>
                            <p:childTnLst>
                              <p:par>
                                <p:cTn id="15" presetID="10" presetClass="entr" presetSubtype="0" fill="hold" nodeType="afterEffect">
                                  <p:stCondLst>
                                    <p:cond delay="0"/>
                                  </p:stCondLst>
                                  <p:childTnLst>
                                    <p:set>
                                      <p:cBhvr>
                                        <p:cTn id="16" dur="1" fill="hold">
                                          <p:stCondLst>
                                            <p:cond delay="0"/>
                                          </p:stCondLst>
                                        </p:cTn>
                                        <p:tgtEl>
                                          <p:spTgt spid="28"/>
                                        </p:tgtEl>
                                        <p:attrNameLst>
                                          <p:attrName>style.visibility</p:attrName>
                                        </p:attrNameLst>
                                      </p:cBhvr>
                                      <p:to>
                                        <p:strVal val="visible"/>
                                      </p:to>
                                    </p:set>
                                    <p:animEffect transition="in" filter="fade">
                                      <p:cBhvr>
                                        <p:cTn id="17" dur="500"/>
                                        <p:tgtEl>
                                          <p:spTgt spid="2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fade">
                                      <p:cBhvr>
                                        <p:cTn id="22" dur="500"/>
                                        <p:tgtEl>
                                          <p:spTgt spid="20"/>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9"/>
                                        </p:tgtEl>
                                        <p:attrNameLst>
                                          <p:attrName>style.visibility</p:attrName>
                                        </p:attrNameLst>
                                      </p:cBhvr>
                                      <p:to>
                                        <p:strVal val="visible"/>
                                      </p:to>
                                    </p:set>
                                    <p:animEffect transition="in" filter="fade">
                                      <p:cBhvr>
                                        <p:cTn id="25" dur="500"/>
                                        <p:tgtEl>
                                          <p:spTgt spid="19"/>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21"/>
                                        </p:tgtEl>
                                        <p:attrNameLst>
                                          <p:attrName>style.visibility</p:attrName>
                                        </p:attrNameLst>
                                      </p:cBhvr>
                                      <p:to>
                                        <p:strVal val="visible"/>
                                      </p:to>
                                    </p:set>
                                    <p:animEffect transition="in" filter="fade">
                                      <p:cBhvr>
                                        <p:cTn id="28" dur="500"/>
                                        <p:tgtEl>
                                          <p:spTgt spid="21"/>
                                        </p:tgtEl>
                                      </p:cBhvr>
                                    </p:animEffect>
                                  </p:childTnLst>
                                </p:cTn>
                              </p:par>
                            </p:childTnLst>
                          </p:cTn>
                        </p:par>
                        <p:par>
                          <p:cTn id="29" fill="hold">
                            <p:stCondLst>
                              <p:cond delay="500"/>
                            </p:stCondLst>
                            <p:childTnLst>
                              <p:par>
                                <p:cTn id="30" presetID="10" presetClass="entr" presetSubtype="0" fill="hold" nodeType="afterEffect">
                                  <p:stCondLst>
                                    <p:cond delay="0"/>
                                  </p:stCondLst>
                                  <p:childTnLst>
                                    <p:set>
                                      <p:cBhvr>
                                        <p:cTn id="31" dur="1" fill="hold">
                                          <p:stCondLst>
                                            <p:cond delay="0"/>
                                          </p:stCondLst>
                                        </p:cTn>
                                        <p:tgtEl>
                                          <p:spTgt spid="36"/>
                                        </p:tgtEl>
                                        <p:attrNameLst>
                                          <p:attrName>style.visibility</p:attrName>
                                        </p:attrNameLst>
                                      </p:cBhvr>
                                      <p:to>
                                        <p:strVal val="visible"/>
                                      </p:to>
                                    </p:set>
                                    <p:animEffect transition="in" filter="fade">
                                      <p:cBhvr>
                                        <p:cTn id="32" dur="500"/>
                                        <p:tgtEl>
                                          <p:spTgt spid="36"/>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40"/>
                                        </p:tgtEl>
                                        <p:attrNameLst>
                                          <p:attrName>style.visibility</p:attrName>
                                        </p:attrNameLst>
                                      </p:cBhvr>
                                      <p:to>
                                        <p:strVal val="visible"/>
                                      </p:to>
                                    </p:set>
                                    <p:animEffect transition="in" filter="fade">
                                      <p:cBhvr>
                                        <p:cTn id="37" dur="500"/>
                                        <p:tgtEl>
                                          <p:spTgt spid="40"/>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39"/>
                                        </p:tgtEl>
                                        <p:attrNameLst>
                                          <p:attrName>style.visibility</p:attrName>
                                        </p:attrNameLst>
                                      </p:cBhvr>
                                      <p:to>
                                        <p:strVal val="visible"/>
                                      </p:to>
                                    </p:set>
                                    <p:animEffect transition="in" filter="fade">
                                      <p:cBhvr>
                                        <p:cTn id="40" dur="500"/>
                                        <p:tgtEl>
                                          <p:spTgt spid="39"/>
                                        </p:tgtEl>
                                      </p:cBhvr>
                                    </p:animEffect>
                                  </p:childTnLst>
                                </p:cTn>
                              </p:par>
                            </p:childTnLst>
                          </p:cTn>
                        </p:par>
                        <p:par>
                          <p:cTn id="41" fill="hold">
                            <p:stCondLst>
                              <p:cond delay="500"/>
                            </p:stCondLst>
                            <p:childTnLst>
                              <p:par>
                                <p:cTn id="42" presetID="10" presetClass="entr" presetSubtype="0" fill="hold" nodeType="afterEffect">
                                  <p:stCondLst>
                                    <p:cond delay="0"/>
                                  </p:stCondLst>
                                  <p:childTnLst>
                                    <p:set>
                                      <p:cBhvr>
                                        <p:cTn id="43" dur="1" fill="hold">
                                          <p:stCondLst>
                                            <p:cond delay="0"/>
                                          </p:stCondLst>
                                        </p:cTn>
                                        <p:tgtEl>
                                          <p:spTgt spid="29"/>
                                        </p:tgtEl>
                                        <p:attrNameLst>
                                          <p:attrName>style.visibility</p:attrName>
                                        </p:attrNameLst>
                                      </p:cBhvr>
                                      <p:to>
                                        <p:strVal val="visible"/>
                                      </p:to>
                                    </p:set>
                                    <p:animEffect transition="in" filter="fade">
                                      <p:cBhvr>
                                        <p:cTn id="44" dur="500"/>
                                        <p:tgtEl>
                                          <p:spTgt spid="29"/>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30"/>
                                        </p:tgtEl>
                                        <p:attrNameLst>
                                          <p:attrName>style.visibility</p:attrName>
                                        </p:attrNameLst>
                                      </p:cBhvr>
                                      <p:to>
                                        <p:strVal val="visible"/>
                                      </p:to>
                                    </p:set>
                                    <p:animEffect transition="in" filter="fade">
                                      <p:cBhvr>
                                        <p:cTn id="49" dur="500"/>
                                        <p:tgtEl>
                                          <p:spTgt spid="30"/>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31"/>
                                        </p:tgtEl>
                                        <p:attrNameLst>
                                          <p:attrName>style.visibility</p:attrName>
                                        </p:attrNameLst>
                                      </p:cBhvr>
                                      <p:to>
                                        <p:strVal val="visible"/>
                                      </p:to>
                                    </p:set>
                                    <p:animEffect transition="in" filter="fade">
                                      <p:cBhvr>
                                        <p:cTn id="52" dur="500"/>
                                        <p:tgtEl>
                                          <p:spTgt spid="31"/>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32"/>
                                        </p:tgtEl>
                                        <p:attrNameLst>
                                          <p:attrName>style.visibility</p:attrName>
                                        </p:attrNameLst>
                                      </p:cBhvr>
                                      <p:to>
                                        <p:strVal val="visible"/>
                                      </p:to>
                                    </p:set>
                                    <p:animEffect transition="in" filter="fade">
                                      <p:cBhvr>
                                        <p:cTn id="55" dur="500"/>
                                        <p:tgtEl>
                                          <p:spTgt spid="32"/>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34"/>
                                        </p:tgtEl>
                                        <p:attrNameLst>
                                          <p:attrName>style.visibility</p:attrName>
                                        </p:attrNameLst>
                                      </p:cBhvr>
                                      <p:to>
                                        <p:strVal val="visible"/>
                                      </p:to>
                                    </p:set>
                                    <p:animEffect transition="in" filter="fade">
                                      <p:cBhvr>
                                        <p:cTn id="58" dur="500"/>
                                        <p:tgtEl>
                                          <p:spTgt spid="34"/>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33"/>
                                        </p:tgtEl>
                                        <p:attrNameLst>
                                          <p:attrName>style.visibility</p:attrName>
                                        </p:attrNameLst>
                                      </p:cBhvr>
                                      <p:to>
                                        <p:strVal val="visible"/>
                                      </p:to>
                                    </p:set>
                                    <p:animEffect transition="in" filter="fade">
                                      <p:cBhvr>
                                        <p:cTn id="61" dur="500"/>
                                        <p:tgtEl>
                                          <p:spTgt spid="33"/>
                                        </p:tgtEl>
                                      </p:cBhvr>
                                    </p:animEffect>
                                  </p:childTnLst>
                                </p:cTn>
                              </p:par>
                            </p:childTnLst>
                          </p:cTn>
                        </p:par>
                        <p:par>
                          <p:cTn id="62" fill="hold">
                            <p:stCondLst>
                              <p:cond delay="500"/>
                            </p:stCondLst>
                            <p:childTnLst>
                              <p:par>
                                <p:cTn id="63" presetID="10" presetClass="entr" presetSubtype="0" fill="hold" nodeType="afterEffect">
                                  <p:stCondLst>
                                    <p:cond delay="0"/>
                                  </p:stCondLst>
                                  <p:childTnLst>
                                    <p:set>
                                      <p:cBhvr>
                                        <p:cTn id="64" dur="1" fill="hold">
                                          <p:stCondLst>
                                            <p:cond delay="0"/>
                                          </p:stCondLst>
                                        </p:cTn>
                                        <p:tgtEl>
                                          <p:spTgt spid="55"/>
                                        </p:tgtEl>
                                        <p:attrNameLst>
                                          <p:attrName>style.visibility</p:attrName>
                                        </p:attrNameLst>
                                      </p:cBhvr>
                                      <p:to>
                                        <p:strVal val="visible"/>
                                      </p:to>
                                    </p:set>
                                    <p:animEffect transition="in" filter="fade">
                                      <p:cBhvr>
                                        <p:cTn id="65" dur="500"/>
                                        <p:tgtEl>
                                          <p:spTgt spid="55"/>
                                        </p:tgtEl>
                                      </p:cBhvr>
                                    </p:animEffect>
                                  </p:childTnLst>
                                </p:cTn>
                              </p:par>
                            </p:childTnLst>
                          </p:cTn>
                        </p:par>
                        <p:par>
                          <p:cTn id="66" fill="hold">
                            <p:stCondLst>
                              <p:cond delay="1000"/>
                            </p:stCondLst>
                            <p:childTnLst>
                              <p:par>
                                <p:cTn id="67" presetID="10" presetClass="entr" presetSubtype="0" fill="hold" grpId="0" nodeType="afterEffect">
                                  <p:stCondLst>
                                    <p:cond delay="0"/>
                                  </p:stCondLst>
                                  <p:childTnLst>
                                    <p:set>
                                      <p:cBhvr>
                                        <p:cTn id="68" dur="1" fill="hold">
                                          <p:stCondLst>
                                            <p:cond delay="0"/>
                                          </p:stCondLst>
                                        </p:cTn>
                                        <p:tgtEl>
                                          <p:spTgt spid="57"/>
                                        </p:tgtEl>
                                        <p:attrNameLst>
                                          <p:attrName>style.visibility</p:attrName>
                                        </p:attrNameLst>
                                      </p:cBhvr>
                                      <p:to>
                                        <p:strVal val="visible"/>
                                      </p:to>
                                    </p:set>
                                    <p:animEffect transition="in" filter="fade">
                                      <p:cBhvr>
                                        <p:cTn id="69" dur="500"/>
                                        <p:tgtEl>
                                          <p:spTgt spid="57"/>
                                        </p:tgtEl>
                                      </p:cBhvr>
                                    </p:animEffect>
                                  </p:childTnLst>
                                </p:cTn>
                              </p:par>
                            </p:childTnLst>
                          </p:cTn>
                        </p:par>
                        <p:par>
                          <p:cTn id="70" fill="hold">
                            <p:stCondLst>
                              <p:cond delay="1500"/>
                            </p:stCondLst>
                            <p:childTnLst>
                              <p:par>
                                <p:cTn id="71" presetID="10" presetClass="entr" presetSubtype="0" fill="hold" grpId="0" nodeType="afterEffect">
                                  <p:stCondLst>
                                    <p:cond delay="0"/>
                                  </p:stCondLst>
                                  <p:childTnLst>
                                    <p:set>
                                      <p:cBhvr>
                                        <p:cTn id="72" dur="1" fill="hold">
                                          <p:stCondLst>
                                            <p:cond delay="0"/>
                                          </p:stCondLst>
                                        </p:cTn>
                                        <p:tgtEl>
                                          <p:spTgt spid="58"/>
                                        </p:tgtEl>
                                        <p:attrNameLst>
                                          <p:attrName>style.visibility</p:attrName>
                                        </p:attrNameLst>
                                      </p:cBhvr>
                                      <p:to>
                                        <p:strVal val="visible"/>
                                      </p:to>
                                    </p:set>
                                    <p:animEffect transition="in" filter="fade">
                                      <p:cBhvr>
                                        <p:cTn id="73" dur="500"/>
                                        <p:tgtEl>
                                          <p:spTgt spid="58"/>
                                        </p:tgtEl>
                                      </p:cBhvr>
                                    </p:animEffect>
                                  </p:childTnLst>
                                </p:cTn>
                              </p:par>
                            </p:childTnLst>
                          </p:cTn>
                        </p:par>
                        <p:par>
                          <p:cTn id="74" fill="hold">
                            <p:stCondLst>
                              <p:cond delay="2000"/>
                            </p:stCondLst>
                            <p:childTnLst>
                              <p:par>
                                <p:cTn id="75" presetID="10" presetClass="entr" presetSubtype="0" fill="hold" nodeType="afterEffect">
                                  <p:stCondLst>
                                    <p:cond delay="0"/>
                                  </p:stCondLst>
                                  <p:childTnLst>
                                    <p:set>
                                      <p:cBhvr>
                                        <p:cTn id="76" dur="1" fill="hold">
                                          <p:stCondLst>
                                            <p:cond delay="0"/>
                                          </p:stCondLst>
                                        </p:cTn>
                                        <p:tgtEl>
                                          <p:spTgt spid="61"/>
                                        </p:tgtEl>
                                        <p:attrNameLst>
                                          <p:attrName>style.visibility</p:attrName>
                                        </p:attrNameLst>
                                      </p:cBhvr>
                                      <p:to>
                                        <p:strVal val="visible"/>
                                      </p:to>
                                    </p:set>
                                    <p:animEffect transition="in" filter="fade">
                                      <p:cBhvr>
                                        <p:cTn id="77" dur="500"/>
                                        <p:tgtEl>
                                          <p:spTgt spid="61"/>
                                        </p:tgtEl>
                                      </p:cBhvr>
                                    </p:animEffect>
                                  </p:childTnLst>
                                </p:cTn>
                              </p:par>
                            </p:childTnLst>
                          </p:cTn>
                        </p:par>
                      </p:childTnLst>
                    </p:cTn>
                  </p:par>
                  <p:par>
                    <p:cTn id="78" fill="hold">
                      <p:stCondLst>
                        <p:cond delay="indefinite"/>
                      </p:stCondLst>
                      <p:childTnLst>
                        <p:par>
                          <p:cTn id="79" fill="hold">
                            <p:stCondLst>
                              <p:cond delay="0"/>
                            </p:stCondLst>
                            <p:childTnLst>
                              <p:par>
                                <p:cTn id="80" presetID="10" presetClass="entr" presetSubtype="0" fill="hold" nodeType="clickEffect">
                                  <p:stCondLst>
                                    <p:cond delay="0"/>
                                  </p:stCondLst>
                                  <p:childTnLst>
                                    <p:set>
                                      <p:cBhvr>
                                        <p:cTn id="81" dur="1" fill="hold">
                                          <p:stCondLst>
                                            <p:cond delay="0"/>
                                          </p:stCondLst>
                                        </p:cTn>
                                        <p:tgtEl>
                                          <p:spTgt spid="27"/>
                                        </p:tgtEl>
                                        <p:attrNameLst>
                                          <p:attrName>style.visibility</p:attrName>
                                        </p:attrNameLst>
                                      </p:cBhvr>
                                      <p:to>
                                        <p:strVal val="visible"/>
                                      </p:to>
                                    </p:set>
                                    <p:animEffect transition="in" filter="fade">
                                      <p:cBhvr>
                                        <p:cTn id="82" dur="500"/>
                                        <p:tgtEl>
                                          <p:spTgt spid="27"/>
                                        </p:tgtEl>
                                      </p:cBhvr>
                                    </p:animEffect>
                                  </p:childTnLst>
                                </p:cTn>
                              </p:par>
                              <p:par>
                                <p:cTn id="83" presetID="10" presetClass="entr" presetSubtype="0" fill="hold" grpId="0" nodeType="withEffect">
                                  <p:stCondLst>
                                    <p:cond delay="0"/>
                                  </p:stCondLst>
                                  <p:childTnLst>
                                    <p:set>
                                      <p:cBhvr>
                                        <p:cTn id="84" dur="1" fill="hold">
                                          <p:stCondLst>
                                            <p:cond delay="0"/>
                                          </p:stCondLst>
                                        </p:cTn>
                                        <p:tgtEl>
                                          <p:spTgt spid="26"/>
                                        </p:tgtEl>
                                        <p:attrNameLst>
                                          <p:attrName>style.visibility</p:attrName>
                                        </p:attrNameLst>
                                      </p:cBhvr>
                                      <p:to>
                                        <p:strVal val="visible"/>
                                      </p:to>
                                    </p:set>
                                    <p:animEffect transition="in" filter="fade">
                                      <p:cBhvr>
                                        <p:cTn id="85" dur="500"/>
                                        <p:tgtEl>
                                          <p:spTgt spid="26"/>
                                        </p:tgtEl>
                                      </p:cBhvr>
                                    </p:animEffect>
                                  </p:childTnLst>
                                </p:cTn>
                              </p:par>
                              <p:par>
                                <p:cTn id="86" presetID="10" presetClass="entr" presetSubtype="0" fill="hold" grpId="0" nodeType="withEffect">
                                  <p:stCondLst>
                                    <p:cond delay="0"/>
                                  </p:stCondLst>
                                  <p:childTnLst>
                                    <p:set>
                                      <p:cBhvr>
                                        <p:cTn id="87" dur="1" fill="hold">
                                          <p:stCondLst>
                                            <p:cond delay="0"/>
                                          </p:stCondLst>
                                        </p:cTn>
                                        <p:tgtEl>
                                          <p:spTgt spid="25"/>
                                        </p:tgtEl>
                                        <p:attrNameLst>
                                          <p:attrName>style.visibility</p:attrName>
                                        </p:attrNameLst>
                                      </p:cBhvr>
                                      <p:to>
                                        <p:strVal val="visible"/>
                                      </p:to>
                                    </p:set>
                                    <p:animEffect transition="in" filter="fade">
                                      <p:cBhvr>
                                        <p:cTn id="88" dur="500"/>
                                        <p:tgtEl>
                                          <p:spTgt spid="25"/>
                                        </p:tgtEl>
                                      </p:cBhvr>
                                    </p:animEffect>
                                  </p:childTnLst>
                                </p:cTn>
                              </p:par>
                            </p:childTnLst>
                          </p:cTn>
                        </p:par>
                        <p:par>
                          <p:cTn id="89" fill="hold">
                            <p:stCondLst>
                              <p:cond delay="500"/>
                            </p:stCondLst>
                            <p:childTnLst>
                              <p:par>
                                <p:cTn id="90" presetID="10" presetClass="entr" presetSubtype="0" fill="hold" nodeType="afterEffect">
                                  <p:stCondLst>
                                    <p:cond delay="0"/>
                                  </p:stCondLst>
                                  <p:childTnLst>
                                    <p:set>
                                      <p:cBhvr>
                                        <p:cTn id="91" dur="1" fill="hold">
                                          <p:stCondLst>
                                            <p:cond delay="0"/>
                                          </p:stCondLst>
                                        </p:cTn>
                                        <p:tgtEl>
                                          <p:spTgt spid="42"/>
                                        </p:tgtEl>
                                        <p:attrNameLst>
                                          <p:attrName>style.visibility</p:attrName>
                                        </p:attrNameLst>
                                      </p:cBhvr>
                                      <p:to>
                                        <p:strVal val="visible"/>
                                      </p:to>
                                    </p:set>
                                    <p:animEffect transition="in" filter="fade">
                                      <p:cBhvr>
                                        <p:cTn id="92" dur="500"/>
                                        <p:tgtEl>
                                          <p:spTgt spid="42"/>
                                        </p:tgtEl>
                                      </p:cBhvr>
                                    </p:animEffect>
                                  </p:childTnLst>
                                </p:cTn>
                              </p:par>
                            </p:childTnLst>
                          </p:cTn>
                        </p:par>
                        <p:par>
                          <p:cTn id="93" fill="hold">
                            <p:stCondLst>
                              <p:cond delay="1000"/>
                            </p:stCondLst>
                            <p:childTnLst>
                              <p:par>
                                <p:cTn id="94" presetID="10" presetClass="entr" presetSubtype="0" fill="hold" grpId="0" nodeType="afterEffect">
                                  <p:stCondLst>
                                    <p:cond delay="0"/>
                                  </p:stCondLst>
                                  <p:childTnLst>
                                    <p:set>
                                      <p:cBhvr>
                                        <p:cTn id="95" dur="1" fill="hold">
                                          <p:stCondLst>
                                            <p:cond delay="0"/>
                                          </p:stCondLst>
                                        </p:cTn>
                                        <p:tgtEl>
                                          <p:spTgt spid="47"/>
                                        </p:tgtEl>
                                        <p:attrNameLst>
                                          <p:attrName>style.visibility</p:attrName>
                                        </p:attrNameLst>
                                      </p:cBhvr>
                                      <p:to>
                                        <p:strVal val="visible"/>
                                      </p:to>
                                    </p:set>
                                    <p:animEffect transition="in" filter="fade">
                                      <p:cBhvr>
                                        <p:cTn id="96" dur="500"/>
                                        <p:tgtEl>
                                          <p:spTgt spid="47"/>
                                        </p:tgtEl>
                                      </p:cBhvr>
                                    </p:animEffect>
                                  </p:childTnLst>
                                </p:cTn>
                              </p:par>
                            </p:childTnLst>
                          </p:cTn>
                        </p:par>
                        <p:par>
                          <p:cTn id="97" fill="hold">
                            <p:stCondLst>
                              <p:cond delay="1500"/>
                            </p:stCondLst>
                            <p:childTnLst>
                              <p:par>
                                <p:cTn id="98" presetID="10" presetClass="entr" presetSubtype="0" fill="hold" grpId="0" nodeType="afterEffect">
                                  <p:stCondLst>
                                    <p:cond delay="0"/>
                                  </p:stCondLst>
                                  <p:childTnLst>
                                    <p:set>
                                      <p:cBhvr>
                                        <p:cTn id="99" dur="1" fill="hold">
                                          <p:stCondLst>
                                            <p:cond delay="0"/>
                                          </p:stCondLst>
                                        </p:cTn>
                                        <p:tgtEl>
                                          <p:spTgt spid="48"/>
                                        </p:tgtEl>
                                        <p:attrNameLst>
                                          <p:attrName>style.visibility</p:attrName>
                                        </p:attrNameLst>
                                      </p:cBhvr>
                                      <p:to>
                                        <p:strVal val="visible"/>
                                      </p:to>
                                    </p:set>
                                    <p:animEffect transition="in" filter="fade">
                                      <p:cBhvr>
                                        <p:cTn id="100" dur="500"/>
                                        <p:tgtEl>
                                          <p:spTgt spid="48"/>
                                        </p:tgtEl>
                                      </p:cBhvr>
                                    </p:animEffect>
                                  </p:childTnLst>
                                </p:cTn>
                              </p:par>
                            </p:childTnLst>
                          </p:cTn>
                        </p:par>
                        <p:par>
                          <p:cTn id="101" fill="hold">
                            <p:stCondLst>
                              <p:cond delay="2000"/>
                            </p:stCondLst>
                            <p:childTnLst>
                              <p:par>
                                <p:cTn id="102" presetID="10" presetClass="entr" presetSubtype="0" fill="hold" nodeType="afterEffect">
                                  <p:stCondLst>
                                    <p:cond delay="0"/>
                                  </p:stCondLst>
                                  <p:childTnLst>
                                    <p:set>
                                      <p:cBhvr>
                                        <p:cTn id="103" dur="1" fill="hold">
                                          <p:stCondLst>
                                            <p:cond delay="0"/>
                                          </p:stCondLst>
                                        </p:cTn>
                                        <p:tgtEl>
                                          <p:spTgt spid="52"/>
                                        </p:tgtEl>
                                        <p:attrNameLst>
                                          <p:attrName>style.visibility</p:attrName>
                                        </p:attrNameLst>
                                      </p:cBhvr>
                                      <p:to>
                                        <p:strVal val="visible"/>
                                      </p:to>
                                    </p:set>
                                    <p:animEffect transition="in" filter="fade">
                                      <p:cBhvr>
                                        <p:cTn id="104" dur="500"/>
                                        <p:tgtEl>
                                          <p:spTgt spid="52"/>
                                        </p:tgtEl>
                                      </p:cBhvr>
                                    </p:animEffect>
                                  </p:childTnLst>
                                </p:cTn>
                              </p:par>
                            </p:childTnLst>
                          </p:cTn>
                        </p:par>
                      </p:childTnLst>
                    </p:cTn>
                  </p:par>
                  <p:par>
                    <p:cTn id="105" fill="hold">
                      <p:stCondLst>
                        <p:cond delay="indefinite"/>
                      </p:stCondLst>
                      <p:childTnLst>
                        <p:par>
                          <p:cTn id="106" fill="hold">
                            <p:stCondLst>
                              <p:cond delay="0"/>
                            </p:stCondLst>
                            <p:childTnLst>
                              <p:par>
                                <p:cTn id="107" presetID="10" presetClass="entr" presetSubtype="0" fill="hold" nodeType="clickEffect">
                                  <p:stCondLst>
                                    <p:cond delay="0"/>
                                  </p:stCondLst>
                                  <p:childTnLst>
                                    <p:set>
                                      <p:cBhvr>
                                        <p:cTn id="108" dur="1" fill="hold">
                                          <p:stCondLst>
                                            <p:cond delay="0"/>
                                          </p:stCondLst>
                                        </p:cTn>
                                        <p:tgtEl>
                                          <p:spTgt spid="24"/>
                                        </p:tgtEl>
                                        <p:attrNameLst>
                                          <p:attrName>style.visibility</p:attrName>
                                        </p:attrNameLst>
                                      </p:cBhvr>
                                      <p:to>
                                        <p:strVal val="visible"/>
                                      </p:to>
                                    </p:set>
                                    <p:animEffect transition="in" filter="fade">
                                      <p:cBhvr>
                                        <p:cTn id="109" dur="500"/>
                                        <p:tgtEl>
                                          <p:spTgt spid="24"/>
                                        </p:tgtEl>
                                      </p:cBhvr>
                                    </p:animEffect>
                                  </p:childTnLst>
                                </p:cTn>
                              </p:par>
                              <p:par>
                                <p:cTn id="110" presetID="10" presetClass="entr" presetSubtype="0" fill="hold" grpId="0" nodeType="withEffect">
                                  <p:stCondLst>
                                    <p:cond delay="0"/>
                                  </p:stCondLst>
                                  <p:childTnLst>
                                    <p:set>
                                      <p:cBhvr>
                                        <p:cTn id="111" dur="1" fill="hold">
                                          <p:stCondLst>
                                            <p:cond delay="0"/>
                                          </p:stCondLst>
                                        </p:cTn>
                                        <p:tgtEl>
                                          <p:spTgt spid="23"/>
                                        </p:tgtEl>
                                        <p:attrNameLst>
                                          <p:attrName>style.visibility</p:attrName>
                                        </p:attrNameLst>
                                      </p:cBhvr>
                                      <p:to>
                                        <p:strVal val="visible"/>
                                      </p:to>
                                    </p:set>
                                    <p:animEffect transition="in" filter="fade">
                                      <p:cBhvr>
                                        <p:cTn id="112" dur="500"/>
                                        <p:tgtEl>
                                          <p:spTgt spid="23"/>
                                        </p:tgtEl>
                                      </p:cBhvr>
                                    </p:animEffect>
                                  </p:childTnLst>
                                </p:cTn>
                              </p:par>
                              <p:par>
                                <p:cTn id="113" presetID="10" presetClass="entr" presetSubtype="0" fill="hold" grpId="0" nodeType="withEffect">
                                  <p:stCondLst>
                                    <p:cond delay="0"/>
                                  </p:stCondLst>
                                  <p:childTnLst>
                                    <p:set>
                                      <p:cBhvr>
                                        <p:cTn id="114" dur="1" fill="hold">
                                          <p:stCondLst>
                                            <p:cond delay="0"/>
                                          </p:stCondLst>
                                        </p:cTn>
                                        <p:tgtEl>
                                          <p:spTgt spid="22"/>
                                        </p:tgtEl>
                                        <p:attrNameLst>
                                          <p:attrName>style.visibility</p:attrName>
                                        </p:attrNameLst>
                                      </p:cBhvr>
                                      <p:to>
                                        <p:strVal val="visible"/>
                                      </p:to>
                                    </p:set>
                                    <p:animEffect transition="in" filter="fade">
                                      <p:cBhvr>
                                        <p:cTn id="115"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16" grpId="0"/>
      <p:bldP spid="17" grpId="0" animBg="1"/>
      <p:bldP spid="19" grpId="0" animBg="1"/>
      <p:bldP spid="21" grpId="0"/>
      <p:bldP spid="22" grpId="0"/>
      <p:bldP spid="23" grpId="0" animBg="1"/>
      <p:bldP spid="25" grpId="0"/>
      <p:bldP spid="26" grpId="0" animBg="1"/>
      <p:bldP spid="30" grpId="0" animBg="1"/>
      <p:bldP spid="31" grpId="0"/>
      <p:bldP spid="32" grpId="0" animBg="1"/>
      <p:bldP spid="33" grpId="0"/>
      <p:bldP spid="39" grpId="0" animBg="1"/>
      <p:bldP spid="40" grpId="0"/>
      <p:bldP spid="47" grpId="0" animBg="1"/>
      <p:bldP spid="48" grpId="0"/>
      <p:bldP spid="57" grpId="0" animBg="1"/>
      <p:bldP spid="5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extBox 15"/>
          <p:cNvSpPr txBox="1"/>
          <p:nvPr/>
        </p:nvSpPr>
        <p:spPr>
          <a:xfrm rot="16200000">
            <a:off x="135592" y="1655498"/>
            <a:ext cx="1633545" cy="523220"/>
          </a:xfrm>
          <a:prstGeom prst="rect">
            <a:avLst/>
          </a:prstGeom>
          <a:solidFill>
            <a:schemeClr val="tx2"/>
          </a:solidFill>
        </p:spPr>
        <p:txBody>
          <a:bodyPr wrap="square" rtlCol="0" anchor="ctr">
            <a:spAutoFit/>
          </a:bodyPr>
          <a:lstStyle/>
          <a:p>
            <a:pPr algn="ctr"/>
            <a:r>
              <a:rPr lang="en-US" sz="1400" b="1" dirty="0">
                <a:solidFill>
                  <a:schemeClr val="bg1"/>
                </a:solidFill>
              </a:rPr>
              <a:t>Income Protection</a:t>
            </a:r>
          </a:p>
        </p:txBody>
      </p:sp>
      <p:sp>
        <p:nvSpPr>
          <p:cNvPr id="17" name="TextBox 16"/>
          <p:cNvSpPr txBox="1"/>
          <p:nvPr/>
        </p:nvSpPr>
        <p:spPr>
          <a:xfrm rot="16200000">
            <a:off x="95237" y="3328559"/>
            <a:ext cx="1712578" cy="523220"/>
          </a:xfrm>
          <a:prstGeom prst="rect">
            <a:avLst/>
          </a:prstGeom>
          <a:solidFill>
            <a:schemeClr val="tx2"/>
          </a:solidFill>
        </p:spPr>
        <p:txBody>
          <a:bodyPr wrap="square" rtlCol="0" anchor="ctr">
            <a:spAutoFit/>
          </a:bodyPr>
          <a:lstStyle/>
          <a:p>
            <a:pPr algn="ctr"/>
            <a:r>
              <a:rPr lang="en-US" sz="1400" b="1" dirty="0">
                <a:solidFill>
                  <a:schemeClr val="bg1"/>
                </a:solidFill>
              </a:rPr>
              <a:t>Growth Opportunities</a:t>
            </a:r>
          </a:p>
        </p:txBody>
      </p:sp>
      <p:sp>
        <p:nvSpPr>
          <p:cNvPr id="18" name="TextBox 17"/>
          <p:cNvSpPr txBox="1"/>
          <p:nvPr/>
        </p:nvSpPr>
        <p:spPr>
          <a:xfrm rot="16200000">
            <a:off x="149859" y="4985471"/>
            <a:ext cx="1601246" cy="523220"/>
          </a:xfrm>
          <a:prstGeom prst="rect">
            <a:avLst/>
          </a:prstGeom>
          <a:solidFill>
            <a:schemeClr val="tx2"/>
          </a:solidFill>
        </p:spPr>
        <p:txBody>
          <a:bodyPr wrap="square" rtlCol="0" anchor="ctr">
            <a:spAutoFit/>
          </a:bodyPr>
          <a:lstStyle/>
          <a:p>
            <a:pPr algn="ctr"/>
            <a:r>
              <a:rPr lang="en-US" sz="1400" b="1" dirty="0">
                <a:solidFill>
                  <a:schemeClr val="bg1"/>
                </a:solidFill>
              </a:rPr>
              <a:t>Income Distribution</a:t>
            </a:r>
          </a:p>
        </p:txBody>
      </p:sp>
      <p:sp>
        <p:nvSpPr>
          <p:cNvPr id="20" name="Title 1"/>
          <p:cNvSpPr>
            <a:spLocks noGrp="1"/>
          </p:cNvSpPr>
          <p:nvPr>
            <p:ph type="title"/>
          </p:nvPr>
        </p:nvSpPr>
        <p:spPr>
          <a:xfrm>
            <a:off x="762188" y="392025"/>
            <a:ext cx="10587030" cy="643428"/>
          </a:xfrm>
        </p:spPr>
        <p:txBody>
          <a:bodyPr lIns="0"/>
          <a:lstStyle/>
          <a:p>
            <a:r>
              <a:rPr lang="en-US" sz="2800" dirty="0">
                <a:solidFill>
                  <a:schemeClr val="tx1"/>
                </a:solidFill>
              </a:rPr>
              <a:t>Putting Money in a Fixed Index Annuity</a:t>
            </a:r>
            <a:endParaRPr lang="en-US" dirty="0"/>
          </a:p>
        </p:txBody>
      </p:sp>
      <p:sp>
        <p:nvSpPr>
          <p:cNvPr id="2" name="Rectangle 1">
            <a:extLst>
              <a:ext uri="{FF2B5EF4-FFF2-40B4-BE49-F238E27FC236}">
                <a16:creationId xmlns:a16="http://schemas.microsoft.com/office/drawing/2014/main" id="{DE50D259-4C9A-4945-A981-75DC8C661B01}"/>
              </a:ext>
            </a:extLst>
          </p:cNvPr>
          <p:cNvSpPr/>
          <p:nvPr/>
        </p:nvSpPr>
        <p:spPr>
          <a:xfrm>
            <a:off x="1716521" y="1100334"/>
            <a:ext cx="2754031" cy="1589441"/>
          </a:xfrm>
          <a:prstGeom prst="rect">
            <a:avLst/>
          </a:prstGeom>
          <a:noFill/>
          <a:ln w="349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a:extLst>
              <a:ext uri="{FF2B5EF4-FFF2-40B4-BE49-F238E27FC236}">
                <a16:creationId xmlns:a16="http://schemas.microsoft.com/office/drawing/2014/main" id="{26928759-8708-1141-B10E-15C5344FCED8}"/>
              </a:ext>
            </a:extLst>
          </p:cNvPr>
          <p:cNvSpPr/>
          <p:nvPr/>
        </p:nvSpPr>
        <p:spPr>
          <a:xfrm>
            <a:off x="1729690" y="1462927"/>
            <a:ext cx="2754031" cy="954107"/>
          </a:xfrm>
          <a:prstGeom prst="rect">
            <a:avLst/>
          </a:prstGeom>
        </p:spPr>
        <p:txBody>
          <a:bodyPr wrap="square">
            <a:spAutoFit/>
          </a:bodyPr>
          <a:lstStyle/>
          <a:p>
            <a:pPr lvl="0" algn="ctr"/>
            <a:r>
              <a:rPr lang="en-US" sz="1400" b="1" dirty="0">
                <a:latin typeface="Calibri" panose="020F0502020204030204" pitchFamily="34" charset="0"/>
                <a:cs typeface="Calibri" panose="020F0502020204030204" pitchFamily="34" charset="0"/>
              </a:rPr>
              <a:t>ANNUITY CONTRACT </a:t>
            </a:r>
            <a:br>
              <a:rPr lang="en-US" sz="1400" b="1" dirty="0">
                <a:latin typeface="Calibri" panose="020F0502020204030204" pitchFamily="34" charset="0"/>
                <a:cs typeface="Calibri" panose="020F0502020204030204" pitchFamily="34" charset="0"/>
              </a:rPr>
            </a:br>
            <a:r>
              <a:rPr lang="en-US" sz="1400" b="1" dirty="0">
                <a:latin typeface="Calibri" panose="020F0502020204030204" pitchFamily="34" charset="0"/>
                <a:cs typeface="Calibri" panose="020F0502020204030204" pitchFamily="34" charset="0"/>
              </a:rPr>
              <a:t>ISSUED</a:t>
            </a:r>
          </a:p>
          <a:p>
            <a:pPr lvl="0" algn="ctr"/>
            <a:r>
              <a:rPr lang="en-US" sz="1400" dirty="0">
                <a:latin typeface="Calibri" panose="020F0502020204030204" pitchFamily="34" charset="0"/>
                <a:cs typeface="Calibri" panose="020F0502020204030204" pitchFamily="34" charset="0"/>
              </a:rPr>
              <a:t>Purchased in a single or series of premium payments</a:t>
            </a:r>
          </a:p>
        </p:txBody>
      </p:sp>
      <p:sp>
        <p:nvSpPr>
          <p:cNvPr id="36" name="Rectangle 35">
            <a:extLst>
              <a:ext uri="{FF2B5EF4-FFF2-40B4-BE49-F238E27FC236}">
                <a16:creationId xmlns:a16="http://schemas.microsoft.com/office/drawing/2014/main" id="{AF2A1179-CBD8-5641-8306-ADFD3F846025}"/>
              </a:ext>
            </a:extLst>
          </p:cNvPr>
          <p:cNvSpPr/>
          <p:nvPr/>
        </p:nvSpPr>
        <p:spPr>
          <a:xfrm>
            <a:off x="4978263" y="1106706"/>
            <a:ext cx="2754031" cy="1589441"/>
          </a:xfrm>
          <a:prstGeom prst="rect">
            <a:avLst/>
          </a:prstGeom>
          <a:noFill/>
          <a:ln w="349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36">
            <a:extLst>
              <a:ext uri="{FF2B5EF4-FFF2-40B4-BE49-F238E27FC236}">
                <a16:creationId xmlns:a16="http://schemas.microsoft.com/office/drawing/2014/main" id="{44DF5269-C9F5-9C42-AD9F-88405F0EE35F}"/>
              </a:ext>
            </a:extLst>
          </p:cNvPr>
          <p:cNvSpPr/>
          <p:nvPr/>
        </p:nvSpPr>
        <p:spPr>
          <a:xfrm>
            <a:off x="5205221" y="1607628"/>
            <a:ext cx="2343865" cy="738664"/>
          </a:xfrm>
          <a:prstGeom prst="rect">
            <a:avLst/>
          </a:prstGeom>
        </p:spPr>
        <p:txBody>
          <a:bodyPr wrap="square">
            <a:spAutoFit/>
          </a:bodyPr>
          <a:lstStyle/>
          <a:p>
            <a:pPr lvl="0" algn="ctr"/>
            <a:r>
              <a:rPr lang="en-US" sz="1400" b="1" dirty="0">
                <a:latin typeface="Calibri" panose="020F0502020204030204" pitchFamily="34" charset="0"/>
                <a:cs typeface="Calibri" panose="020F0502020204030204" pitchFamily="34" charset="0"/>
              </a:rPr>
              <a:t>PRINCIPAL PROTECTION</a:t>
            </a:r>
          </a:p>
          <a:p>
            <a:pPr lvl="0" algn="ctr"/>
            <a:r>
              <a:rPr lang="en-US" sz="1400" dirty="0">
                <a:latin typeface="Calibri" panose="020F0502020204030204" pitchFamily="34" charset="0"/>
                <a:cs typeface="Calibri" panose="020F0502020204030204" pitchFamily="34" charset="0"/>
              </a:rPr>
              <a:t>Contract guarantees principal protection</a:t>
            </a:r>
          </a:p>
        </p:txBody>
      </p:sp>
      <p:cxnSp>
        <p:nvCxnSpPr>
          <p:cNvPr id="38" name="Straight Arrow Connector 37">
            <a:extLst>
              <a:ext uri="{FF2B5EF4-FFF2-40B4-BE49-F238E27FC236}">
                <a16:creationId xmlns:a16="http://schemas.microsoft.com/office/drawing/2014/main" id="{DF228FF9-7141-EA4A-9708-9B72C8D1F878}"/>
              </a:ext>
            </a:extLst>
          </p:cNvPr>
          <p:cNvCxnSpPr>
            <a:cxnSpLocks/>
            <a:stCxn id="2" idx="3"/>
            <a:endCxn id="36" idx="1"/>
          </p:cNvCxnSpPr>
          <p:nvPr/>
        </p:nvCxnSpPr>
        <p:spPr>
          <a:xfrm>
            <a:off x="4470552" y="1895055"/>
            <a:ext cx="507711" cy="6372"/>
          </a:xfrm>
          <a:prstGeom prst="straightConnector1">
            <a:avLst/>
          </a:prstGeom>
          <a:ln w="69850" cap="rnd">
            <a:solidFill>
              <a:schemeClr val="accent2"/>
            </a:solidFill>
            <a:prstDash val="sysDot"/>
            <a:tailEnd type="triangle"/>
          </a:ln>
        </p:spPr>
        <p:style>
          <a:lnRef idx="1">
            <a:schemeClr val="accent1"/>
          </a:lnRef>
          <a:fillRef idx="0">
            <a:schemeClr val="accent1"/>
          </a:fillRef>
          <a:effectRef idx="0">
            <a:schemeClr val="accent1"/>
          </a:effectRef>
          <a:fontRef idx="minor">
            <a:schemeClr val="tx1"/>
          </a:fontRef>
        </p:style>
      </p:cxnSp>
      <p:sp>
        <p:nvSpPr>
          <p:cNvPr id="41" name="Rectangle 40">
            <a:extLst>
              <a:ext uri="{FF2B5EF4-FFF2-40B4-BE49-F238E27FC236}">
                <a16:creationId xmlns:a16="http://schemas.microsoft.com/office/drawing/2014/main" id="{2C338539-B712-8643-A8C7-6C049DA8464B}"/>
              </a:ext>
            </a:extLst>
          </p:cNvPr>
          <p:cNvSpPr/>
          <p:nvPr/>
        </p:nvSpPr>
        <p:spPr>
          <a:xfrm>
            <a:off x="1729690" y="2789821"/>
            <a:ext cx="2754031" cy="1589442"/>
          </a:xfrm>
          <a:prstGeom prst="rect">
            <a:avLst/>
          </a:prstGeom>
          <a:noFill/>
          <a:ln w="349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ectangle 41">
            <a:extLst>
              <a:ext uri="{FF2B5EF4-FFF2-40B4-BE49-F238E27FC236}">
                <a16:creationId xmlns:a16="http://schemas.microsoft.com/office/drawing/2014/main" id="{F13427D3-D9D5-8942-8B5B-A82B7F89068F}"/>
              </a:ext>
            </a:extLst>
          </p:cNvPr>
          <p:cNvSpPr/>
          <p:nvPr/>
        </p:nvSpPr>
        <p:spPr>
          <a:xfrm>
            <a:off x="1742859" y="2925476"/>
            <a:ext cx="2754031" cy="1384995"/>
          </a:xfrm>
          <a:prstGeom prst="rect">
            <a:avLst/>
          </a:prstGeom>
        </p:spPr>
        <p:txBody>
          <a:bodyPr wrap="square">
            <a:spAutoFit/>
          </a:bodyPr>
          <a:lstStyle/>
          <a:p>
            <a:pPr algn="ctr"/>
            <a:r>
              <a:rPr lang="en-US" sz="1400" b="1" dirty="0">
                <a:latin typeface="Calibri" panose="020F0502020204030204" pitchFamily="34" charset="0"/>
                <a:cs typeface="Calibri" panose="020F0502020204030204" pitchFamily="34" charset="0"/>
              </a:rPr>
              <a:t>LOCKED-IN INTEREST </a:t>
            </a:r>
          </a:p>
          <a:p>
            <a:pPr lvl="0" algn="ctr"/>
            <a:r>
              <a:rPr lang="en-US" sz="1400" dirty="0">
                <a:latin typeface="Calibri" panose="020F0502020204030204" pitchFamily="34" charset="0"/>
                <a:cs typeface="Calibri" panose="020F0502020204030204" pitchFamily="34" charset="0"/>
              </a:rPr>
              <a:t>Any interest credited to the contract cannot be lost based on declines in any of the financial indexes on which the index accounts are based</a:t>
            </a:r>
          </a:p>
        </p:txBody>
      </p:sp>
      <p:sp>
        <p:nvSpPr>
          <p:cNvPr id="43" name="Rectangle 42">
            <a:extLst>
              <a:ext uri="{FF2B5EF4-FFF2-40B4-BE49-F238E27FC236}">
                <a16:creationId xmlns:a16="http://schemas.microsoft.com/office/drawing/2014/main" id="{BC690FA5-2D61-BB43-AD8F-4EFBA8FB95CF}"/>
              </a:ext>
            </a:extLst>
          </p:cNvPr>
          <p:cNvSpPr/>
          <p:nvPr/>
        </p:nvSpPr>
        <p:spPr>
          <a:xfrm>
            <a:off x="4991432" y="2796193"/>
            <a:ext cx="2754031" cy="1589442"/>
          </a:xfrm>
          <a:prstGeom prst="rect">
            <a:avLst/>
          </a:prstGeom>
          <a:noFill/>
          <a:ln w="349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Rectangle 43">
            <a:extLst>
              <a:ext uri="{FF2B5EF4-FFF2-40B4-BE49-F238E27FC236}">
                <a16:creationId xmlns:a16="http://schemas.microsoft.com/office/drawing/2014/main" id="{E18EC9C1-3B88-E643-9B46-B55EC4D0C987}"/>
              </a:ext>
            </a:extLst>
          </p:cNvPr>
          <p:cNvSpPr/>
          <p:nvPr/>
        </p:nvSpPr>
        <p:spPr>
          <a:xfrm>
            <a:off x="4956627" y="2857903"/>
            <a:ext cx="2775667" cy="1446550"/>
          </a:xfrm>
          <a:prstGeom prst="rect">
            <a:avLst/>
          </a:prstGeom>
        </p:spPr>
        <p:txBody>
          <a:bodyPr wrap="square">
            <a:spAutoFit/>
          </a:bodyPr>
          <a:lstStyle/>
          <a:p>
            <a:pPr lvl="0" algn="ctr"/>
            <a:r>
              <a:rPr lang="en-US" sz="1400" b="1" dirty="0">
                <a:latin typeface="Calibri" panose="020F0502020204030204" pitchFamily="34" charset="0"/>
                <a:cs typeface="Calibri" panose="020F0502020204030204" pitchFamily="34" charset="0"/>
              </a:rPr>
              <a:t>INDEX CREDITING STRATEGY OPTIONS </a:t>
            </a:r>
          </a:p>
          <a:p>
            <a:pPr lvl="0" algn="ctr"/>
            <a:r>
              <a:rPr lang="en-US" sz="1200" dirty="0">
                <a:latin typeface="Calibri" panose="020F0502020204030204" pitchFamily="34" charset="0"/>
                <a:cs typeface="Calibri" panose="020F0502020204030204" pitchFamily="34" charset="0"/>
              </a:rPr>
              <a:t>Formula used to determine interest credited to the contract based on part of the performance of an external index (a contract may offer multiple index accounts based on different indexes)</a:t>
            </a:r>
          </a:p>
        </p:txBody>
      </p:sp>
      <p:sp>
        <p:nvSpPr>
          <p:cNvPr id="45" name="Rectangle 44">
            <a:extLst>
              <a:ext uri="{FF2B5EF4-FFF2-40B4-BE49-F238E27FC236}">
                <a16:creationId xmlns:a16="http://schemas.microsoft.com/office/drawing/2014/main" id="{2870BFBB-B258-4446-ADA4-809578A7AC3E}"/>
              </a:ext>
            </a:extLst>
          </p:cNvPr>
          <p:cNvSpPr/>
          <p:nvPr/>
        </p:nvSpPr>
        <p:spPr>
          <a:xfrm>
            <a:off x="8253174" y="2796193"/>
            <a:ext cx="2754031" cy="1589442"/>
          </a:xfrm>
          <a:prstGeom prst="rect">
            <a:avLst/>
          </a:prstGeom>
          <a:noFill/>
          <a:ln w="349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Rectangle 45">
            <a:extLst>
              <a:ext uri="{FF2B5EF4-FFF2-40B4-BE49-F238E27FC236}">
                <a16:creationId xmlns:a16="http://schemas.microsoft.com/office/drawing/2014/main" id="{2DE50227-1674-794C-B56A-5A2D177BE829}"/>
              </a:ext>
            </a:extLst>
          </p:cNvPr>
          <p:cNvSpPr/>
          <p:nvPr/>
        </p:nvSpPr>
        <p:spPr>
          <a:xfrm>
            <a:off x="8480132" y="3143893"/>
            <a:ext cx="2343865" cy="892552"/>
          </a:xfrm>
          <a:prstGeom prst="rect">
            <a:avLst/>
          </a:prstGeom>
        </p:spPr>
        <p:txBody>
          <a:bodyPr wrap="square">
            <a:spAutoFit/>
          </a:bodyPr>
          <a:lstStyle/>
          <a:p>
            <a:pPr lvl="0" algn="ctr"/>
            <a:r>
              <a:rPr lang="en-US" sz="1400" b="1" dirty="0">
                <a:latin typeface="Calibri" panose="020F0502020204030204" pitchFamily="34" charset="0"/>
                <a:cs typeface="Calibri" panose="020F0502020204030204" pitchFamily="34" charset="0"/>
              </a:rPr>
              <a:t>GUARANTEED RATE FOR FIXED ACCOUNT</a:t>
            </a:r>
          </a:p>
          <a:p>
            <a:pPr lvl="0" algn="ctr"/>
            <a:r>
              <a:rPr lang="en-US" sz="1200" dirty="0">
                <a:latin typeface="Calibri" panose="020F0502020204030204" pitchFamily="34" charset="0"/>
                <a:cs typeface="Calibri" panose="020F0502020204030204" pitchFamily="34" charset="0"/>
              </a:rPr>
              <a:t>Annual rate set at issue and guaranteed for set period of time</a:t>
            </a:r>
          </a:p>
        </p:txBody>
      </p:sp>
      <p:sp>
        <p:nvSpPr>
          <p:cNvPr id="47" name="Rectangle 46">
            <a:extLst>
              <a:ext uri="{FF2B5EF4-FFF2-40B4-BE49-F238E27FC236}">
                <a16:creationId xmlns:a16="http://schemas.microsoft.com/office/drawing/2014/main" id="{927E89E3-290C-E244-91A3-6877D5F2B011}"/>
              </a:ext>
            </a:extLst>
          </p:cNvPr>
          <p:cNvSpPr/>
          <p:nvPr/>
        </p:nvSpPr>
        <p:spPr>
          <a:xfrm>
            <a:off x="1729690" y="4502290"/>
            <a:ext cx="2754031" cy="1555832"/>
          </a:xfrm>
          <a:prstGeom prst="rect">
            <a:avLst/>
          </a:prstGeom>
          <a:noFill/>
          <a:ln w="349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Rectangle 47">
            <a:extLst>
              <a:ext uri="{FF2B5EF4-FFF2-40B4-BE49-F238E27FC236}">
                <a16:creationId xmlns:a16="http://schemas.microsoft.com/office/drawing/2014/main" id="{FC09D47E-28D7-4346-8C80-8EDA8F1C1BD8}"/>
              </a:ext>
            </a:extLst>
          </p:cNvPr>
          <p:cNvSpPr/>
          <p:nvPr/>
        </p:nvSpPr>
        <p:spPr>
          <a:xfrm>
            <a:off x="1742859" y="4872540"/>
            <a:ext cx="2754031" cy="954107"/>
          </a:xfrm>
          <a:prstGeom prst="rect">
            <a:avLst/>
          </a:prstGeom>
        </p:spPr>
        <p:txBody>
          <a:bodyPr wrap="square">
            <a:spAutoFit/>
          </a:bodyPr>
          <a:lstStyle/>
          <a:p>
            <a:pPr lvl="0" algn="ctr"/>
            <a:r>
              <a:rPr lang="en-US" sz="1400" b="1" dirty="0">
                <a:latin typeface="Calibri" panose="020F0502020204030204" pitchFamily="34" charset="0"/>
                <a:cs typeface="Calibri" panose="020F0502020204030204" pitchFamily="34" charset="0"/>
              </a:rPr>
              <a:t>TAX DEFERRAL </a:t>
            </a:r>
            <a:br>
              <a:rPr lang="en-US" sz="1400" b="1" dirty="0">
                <a:latin typeface="Calibri" panose="020F0502020204030204" pitchFamily="34" charset="0"/>
                <a:cs typeface="Calibri" panose="020F0502020204030204" pitchFamily="34" charset="0"/>
              </a:rPr>
            </a:br>
            <a:r>
              <a:rPr lang="en-US" sz="1400" dirty="0">
                <a:latin typeface="Calibri" panose="020F0502020204030204" pitchFamily="34" charset="0"/>
                <a:cs typeface="Calibri" panose="020F0502020204030204" pitchFamily="34" charset="0"/>
              </a:rPr>
              <a:t>Any interest credited accumulates on a tax-deferred basis and is taxed upon withdrawal</a:t>
            </a:r>
          </a:p>
        </p:txBody>
      </p:sp>
      <p:sp>
        <p:nvSpPr>
          <p:cNvPr id="49" name="Rectangle 48">
            <a:extLst>
              <a:ext uri="{FF2B5EF4-FFF2-40B4-BE49-F238E27FC236}">
                <a16:creationId xmlns:a16="http://schemas.microsoft.com/office/drawing/2014/main" id="{7FB0637D-09F0-1148-92CB-F27B4BAA3B6A}"/>
              </a:ext>
            </a:extLst>
          </p:cNvPr>
          <p:cNvSpPr/>
          <p:nvPr/>
        </p:nvSpPr>
        <p:spPr>
          <a:xfrm>
            <a:off x="4991432" y="4508662"/>
            <a:ext cx="2754031" cy="1555832"/>
          </a:xfrm>
          <a:prstGeom prst="rect">
            <a:avLst/>
          </a:prstGeom>
          <a:noFill/>
          <a:ln w="349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Rectangle 49">
            <a:extLst>
              <a:ext uri="{FF2B5EF4-FFF2-40B4-BE49-F238E27FC236}">
                <a16:creationId xmlns:a16="http://schemas.microsoft.com/office/drawing/2014/main" id="{1DBBC657-A3DE-3942-99E7-E03B27D91396}"/>
              </a:ext>
            </a:extLst>
          </p:cNvPr>
          <p:cNvSpPr/>
          <p:nvPr/>
        </p:nvSpPr>
        <p:spPr>
          <a:xfrm>
            <a:off x="5218390" y="4953044"/>
            <a:ext cx="2343865" cy="738664"/>
          </a:xfrm>
          <a:prstGeom prst="rect">
            <a:avLst/>
          </a:prstGeom>
        </p:spPr>
        <p:txBody>
          <a:bodyPr wrap="square">
            <a:spAutoFit/>
          </a:bodyPr>
          <a:lstStyle/>
          <a:p>
            <a:pPr lvl="0" algn="ctr"/>
            <a:r>
              <a:rPr lang="en-US" sz="1400" b="1" dirty="0">
                <a:latin typeface="Calibri" panose="020F0502020204030204" pitchFamily="34" charset="0"/>
                <a:cs typeface="Calibri" panose="020F0502020204030204" pitchFamily="34" charset="0"/>
              </a:rPr>
              <a:t>INCOME PAYMENTS </a:t>
            </a:r>
          </a:p>
          <a:p>
            <a:pPr lvl="0" algn="ctr"/>
            <a:r>
              <a:rPr lang="en-US" sz="1400" dirty="0">
                <a:latin typeface="Calibri" panose="020F0502020204030204" pitchFamily="34" charset="0"/>
                <a:cs typeface="Calibri" panose="020F0502020204030204" pitchFamily="34" charset="0"/>
              </a:rPr>
              <a:t>One time or regularly scheduled payments</a:t>
            </a:r>
          </a:p>
        </p:txBody>
      </p:sp>
      <p:sp>
        <p:nvSpPr>
          <p:cNvPr id="51" name="Rectangle 50">
            <a:extLst>
              <a:ext uri="{FF2B5EF4-FFF2-40B4-BE49-F238E27FC236}">
                <a16:creationId xmlns:a16="http://schemas.microsoft.com/office/drawing/2014/main" id="{1042E6EA-7E6E-5C40-B233-FA28E71F15A8}"/>
              </a:ext>
            </a:extLst>
          </p:cNvPr>
          <p:cNvSpPr/>
          <p:nvPr/>
        </p:nvSpPr>
        <p:spPr>
          <a:xfrm>
            <a:off x="8253174" y="4508662"/>
            <a:ext cx="2754031" cy="1555832"/>
          </a:xfrm>
          <a:prstGeom prst="rect">
            <a:avLst/>
          </a:prstGeom>
          <a:noFill/>
          <a:ln w="349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Rectangle 51">
            <a:extLst>
              <a:ext uri="{FF2B5EF4-FFF2-40B4-BE49-F238E27FC236}">
                <a16:creationId xmlns:a16="http://schemas.microsoft.com/office/drawing/2014/main" id="{5DB06EEF-6D68-E14B-AEBB-914B7EAD7D6D}"/>
              </a:ext>
            </a:extLst>
          </p:cNvPr>
          <p:cNvSpPr/>
          <p:nvPr/>
        </p:nvSpPr>
        <p:spPr>
          <a:xfrm>
            <a:off x="8480132" y="4664653"/>
            <a:ext cx="2343865" cy="1231106"/>
          </a:xfrm>
          <a:prstGeom prst="rect">
            <a:avLst/>
          </a:prstGeom>
        </p:spPr>
        <p:txBody>
          <a:bodyPr wrap="square">
            <a:spAutoFit/>
          </a:bodyPr>
          <a:lstStyle/>
          <a:p>
            <a:pPr lvl="0" algn="ctr"/>
            <a:r>
              <a:rPr lang="en-US" sz="1400" b="1" dirty="0">
                <a:latin typeface="Calibri" panose="020F0502020204030204" pitchFamily="34" charset="0"/>
                <a:cs typeface="Calibri" panose="020F0502020204030204" pitchFamily="34" charset="0"/>
              </a:rPr>
              <a:t>RIDER OPTIONS </a:t>
            </a:r>
          </a:p>
          <a:p>
            <a:pPr lvl="0" algn="ctr"/>
            <a:r>
              <a:rPr lang="en-US" sz="1200" dirty="0">
                <a:latin typeface="Calibri" panose="020F0502020204030204" pitchFamily="34" charset="0"/>
                <a:cs typeface="Calibri" panose="020F0502020204030204" pitchFamily="34" charset="0"/>
              </a:rPr>
              <a:t>Some annuities offer riders or optional benefits that can provide guaranteed lifetime income payments and increased payments for care-related costs</a:t>
            </a:r>
          </a:p>
        </p:txBody>
      </p:sp>
      <p:cxnSp>
        <p:nvCxnSpPr>
          <p:cNvPr id="11" name="Elbow Connector 10">
            <a:extLst>
              <a:ext uri="{FF2B5EF4-FFF2-40B4-BE49-F238E27FC236}">
                <a16:creationId xmlns:a16="http://schemas.microsoft.com/office/drawing/2014/main" id="{2DC8DA9D-C7D4-D349-83FD-E264FD6905D3}"/>
              </a:ext>
            </a:extLst>
          </p:cNvPr>
          <p:cNvCxnSpPr>
            <a:cxnSpLocks/>
            <a:stCxn id="36" idx="3"/>
            <a:endCxn id="45" idx="0"/>
          </p:cNvCxnSpPr>
          <p:nvPr/>
        </p:nvCxnSpPr>
        <p:spPr>
          <a:xfrm>
            <a:off x="7732294" y="1901427"/>
            <a:ext cx="1897896" cy="894766"/>
          </a:xfrm>
          <a:prstGeom prst="bentConnector2">
            <a:avLst/>
          </a:prstGeom>
          <a:ln w="69850" cap="rnd">
            <a:solidFill>
              <a:schemeClr val="accent2"/>
            </a:solidFill>
            <a:prstDash val="sysDot"/>
            <a:tailEnd type="triangle"/>
          </a:ln>
        </p:spPr>
        <p:style>
          <a:lnRef idx="1">
            <a:schemeClr val="accent1"/>
          </a:lnRef>
          <a:fillRef idx="0">
            <a:schemeClr val="accent1"/>
          </a:fillRef>
          <a:effectRef idx="0">
            <a:schemeClr val="accent1"/>
          </a:effectRef>
          <a:fontRef idx="minor">
            <a:schemeClr val="tx1"/>
          </a:fontRef>
        </p:style>
      </p:cxnSp>
      <p:cxnSp>
        <p:nvCxnSpPr>
          <p:cNvPr id="60" name="Straight Arrow Connector 59">
            <a:extLst>
              <a:ext uri="{FF2B5EF4-FFF2-40B4-BE49-F238E27FC236}">
                <a16:creationId xmlns:a16="http://schemas.microsoft.com/office/drawing/2014/main" id="{F43F8F3F-682E-B543-B700-6E0D3C0061A1}"/>
              </a:ext>
            </a:extLst>
          </p:cNvPr>
          <p:cNvCxnSpPr>
            <a:cxnSpLocks/>
            <a:stCxn id="45" idx="1"/>
            <a:endCxn id="44" idx="3"/>
          </p:cNvCxnSpPr>
          <p:nvPr/>
        </p:nvCxnSpPr>
        <p:spPr>
          <a:xfrm flipH="1" flipV="1">
            <a:off x="7732294" y="3581178"/>
            <a:ext cx="520880" cy="9736"/>
          </a:xfrm>
          <a:prstGeom prst="straightConnector1">
            <a:avLst/>
          </a:prstGeom>
          <a:ln w="69850" cap="rnd">
            <a:solidFill>
              <a:schemeClr val="accent2"/>
            </a:solidFill>
            <a:prstDash val="sysDot"/>
            <a:tailEnd type="triangle"/>
          </a:ln>
        </p:spPr>
        <p:style>
          <a:lnRef idx="1">
            <a:schemeClr val="accent1"/>
          </a:lnRef>
          <a:fillRef idx="0">
            <a:schemeClr val="accent1"/>
          </a:fillRef>
          <a:effectRef idx="0">
            <a:schemeClr val="accent1"/>
          </a:effectRef>
          <a:fontRef idx="minor">
            <a:schemeClr val="tx1"/>
          </a:fontRef>
        </p:style>
      </p:cxnSp>
      <p:cxnSp>
        <p:nvCxnSpPr>
          <p:cNvPr id="61" name="Straight Arrow Connector 60">
            <a:extLst>
              <a:ext uri="{FF2B5EF4-FFF2-40B4-BE49-F238E27FC236}">
                <a16:creationId xmlns:a16="http://schemas.microsoft.com/office/drawing/2014/main" id="{3DA36436-030D-E442-9A6B-40B6CEB3FDCB}"/>
              </a:ext>
            </a:extLst>
          </p:cNvPr>
          <p:cNvCxnSpPr>
            <a:cxnSpLocks/>
          </p:cNvCxnSpPr>
          <p:nvPr/>
        </p:nvCxnSpPr>
        <p:spPr>
          <a:xfrm flipH="1">
            <a:off x="4420621" y="3609616"/>
            <a:ext cx="514328" cy="8455"/>
          </a:xfrm>
          <a:prstGeom prst="straightConnector1">
            <a:avLst/>
          </a:prstGeom>
          <a:ln w="69850" cap="rnd">
            <a:solidFill>
              <a:schemeClr val="accent2"/>
            </a:solidFill>
            <a:prstDash val="sysDot"/>
            <a:tailEnd type="triangle"/>
          </a:ln>
        </p:spPr>
        <p:style>
          <a:lnRef idx="1">
            <a:schemeClr val="accent1"/>
          </a:lnRef>
          <a:fillRef idx="0">
            <a:schemeClr val="accent1"/>
          </a:fillRef>
          <a:effectRef idx="0">
            <a:schemeClr val="accent1"/>
          </a:effectRef>
          <a:fontRef idx="minor">
            <a:schemeClr val="tx1"/>
          </a:fontRef>
        </p:style>
      </p:cxnSp>
      <p:cxnSp>
        <p:nvCxnSpPr>
          <p:cNvPr id="62" name="Elbow Connector 61">
            <a:extLst>
              <a:ext uri="{FF2B5EF4-FFF2-40B4-BE49-F238E27FC236}">
                <a16:creationId xmlns:a16="http://schemas.microsoft.com/office/drawing/2014/main" id="{3E457AF0-A887-824E-829A-7AE163A554A3}"/>
              </a:ext>
            </a:extLst>
          </p:cNvPr>
          <p:cNvCxnSpPr>
            <a:cxnSpLocks/>
            <a:stCxn id="41" idx="1"/>
            <a:endCxn id="48" idx="1"/>
          </p:cNvCxnSpPr>
          <p:nvPr/>
        </p:nvCxnSpPr>
        <p:spPr>
          <a:xfrm rot="10800000" flipH="1" flipV="1">
            <a:off x="1729689" y="3584542"/>
            <a:ext cx="13169" cy="1765052"/>
          </a:xfrm>
          <a:prstGeom prst="bentConnector3">
            <a:avLst>
              <a:gd name="adj1" fmla="val -1735895"/>
            </a:avLst>
          </a:prstGeom>
          <a:ln w="69850" cap="rnd">
            <a:solidFill>
              <a:schemeClr val="accent2"/>
            </a:solidFill>
            <a:prstDash val="sysDot"/>
            <a:tailEnd type="triangle"/>
          </a:ln>
        </p:spPr>
        <p:style>
          <a:lnRef idx="1">
            <a:schemeClr val="accent1"/>
          </a:lnRef>
          <a:fillRef idx="0">
            <a:schemeClr val="accent1"/>
          </a:fillRef>
          <a:effectRef idx="0">
            <a:schemeClr val="accent1"/>
          </a:effectRef>
          <a:fontRef idx="minor">
            <a:schemeClr val="tx1"/>
          </a:fontRef>
        </p:style>
      </p:cxnSp>
      <p:cxnSp>
        <p:nvCxnSpPr>
          <p:cNvPr id="69" name="Straight Arrow Connector 68">
            <a:extLst>
              <a:ext uri="{FF2B5EF4-FFF2-40B4-BE49-F238E27FC236}">
                <a16:creationId xmlns:a16="http://schemas.microsoft.com/office/drawing/2014/main" id="{2A202BE0-C372-8548-9196-33CACFB3E66F}"/>
              </a:ext>
            </a:extLst>
          </p:cNvPr>
          <p:cNvCxnSpPr>
            <a:cxnSpLocks/>
            <a:endCxn id="49" idx="1"/>
          </p:cNvCxnSpPr>
          <p:nvPr/>
        </p:nvCxnSpPr>
        <p:spPr>
          <a:xfrm>
            <a:off x="4496890" y="5286578"/>
            <a:ext cx="494542" cy="0"/>
          </a:xfrm>
          <a:prstGeom prst="straightConnector1">
            <a:avLst/>
          </a:prstGeom>
          <a:ln w="69850" cap="rnd">
            <a:solidFill>
              <a:schemeClr val="accent2"/>
            </a:solidFill>
            <a:prstDash val="sysDot"/>
            <a:tailEnd type="triangle"/>
          </a:ln>
        </p:spPr>
        <p:style>
          <a:lnRef idx="1">
            <a:schemeClr val="accent1"/>
          </a:lnRef>
          <a:fillRef idx="0">
            <a:schemeClr val="accent1"/>
          </a:fillRef>
          <a:effectRef idx="0">
            <a:schemeClr val="accent1"/>
          </a:effectRef>
          <a:fontRef idx="minor">
            <a:schemeClr val="tx1"/>
          </a:fontRef>
        </p:style>
      </p:cxnSp>
      <p:cxnSp>
        <p:nvCxnSpPr>
          <p:cNvPr id="73" name="Straight Arrow Connector 72">
            <a:extLst>
              <a:ext uri="{FF2B5EF4-FFF2-40B4-BE49-F238E27FC236}">
                <a16:creationId xmlns:a16="http://schemas.microsoft.com/office/drawing/2014/main" id="{F117FB45-1E6D-CE47-B068-F0A3876FC7FE}"/>
              </a:ext>
            </a:extLst>
          </p:cNvPr>
          <p:cNvCxnSpPr>
            <a:cxnSpLocks/>
            <a:stCxn id="49" idx="3"/>
            <a:endCxn id="51" idx="1"/>
          </p:cNvCxnSpPr>
          <p:nvPr/>
        </p:nvCxnSpPr>
        <p:spPr>
          <a:xfrm>
            <a:off x="7745463" y="5286578"/>
            <a:ext cx="507711" cy="0"/>
          </a:xfrm>
          <a:prstGeom prst="straightConnector1">
            <a:avLst/>
          </a:prstGeom>
          <a:ln w="69850" cap="rnd">
            <a:solidFill>
              <a:schemeClr val="accent2"/>
            </a:solidFill>
            <a:prstDash val="sysDot"/>
            <a:tailEnd type="triangle"/>
          </a:ln>
        </p:spPr>
        <p:style>
          <a:lnRef idx="1">
            <a:schemeClr val="accent1"/>
          </a:lnRef>
          <a:fillRef idx="0">
            <a:schemeClr val="accent1"/>
          </a:fillRef>
          <a:effectRef idx="0">
            <a:schemeClr val="accent1"/>
          </a:effectRef>
          <a:fontRef idx="minor">
            <a:schemeClr val="tx1"/>
          </a:fontRef>
        </p:style>
      </p:cxnSp>
      <p:sp>
        <p:nvSpPr>
          <p:cNvPr id="76" name="Triangle 75">
            <a:extLst>
              <a:ext uri="{FF2B5EF4-FFF2-40B4-BE49-F238E27FC236}">
                <a16:creationId xmlns:a16="http://schemas.microsoft.com/office/drawing/2014/main" id="{5C5AAB2A-5435-CF44-A2DD-ECB2E27B9592}"/>
              </a:ext>
            </a:extLst>
          </p:cNvPr>
          <p:cNvSpPr/>
          <p:nvPr/>
        </p:nvSpPr>
        <p:spPr>
          <a:xfrm rot="10800000">
            <a:off x="690754" y="2733879"/>
            <a:ext cx="523221" cy="2903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Triangle 76">
            <a:extLst>
              <a:ext uri="{FF2B5EF4-FFF2-40B4-BE49-F238E27FC236}">
                <a16:creationId xmlns:a16="http://schemas.microsoft.com/office/drawing/2014/main" id="{A8C576F9-405E-0A45-9A51-B068B13A6439}"/>
              </a:ext>
            </a:extLst>
          </p:cNvPr>
          <p:cNvSpPr/>
          <p:nvPr/>
        </p:nvSpPr>
        <p:spPr>
          <a:xfrm rot="10800000">
            <a:off x="688871" y="4446458"/>
            <a:ext cx="523221" cy="334486"/>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ectangle 32">
            <a:extLst>
              <a:ext uri="{FF2B5EF4-FFF2-40B4-BE49-F238E27FC236}">
                <a16:creationId xmlns:a16="http://schemas.microsoft.com/office/drawing/2014/main" id="{3BF7FBB8-9033-B245-907D-B98B75B33FD0}"/>
              </a:ext>
            </a:extLst>
          </p:cNvPr>
          <p:cNvSpPr/>
          <p:nvPr/>
        </p:nvSpPr>
        <p:spPr>
          <a:xfrm>
            <a:off x="7858910" y="521930"/>
            <a:ext cx="3490308" cy="1169551"/>
          </a:xfrm>
          <a:prstGeom prst="rect">
            <a:avLst/>
          </a:prstGeom>
        </p:spPr>
        <p:txBody>
          <a:bodyPr wrap="square">
            <a:spAutoFit/>
          </a:bodyPr>
          <a:lstStyle/>
          <a:p>
            <a:r>
              <a:rPr lang="en-US" sz="1000" dirty="0">
                <a:solidFill>
                  <a:schemeClr val="accent1"/>
                </a:solidFill>
                <a:latin typeface="Calibri" panose="020F0502020204030204" pitchFamily="34" charset="0"/>
                <a:cs typeface="Calibri" panose="020F0502020204030204" pitchFamily="34" charset="0"/>
              </a:rPr>
              <a:t>Guarantees provided by annuities are subject to the financial strength of the issuing insurance company. Annuities are not FDIC or NCUA/NCUSIF insured; are not obligations or deposits of and are not guaranteed or underwritten by any bank, savings and loan, or credit union or its affiliates; and are unrelated to and not a condition of the provision or term of any banking service or activity.</a:t>
            </a:r>
          </a:p>
        </p:txBody>
      </p:sp>
      <p:sp>
        <p:nvSpPr>
          <p:cNvPr id="34" name="Slide Number Placeholder 5">
            <a:extLst>
              <a:ext uri="{FF2B5EF4-FFF2-40B4-BE49-F238E27FC236}">
                <a16:creationId xmlns:a16="http://schemas.microsoft.com/office/drawing/2014/main" id="{76B28E0E-D139-7641-A429-4C5279583729}"/>
              </a:ext>
            </a:extLst>
          </p:cNvPr>
          <p:cNvSpPr>
            <a:spLocks noGrp="1"/>
          </p:cNvSpPr>
          <p:nvPr>
            <p:ph type="sldNum" sz="quarter" idx="4"/>
          </p:nvPr>
        </p:nvSpPr>
        <p:spPr>
          <a:xfrm>
            <a:off x="9549318" y="6224438"/>
            <a:ext cx="2336113" cy="365126"/>
          </a:xfrm>
          <a:prstGeom prst="rect">
            <a:avLst/>
          </a:prstGeom>
        </p:spPr>
        <p:txBody>
          <a:bodyPr vert="horz" lIns="91440" tIns="45720" rIns="91440" bIns="45720" rtlCol="0" anchor="ctr"/>
          <a:lstStyle>
            <a:lvl1pPr algn="r">
              <a:defRPr sz="800" b="0" i="0">
                <a:solidFill>
                  <a:schemeClr val="bg2">
                    <a:lumMod val="50000"/>
                  </a:schemeClr>
                </a:solidFill>
                <a:latin typeface="Sofia Pro Light" pitchFamily="2" charset="77"/>
                <a:cs typeface="Arial" panose="020B0604020202020204" pitchFamily="34" charset="0"/>
              </a:defRPr>
            </a:lvl1pPr>
          </a:lstStyle>
          <a:p>
            <a:r>
              <a:rPr lang="en-US" dirty="0">
                <a:latin typeface="Calibri Light" panose="020F0302020204030204" pitchFamily="34" charset="0"/>
                <a:cs typeface="Calibri Light" panose="020F0302020204030204" pitchFamily="34" charset="0"/>
              </a:rPr>
              <a:t>37-07990-05  | 2026/03/12  |  </a:t>
            </a:r>
            <a:fld id="{D0C23CAC-3615-4471-B9FB-AB376FAFF36C}" type="slidenum">
              <a:rPr lang="en-US">
                <a:latin typeface="Calibri Light" panose="020F0302020204030204" pitchFamily="34" charset="0"/>
                <a:cs typeface="Calibri Light" panose="020F0302020204030204" pitchFamily="34" charset="0"/>
              </a:rPr>
              <a:pPr/>
              <a:t>14</a:t>
            </a:fld>
            <a:endParaRPr lang="en-US" dirty="0">
              <a:latin typeface="Calibri Light" panose="020F0302020204030204" pitchFamily="34" charset="0"/>
              <a:cs typeface="Calibri Light" panose="020F0302020204030204" pitchFamily="34" charset="0"/>
            </a:endParaRPr>
          </a:p>
        </p:txBody>
      </p:sp>
    </p:spTree>
    <p:extLst>
      <p:ext uri="{BB962C8B-B14F-4D97-AF65-F5344CB8AC3E}">
        <p14:creationId xmlns:p14="http://schemas.microsoft.com/office/powerpoint/2010/main" val="26319280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par>
                          <p:cTn id="15" fill="hold">
                            <p:stCondLst>
                              <p:cond delay="1000"/>
                            </p:stCondLst>
                            <p:childTnLst>
                              <p:par>
                                <p:cTn id="16" presetID="10" presetClass="entr" presetSubtype="0" fill="hold" nodeType="afterEffect">
                                  <p:stCondLst>
                                    <p:cond delay="0"/>
                                  </p:stCondLst>
                                  <p:childTnLst>
                                    <p:set>
                                      <p:cBhvr>
                                        <p:cTn id="17" dur="1" fill="hold">
                                          <p:stCondLst>
                                            <p:cond delay="0"/>
                                          </p:stCondLst>
                                        </p:cTn>
                                        <p:tgtEl>
                                          <p:spTgt spid="38"/>
                                        </p:tgtEl>
                                        <p:attrNameLst>
                                          <p:attrName>style.visibility</p:attrName>
                                        </p:attrNameLst>
                                      </p:cBhvr>
                                      <p:to>
                                        <p:strVal val="visible"/>
                                      </p:to>
                                    </p:set>
                                    <p:animEffect transition="in" filter="fade">
                                      <p:cBhvr>
                                        <p:cTn id="18" dur="500"/>
                                        <p:tgtEl>
                                          <p:spTgt spid="38"/>
                                        </p:tgtEl>
                                      </p:cBhvr>
                                    </p:animEffect>
                                  </p:childTnLst>
                                </p:cTn>
                              </p:par>
                            </p:childTnLst>
                          </p:cTn>
                        </p:par>
                        <p:par>
                          <p:cTn id="19" fill="hold">
                            <p:stCondLst>
                              <p:cond delay="1500"/>
                            </p:stCondLst>
                            <p:childTnLst>
                              <p:par>
                                <p:cTn id="20" presetID="10" presetClass="entr" presetSubtype="0" fill="hold" grpId="0" nodeType="afterEffect">
                                  <p:stCondLst>
                                    <p:cond delay="0"/>
                                  </p:stCondLst>
                                  <p:childTnLst>
                                    <p:set>
                                      <p:cBhvr>
                                        <p:cTn id="21" dur="1" fill="hold">
                                          <p:stCondLst>
                                            <p:cond delay="0"/>
                                          </p:stCondLst>
                                        </p:cTn>
                                        <p:tgtEl>
                                          <p:spTgt spid="37"/>
                                        </p:tgtEl>
                                        <p:attrNameLst>
                                          <p:attrName>style.visibility</p:attrName>
                                        </p:attrNameLst>
                                      </p:cBhvr>
                                      <p:to>
                                        <p:strVal val="visible"/>
                                      </p:to>
                                    </p:set>
                                    <p:animEffect transition="in" filter="fade">
                                      <p:cBhvr>
                                        <p:cTn id="22" dur="500"/>
                                        <p:tgtEl>
                                          <p:spTgt spid="37"/>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36"/>
                                        </p:tgtEl>
                                        <p:attrNameLst>
                                          <p:attrName>style.visibility</p:attrName>
                                        </p:attrNameLst>
                                      </p:cBhvr>
                                      <p:to>
                                        <p:strVal val="visible"/>
                                      </p:to>
                                    </p:set>
                                    <p:animEffect transition="in" filter="fade">
                                      <p:cBhvr>
                                        <p:cTn id="25" dur="500"/>
                                        <p:tgtEl>
                                          <p:spTgt spid="36"/>
                                        </p:tgtEl>
                                      </p:cBhvr>
                                    </p:animEffect>
                                  </p:childTnLst>
                                </p:cTn>
                              </p:par>
                            </p:childTnLst>
                          </p:cTn>
                        </p:par>
                        <p:par>
                          <p:cTn id="26" fill="hold">
                            <p:stCondLst>
                              <p:cond delay="2000"/>
                            </p:stCondLst>
                            <p:childTnLst>
                              <p:par>
                                <p:cTn id="27" presetID="10" presetClass="entr" presetSubtype="0" fill="hold" nodeType="afterEffect">
                                  <p:stCondLst>
                                    <p:cond delay="0"/>
                                  </p:stCondLst>
                                  <p:childTnLst>
                                    <p:set>
                                      <p:cBhvr>
                                        <p:cTn id="28" dur="1" fill="hold">
                                          <p:stCondLst>
                                            <p:cond delay="0"/>
                                          </p:stCondLst>
                                        </p:cTn>
                                        <p:tgtEl>
                                          <p:spTgt spid="11"/>
                                        </p:tgtEl>
                                        <p:attrNameLst>
                                          <p:attrName>style.visibility</p:attrName>
                                        </p:attrNameLst>
                                      </p:cBhvr>
                                      <p:to>
                                        <p:strVal val="visible"/>
                                      </p:to>
                                    </p:set>
                                    <p:animEffect transition="in" filter="fade">
                                      <p:cBhvr>
                                        <p:cTn id="29" dur="500"/>
                                        <p:tgtEl>
                                          <p:spTgt spid="11"/>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17"/>
                                        </p:tgtEl>
                                        <p:attrNameLst>
                                          <p:attrName>style.visibility</p:attrName>
                                        </p:attrNameLst>
                                      </p:cBhvr>
                                      <p:to>
                                        <p:strVal val="visible"/>
                                      </p:to>
                                    </p:set>
                                    <p:animEffect transition="in" filter="fade">
                                      <p:cBhvr>
                                        <p:cTn id="34" dur="500"/>
                                        <p:tgtEl>
                                          <p:spTgt spid="17"/>
                                        </p:tgtEl>
                                      </p:cBhvr>
                                    </p:animEffect>
                                  </p:childTnLst>
                                </p:cTn>
                              </p:par>
                            </p:childTnLst>
                          </p:cTn>
                        </p:par>
                        <p:par>
                          <p:cTn id="35" fill="hold">
                            <p:stCondLst>
                              <p:cond delay="500"/>
                            </p:stCondLst>
                            <p:childTnLst>
                              <p:par>
                                <p:cTn id="36" presetID="10" presetClass="entr" presetSubtype="0" fill="hold" grpId="0" nodeType="afterEffect">
                                  <p:stCondLst>
                                    <p:cond delay="0"/>
                                  </p:stCondLst>
                                  <p:childTnLst>
                                    <p:set>
                                      <p:cBhvr>
                                        <p:cTn id="37" dur="1" fill="hold">
                                          <p:stCondLst>
                                            <p:cond delay="0"/>
                                          </p:stCondLst>
                                        </p:cTn>
                                        <p:tgtEl>
                                          <p:spTgt spid="46"/>
                                        </p:tgtEl>
                                        <p:attrNameLst>
                                          <p:attrName>style.visibility</p:attrName>
                                        </p:attrNameLst>
                                      </p:cBhvr>
                                      <p:to>
                                        <p:strVal val="visible"/>
                                      </p:to>
                                    </p:set>
                                    <p:animEffect transition="in" filter="fade">
                                      <p:cBhvr>
                                        <p:cTn id="38" dur="500"/>
                                        <p:tgtEl>
                                          <p:spTgt spid="46"/>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45"/>
                                        </p:tgtEl>
                                        <p:attrNameLst>
                                          <p:attrName>style.visibility</p:attrName>
                                        </p:attrNameLst>
                                      </p:cBhvr>
                                      <p:to>
                                        <p:strVal val="visible"/>
                                      </p:to>
                                    </p:set>
                                    <p:animEffect transition="in" filter="fade">
                                      <p:cBhvr>
                                        <p:cTn id="41" dur="500"/>
                                        <p:tgtEl>
                                          <p:spTgt spid="45"/>
                                        </p:tgtEl>
                                      </p:cBhvr>
                                    </p:animEffect>
                                  </p:childTnLst>
                                </p:cTn>
                              </p:par>
                            </p:childTnLst>
                          </p:cTn>
                        </p:par>
                        <p:par>
                          <p:cTn id="42" fill="hold">
                            <p:stCondLst>
                              <p:cond delay="1000"/>
                            </p:stCondLst>
                            <p:childTnLst>
                              <p:par>
                                <p:cTn id="43" presetID="10" presetClass="entr" presetSubtype="0" fill="hold" nodeType="afterEffect">
                                  <p:stCondLst>
                                    <p:cond delay="0"/>
                                  </p:stCondLst>
                                  <p:childTnLst>
                                    <p:set>
                                      <p:cBhvr>
                                        <p:cTn id="44" dur="1" fill="hold">
                                          <p:stCondLst>
                                            <p:cond delay="0"/>
                                          </p:stCondLst>
                                        </p:cTn>
                                        <p:tgtEl>
                                          <p:spTgt spid="60"/>
                                        </p:tgtEl>
                                        <p:attrNameLst>
                                          <p:attrName>style.visibility</p:attrName>
                                        </p:attrNameLst>
                                      </p:cBhvr>
                                      <p:to>
                                        <p:strVal val="visible"/>
                                      </p:to>
                                    </p:set>
                                    <p:animEffect transition="in" filter="fade">
                                      <p:cBhvr>
                                        <p:cTn id="45" dur="500"/>
                                        <p:tgtEl>
                                          <p:spTgt spid="60"/>
                                        </p:tgtEl>
                                      </p:cBhvr>
                                    </p:animEffect>
                                  </p:childTnLst>
                                </p:cTn>
                              </p:par>
                            </p:childTnLst>
                          </p:cTn>
                        </p:par>
                        <p:par>
                          <p:cTn id="46" fill="hold">
                            <p:stCondLst>
                              <p:cond delay="1500"/>
                            </p:stCondLst>
                            <p:childTnLst>
                              <p:par>
                                <p:cTn id="47" presetID="10" presetClass="entr" presetSubtype="0" fill="hold" grpId="0" nodeType="afterEffect">
                                  <p:stCondLst>
                                    <p:cond delay="0"/>
                                  </p:stCondLst>
                                  <p:childTnLst>
                                    <p:set>
                                      <p:cBhvr>
                                        <p:cTn id="48" dur="1" fill="hold">
                                          <p:stCondLst>
                                            <p:cond delay="0"/>
                                          </p:stCondLst>
                                        </p:cTn>
                                        <p:tgtEl>
                                          <p:spTgt spid="44"/>
                                        </p:tgtEl>
                                        <p:attrNameLst>
                                          <p:attrName>style.visibility</p:attrName>
                                        </p:attrNameLst>
                                      </p:cBhvr>
                                      <p:to>
                                        <p:strVal val="visible"/>
                                      </p:to>
                                    </p:set>
                                    <p:animEffect transition="in" filter="fade">
                                      <p:cBhvr>
                                        <p:cTn id="49" dur="500"/>
                                        <p:tgtEl>
                                          <p:spTgt spid="44"/>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43"/>
                                        </p:tgtEl>
                                        <p:attrNameLst>
                                          <p:attrName>style.visibility</p:attrName>
                                        </p:attrNameLst>
                                      </p:cBhvr>
                                      <p:to>
                                        <p:strVal val="visible"/>
                                      </p:to>
                                    </p:set>
                                    <p:animEffect transition="in" filter="fade">
                                      <p:cBhvr>
                                        <p:cTn id="52" dur="500"/>
                                        <p:tgtEl>
                                          <p:spTgt spid="43"/>
                                        </p:tgtEl>
                                      </p:cBhvr>
                                    </p:animEffect>
                                  </p:childTnLst>
                                </p:cTn>
                              </p:par>
                            </p:childTnLst>
                          </p:cTn>
                        </p:par>
                        <p:par>
                          <p:cTn id="53" fill="hold">
                            <p:stCondLst>
                              <p:cond delay="2000"/>
                            </p:stCondLst>
                            <p:childTnLst>
                              <p:par>
                                <p:cTn id="54" presetID="10" presetClass="entr" presetSubtype="0" fill="hold" nodeType="afterEffect">
                                  <p:stCondLst>
                                    <p:cond delay="0"/>
                                  </p:stCondLst>
                                  <p:childTnLst>
                                    <p:set>
                                      <p:cBhvr>
                                        <p:cTn id="55" dur="1" fill="hold">
                                          <p:stCondLst>
                                            <p:cond delay="0"/>
                                          </p:stCondLst>
                                        </p:cTn>
                                        <p:tgtEl>
                                          <p:spTgt spid="61"/>
                                        </p:tgtEl>
                                        <p:attrNameLst>
                                          <p:attrName>style.visibility</p:attrName>
                                        </p:attrNameLst>
                                      </p:cBhvr>
                                      <p:to>
                                        <p:strVal val="visible"/>
                                      </p:to>
                                    </p:set>
                                    <p:animEffect transition="in" filter="fade">
                                      <p:cBhvr>
                                        <p:cTn id="56" dur="500"/>
                                        <p:tgtEl>
                                          <p:spTgt spid="61"/>
                                        </p:tgtEl>
                                      </p:cBhvr>
                                    </p:animEffect>
                                  </p:childTnLst>
                                </p:cTn>
                              </p:par>
                            </p:childTnLst>
                          </p:cTn>
                        </p:par>
                        <p:par>
                          <p:cTn id="57" fill="hold">
                            <p:stCondLst>
                              <p:cond delay="2500"/>
                            </p:stCondLst>
                            <p:childTnLst>
                              <p:par>
                                <p:cTn id="58" presetID="10" presetClass="entr" presetSubtype="0" fill="hold" grpId="0" nodeType="afterEffect">
                                  <p:stCondLst>
                                    <p:cond delay="0"/>
                                  </p:stCondLst>
                                  <p:childTnLst>
                                    <p:set>
                                      <p:cBhvr>
                                        <p:cTn id="59" dur="1" fill="hold">
                                          <p:stCondLst>
                                            <p:cond delay="0"/>
                                          </p:stCondLst>
                                        </p:cTn>
                                        <p:tgtEl>
                                          <p:spTgt spid="42"/>
                                        </p:tgtEl>
                                        <p:attrNameLst>
                                          <p:attrName>style.visibility</p:attrName>
                                        </p:attrNameLst>
                                      </p:cBhvr>
                                      <p:to>
                                        <p:strVal val="visible"/>
                                      </p:to>
                                    </p:set>
                                    <p:animEffect transition="in" filter="fade">
                                      <p:cBhvr>
                                        <p:cTn id="60" dur="500"/>
                                        <p:tgtEl>
                                          <p:spTgt spid="42"/>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41"/>
                                        </p:tgtEl>
                                        <p:attrNameLst>
                                          <p:attrName>style.visibility</p:attrName>
                                        </p:attrNameLst>
                                      </p:cBhvr>
                                      <p:to>
                                        <p:strVal val="visible"/>
                                      </p:to>
                                    </p:set>
                                    <p:animEffect transition="in" filter="fade">
                                      <p:cBhvr>
                                        <p:cTn id="63" dur="500"/>
                                        <p:tgtEl>
                                          <p:spTgt spid="41"/>
                                        </p:tgtEl>
                                      </p:cBhvr>
                                    </p:animEffect>
                                  </p:childTnLst>
                                </p:cTn>
                              </p:par>
                            </p:childTnLst>
                          </p:cTn>
                        </p:par>
                        <p:par>
                          <p:cTn id="64" fill="hold">
                            <p:stCondLst>
                              <p:cond delay="3000"/>
                            </p:stCondLst>
                            <p:childTnLst>
                              <p:par>
                                <p:cTn id="65" presetID="10" presetClass="entr" presetSubtype="0" fill="hold" nodeType="afterEffect">
                                  <p:stCondLst>
                                    <p:cond delay="0"/>
                                  </p:stCondLst>
                                  <p:childTnLst>
                                    <p:set>
                                      <p:cBhvr>
                                        <p:cTn id="66" dur="1" fill="hold">
                                          <p:stCondLst>
                                            <p:cond delay="0"/>
                                          </p:stCondLst>
                                        </p:cTn>
                                        <p:tgtEl>
                                          <p:spTgt spid="62"/>
                                        </p:tgtEl>
                                        <p:attrNameLst>
                                          <p:attrName>style.visibility</p:attrName>
                                        </p:attrNameLst>
                                      </p:cBhvr>
                                      <p:to>
                                        <p:strVal val="visible"/>
                                      </p:to>
                                    </p:set>
                                    <p:animEffect transition="in" filter="fade">
                                      <p:cBhvr>
                                        <p:cTn id="67" dur="500"/>
                                        <p:tgtEl>
                                          <p:spTgt spid="62"/>
                                        </p:tgtEl>
                                      </p:cBhvr>
                                    </p:animEffect>
                                  </p:childTnLst>
                                </p:cTn>
                              </p:par>
                            </p:childTnLst>
                          </p:cTn>
                        </p:par>
                      </p:childTnLst>
                    </p:cTn>
                  </p:par>
                  <p:par>
                    <p:cTn id="68" fill="hold">
                      <p:stCondLst>
                        <p:cond delay="indefinite"/>
                      </p:stCondLst>
                      <p:childTnLst>
                        <p:par>
                          <p:cTn id="69" fill="hold">
                            <p:stCondLst>
                              <p:cond delay="0"/>
                            </p:stCondLst>
                            <p:childTnLst>
                              <p:par>
                                <p:cTn id="70" presetID="10" presetClass="entr" presetSubtype="0" fill="hold" grpId="0" nodeType="clickEffect">
                                  <p:stCondLst>
                                    <p:cond delay="0"/>
                                  </p:stCondLst>
                                  <p:childTnLst>
                                    <p:set>
                                      <p:cBhvr>
                                        <p:cTn id="71" dur="1" fill="hold">
                                          <p:stCondLst>
                                            <p:cond delay="0"/>
                                          </p:stCondLst>
                                        </p:cTn>
                                        <p:tgtEl>
                                          <p:spTgt spid="18"/>
                                        </p:tgtEl>
                                        <p:attrNameLst>
                                          <p:attrName>style.visibility</p:attrName>
                                        </p:attrNameLst>
                                      </p:cBhvr>
                                      <p:to>
                                        <p:strVal val="visible"/>
                                      </p:to>
                                    </p:set>
                                    <p:animEffect transition="in" filter="fade">
                                      <p:cBhvr>
                                        <p:cTn id="72" dur="500"/>
                                        <p:tgtEl>
                                          <p:spTgt spid="18"/>
                                        </p:tgtEl>
                                      </p:cBhvr>
                                    </p:animEffect>
                                  </p:childTnLst>
                                </p:cTn>
                              </p:par>
                            </p:childTnLst>
                          </p:cTn>
                        </p:par>
                        <p:par>
                          <p:cTn id="73" fill="hold">
                            <p:stCondLst>
                              <p:cond delay="500"/>
                            </p:stCondLst>
                            <p:childTnLst>
                              <p:par>
                                <p:cTn id="74" presetID="10" presetClass="entr" presetSubtype="0" fill="hold" grpId="0" nodeType="afterEffect">
                                  <p:stCondLst>
                                    <p:cond delay="0"/>
                                  </p:stCondLst>
                                  <p:childTnLst>
                                    <p:set>
                                      <p:cBhvr>
                                        <p:cTn id="75" dur="1" fill="hold">
                                          <p:stCondLst>
                                            <p:cond delay="0"/>
                                          </p:stCondLst>
                                        </p:cTn>
                                        <p:tgtEl>
                                          <p:spTgt spid="48"/>
                                        </p:tgtEl>
                                        <p:attrNameLst>
                                          <p:attrName>style.visibility</p:attrName>
                                        </p:attrNameLst>
                                      </p:cBhvr>
                                      <p:to>
                                        <p:strVal val="visible"/>
                                      </p:to>
                                    </p:set>
                                    <p:animEffect transition="in" filter="fade">
                                      <p:cBhvr>
                                        <p:cTn id="76" dur="500"/>
                                        <p:tgtEl>
                                          <p:spTgt spid="48"/>
                                        </p:tgtEl>
                                      </p:cBhvr>
                                    </p:animEffect>
                                  </p:childTnLst>
                                </p:cTn>
                              </p:par>
                              <p:par>
                                <p:cTn id="77" presetID="10" presetClass="entr" presetSubtype="0" fill="hold" grpId="0" nodeType="withEffect">
                                  <p:stCondLst>
                                    <p:cond delay="0"/>
                                  </p:stCondLst>
                                  <p:childTnLst>
                                    <p:set>
                                      <p:cBhvr>
                                        <p:cTn id="78" dur="1" fill="hold">
                                          <p:stCondLst>
                                            <p:cond delay="0"/>
                                          </p:stCondLst>
                                        </p:cTn>
                                        <p:tgtEl>
                                          <p:spTgt spid="47"/>
                                        </p:tgtEl>
                                        <p:attrNameLst>
                                          <p:attrName>style.visibility</p:attrName>
                                        </p:attrNameLst>
                                      </p:cBhvr>
                                      <p:to>
                                        <p:strVal val="visible"/>
                                      </p:to>
                                    </p:set>
                                    <p:animEffect transition="in" filter="fade">
                                      <p:cBhvr>
                                        <p:cTn id="79" dur="500"/>
                                        <p:tgtEl>
                                          <p:spTgt spid="47"/>
                                        </p:tgtEl>
                                      </p:cBhvr>
                                    </p:animEffect>
                                  </p:childTnLst>
                                </p:cTn>
                              </p:par>
                            </p:childTnLst>
                          </p:cTn>
                        </p:par>
                        <p:par>
                          <p:cTn id="80" fill="hold">
                            <p:stCondLst>
                              <p:cond delay="1000"/>
                            </p:stCondLst>
                            <p:childTnLst>
                              <p:par>
                                <p:cTn id="81" presetID="10" presetClass="entr" presetSubtype="0" fill="hold" nodeType="afterEffect">
                                  <p:stCondLst>
                                    <p:cond delay="0"/>
                                  </p:stCondLst>
                                  <p:childTnLst>
                                    <p:set>
                                      <p:cBhvr>
                                        <p:cTn id="82" dur="1" fill="hold">
                                          <p:stCondLst>
                                            <p:cond delay="0"/>
                                          </p:stCondLst>
                                        </p:cTn>
                                        <p:tgtEl>
                                          <p:spTgt spid="69"/>
                                        </p:tgtEl>
                                        <p:attrNameLst>
                                          <p:attrName>style.visibility</p:attrName>
                                        </p:attrNameLst>
                                      </p:cBhvr>
                                      <p:to>
                                        <p:strVal val="visible"/>
                                      </p:to>
                                    </p:set>
                                    <p:animEffect transition="in" filter="fade">
                                      <p:cBhvr>
                                        <p:cTn id="83" dur="500"/>
                                        <p:tgtEl>
                                          <p:spTgt spid="69"/>
                                        </p:tgtEl>
                                      </p:cBhvr>
                                    </p:animEffect>
                                  </p:childTnLst>
                                </p:cTn>
                              </p:par>
                            </p:childTnLst>
                          </p:cTn>
                        </p:par>
                        <p:par>
                          <p:cTn id="84" fill="hold">
                            <p:stCondLst>
                              <p:cond delay="1500"/>
                            </p:stCondLst>
                            <p:childTnLst>
                              <p:par>
                                <p:cTn id="85" presetID="10" presetClass="entr" presetSubtype="0" fill="hold" grpId="0" nodeType="afterEffect">
                                  <p:stCondLst>
                                    <p:cond delay="0"/>
                                  </p:stCondLst>
                                  <p:childTnLst>
                                    <p:set>
                                      <p:cBhvr>
                                        <p:cTn id="86" dur="1" fill="hold">
                                          <p:stCondLst>
                                            <p:cond delay="0"/>
                                          </p:stCondLst>
                                        </p:cTn>
                                        <p:tgtEl>
                                          <p:spTgt spid="50"/>
                                        </p:tgtEl>
                                        <p:attrNameLst>
                                          <p:attrName>style.visibility</p:attrName>
                                        </p:attrNameLst>
                                      </p:cBhvr>
                                      <p:to>
                                        <p:strVal val="visible"/>
                                      </p:to>
                                    </p:set>
                                    <p:animEffect transition="in" filter="fade">
                                      <p:cBhvr>
                                        <p:cTn id="87" dur="500"/>
                                        <p:tgtEl>
                                          <p:spTgt spid="50"/>
                                        </p:tgtEl>
                                      </p:cBhvr>
                                    </p:animEffect>
                                  </p:childTnLst>
                                </p:cTn>
                              </p:par>
                              <p:par>
                                <p:cTn id="88" presetID="10" presetClass="entr" presetSubtype="0" fill="hold" grpId="0" nodeType="withEffect">
                                  <p:stCondLst>
                                    <p:cond delay="0"/>
                                  </p:stCondLst>
                                  <p:childTnLst>
                                    <p:set>
                                      <p:cBhvr>
                                        <p:cTn id="89" dur="1" fill="hold">
                                          <p:stCondLst>
                                            <p:cond delay="0"/>
                                          </p:stCondLst>
                                        </p:cTn>
                                        <p:tgtEl>
                                          <p:spTgt spid="49"/>
                                        </p:tgtEl>
                                        <p:attrNameLst>
                                          <p:attrName>style.visibility</p:attrName>
                                        </p:attrNameLst>
                                      </p:cBhvr>
                                      <p:to>
                                        <p:strVal val="visible"/>
                                      </p:to>
                                    </p:set>
                                    <p:animEffect transition="in" filter="fade">
                                      <p:cBhvr>
                                        <p:cTn id="90" dur="500"/>
                                        <p:tgtEl>
                                          <p:spTgt spid="49"/>
                                        </p:tgtEl>
                                      </p:cBhvr>
                                    </p:animEffect>
                                  </p:childTnLst>
                                </p:cTn>
                              </p:par>
                            </p:childTnLst>
                          </p:cTn>
                        </p:par>
                        <p:par>
                          <p:cTn id="91" fill="hold">
                            <p:stCondLst>
                              <p:cond delay="2000"/>
                            </p:stCondLst>
                            <p:childTnLst>
                              <p:par>
                                <p:cTn id="92" presetID="10" presetClass="entr" presetSubtype="0" fill="hold" nodeType="afterEffect">
                                  <p:stCondLst>
                                    <p:cond delay="0"/>
                                  </p:stCondLst>
                                  <p:childTnLst>
                                    <p:set>
                                      <p:cBhvr>
                                        <p:cTn id="93" dur="1" fill="hold">
                                          <p:stCondLst>
                                            <p:cond delay="0"/>
                                          </p:stCondLst>
                                        </p:cTn>
                                        <p:tgtEl>
                                          <p:spTgt spid="73"/>
                                        </p:tgtEl>
                                        <p:attrNameLst>
                                          <p:attrName>style.visibility</p:attrName>
                                        </p:attrNameLst>
                                      </p:cBhvr>
                                      <p:to>
                                        <p:strVal val="visible"/>
                                      </p:to>
                                    </p:set>
                                    <p:animEffect transition="in" filter="fade">
                                      <p:cBhvr>
                                        <p:cTn id="94" dur="500"/>
                                        <p:tgtEl>
                                          <p:spTgt spid="73"/>
                                        </p:tgtEl>
                                      </p:cBhvr>
                                    </p:animEffect>
                                  </p:childTnLst>
                                </p:cTn>
                              </p:par>
                            </p:childTnLst>
                          </p:cTn>
                        </p:par>
                        <p:par>
                          <p:cTn id="95" fill="hold">
                            <p:stCondLst>
                              <p:cond delay="2500"/>
                            </p:stCondLst>
                            <p:childTnLst>
                              <p:par>
                                <p:cTn id="96" presetID="10" presetClass="entr" presetSubtype="0" fill="hold" grpId="0" nodeType="afterEffect">
                                  <p:stCondLst>
                                    <p:cond delay="0"/>
                                  </p:stCondLst>
                                  <p:childTnLst>
                                    <p:set>
                                      <p:cBhvr>
                                        <p:cTn id="97" dur="1" fill="hold">
                                          <p:stCondLst>
                                            <p:cond delay="0"/>
                                          </p:stCondLst>
                                        </p:cTn>
                                        <p:tgtEl>
                                          <p:spTgt spid="52"/>
                                        </p:tgtEl>
                                        <p:attrNameLst>
                                          <p:attrName>style.visibility</p:attrName>
                                        </p:attrNameLst>
                                      </p:cBhvr>
                                      <p:to>
                                        <p:strVal val="visible"/>
                                      </p:to>
                                    </p:set>
                                    <p:animEffect transition="in" filter="fade">
                                      <p:cBhvr>
                                        <p:cTn id="98" dur="500"/>
                                        <p:tgtEl>
                                          <p:spTgt spid="52"/>
                                        </p:tgtEl>
                                      </p:cBhvr>
                                    </p:animEffect>
                                  </p:childTnLst>
                                </p:cTn>
                              </p:par>
                              <p:par>
                                <p:cTn id="99" presetID="10" presetClass="entr" presetSubtype="0" fill="hold" grpId="0" nodeType="withEffect">
                                  <p:stCondLst>
                                    <p:cond delay="0"/>
                                  </p:stCondLst>
                                  <p:childTnLst>
                                    <p:set>
                                      <p:cBhvr>
                                        <p:cTn id="100" dur="1" fill="hold">
                                          <p:stCondLst>
                                            <p:cond delay="0"/>
                                          </p:stCondLst>
                                        </p:cTn>
                                        <p:tgtEl>
                                          <p:spTgt spid="51"/>
                                        </p:tgtEl>
                                        <p:attrNameLst>
                                          <p:attrName>style.visibility</p:attrName>
                                        </p:attrNameLst>
                                      </p:cBhvr>
                                      <p:to>
                                        <p:strVal val="visible"/>
                                      </p:to>
                                    </p:set>
                                    <p:animEffect transition="in" filter="fade">
                                      <p:cBhvr>
                                        <p:cTn id="101"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animBg="1"/>
      <p:bldP spid="18" grpId="0" animBg="1"/>
      <p:bldP spid="2" grpId="0" animBg="1"/>
      <p:bldP spid="3" grpId="0"/>
      <p:bldP spid="36" grpId="0" animBg="1"/>
      <p:bldP spid="37" grpId="0"/>
      <p:bldP spid="41" grpId="0" animBg="1"/>
      <p:bldP spid="42" grpId="0"/>
      <p:bldP spid="43" grpId="0" animBg="1"/>
      <p:bldP spid="44" grpId="0"/>
      <p:bldP spid="45" grpId="0" animBg="1"/>
      <p:bldP spid="46" grpId="0"/>
      <p:bldP spid="47" grpId="0" animBg="1"/>
      <p:bldP spid="48" grpId="0"/>
      <p:bldP spid="49" grpId="0" animBg="1"/>
      <p:bldP spid="50" grpId="0"/>
      <p:bldP spid="51" grpId="0" animBg="1"/>
      <p:bldP spid="5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Oval 33">
            <a:extLst>
              <a:ext uri="{FF2B5EF4-FFF2-40B4-BE49-F238E27FC236}">
                <a16:creationId xmlns:a16="http://schemas.microsoft.com/office/drawing/2014/main" id="{D3F49B7D-E645-3546-9DD7-D424EFCE15B6}"/>
              </a:ext>
            </a:extLst>
          </p:cNvPr>
          <p:cNvSpPr/>
          <p:nvPr/>
        </p:nvSpPr>
        <p:spPr>
          <a:xfrm>
            <a:off x="3103770" y="4863452"/>
            <a:ext cx="596139" cy="596139"/>
          </a:xfrm>
          <a:prstGeom prst="ellipse">
            <a:avLst/>
          </a:prstGeom>
          <a:noFill/>
          <a:ln w="1079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itle 1"/>
          <p:cNvSpPr txBox="1">
            <a:spLocks/>
          </p:cNvSpPr>
          <p:nvPr/>
        </p:nvSpPr>
        <p:spPr>
          <a:xfrm>
            <a:off x="485524" y="888067"/>
            <a:ext cx="6601076" cy="69580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900" b="0" i="0" kern="1200">
                <a:solidFill>
                  <a:schemeClr val="accent1">
                    <a:lumMod val="75000"/>
                  </a:schemeClr>
                </a:solidFill>
                <a:latin typeface="Calibri" panose="020F0502020204030204" pitchFamily="34" charset="0"/>
                <a:ea typeface="+mj-ea"/>
                <a:cs typeface="+mj-cs"/>
              </a:defRPr>
            </a:lvl1pPr>
          </a:lstStyle>
          <a:p>
            <a:r>
              <a:rPr lang="en-US" sz="3200" dirty="0">
                <a:solidFill>
                  <a:schemeClr val="tx1"/>
                </a:solidFill>
              </a:rPr>
              <a:t>Putting Money in a Variable Annuity</a:t>
            </a:r>
            <a:endParaRPr lang="en-US" sz="3600" dirty="0">
              <a:solidFill>
                <a:schemeClr val="tx1"/>
              </a:solidFill>
            </a:endParaRPr>
          </a:p>
        </p:txBody>
      </p:sp>
      <p:sp>
        <p:nvSpPr>
          <p:cNvPr id="14" name="TextBox 13"/>
          <p:cNvSpPr txBox="1"/>
          <p:nvPr/>
        </p:nvSpPr>
        <p:spPr>
          <a:xfrm>
            <a:off x="19420395" y="2638794"/>
            <a:ext cx="312906" cy="369332"/>
          </a:xfrm>
          <a:prstGeom prst="rect">
            <a:avLst/>
          </a:prstGeom>
          <a:noFill/>
        </p:spPr>
        <p:txBody>
          <a:bodyPr wrap="none" rtlCol="0">
            <a:spAutoFit/>
          </a:bodyPr>
          <a:lstStyle/>
          <a:p>
            <a:r>
              <a:rPr lang="en-US" dirty="0">
                <a:solidFill>
                  <a:srgbClr val="FF0000"/>
                </a:solidFill>
              </a:rPr>
              <a:t>6</a:t>
            </a:r>
          </a:p>
        </p:txBody>
      </p:sp>
      <p:sp>
        <p:nvSpPr>
          <p:cNvPr id="16" name="Rectangle 15">
            <a:extLst>
              <a:ext uri="{FF2B5EF4-FFF2-40B4-BE49-F238E27FC236}">
                <a16:creationId xmlns:a16="http://schemas.microsoft.com/office/drawing/2014/main" id="{8693D2A6-7100-544E-99E1-68C554F56A3B}"/>
              </a:ext>
            </a:extLst>
          </p:cNvPr>
          <p:cNvSpPr/>
          <p:nvPr/>
        </p:nvSpPr>
        <p:spPr>
          <a:xfrm>
            <a:off x="2555077" y="4025321"/>
            <a:ext cx="1645920" cy="400110"/>
          </a:xfrm>
          <a:prstGeom prst="rect">
            <a:avLst/>
          </a:prstGeom>
        </p:spPr>
        <p:txBody>
          <a:bodyPr wrap="square">
            <a:spAutoFit/>
          </a:bodyPr>
          <a:lstStyle/>
          <a:p>
            <a:pPr algn="ctr" eaLnBrk="1" hangingPunct="1">
              <a:defRPr/>
            </a:pPr>
            <a:r>
              <a:rPr lang="en-US" altLang="en-US" sz="2000" b="1" dirty="0">
                <a:latin typeface="Calibri" panose="020F0502020204030204" pitchFamily="34" charset="0"/>
                <a:cs typeface="Calibri" panose="020F0502020204030204" pitchFamily="34" charset="0"/>
              </a:rPr>
              <a:t>PREMIUM</a:t>
            </a:r>
            <a:endParaRPr lang="en-US" altLang="en-US" sz="2000" dirty="0">
              <a:latin typeface="Calibri" panose="020F0502020204030204" pitchFamily="34" charset="0"/>
              <a:cs typeface="Calibri" panose="020F0502020204030204" pitchFamily="34" charset="0"/>
            </a:endParaRPr>
          </a:p>
        </p:txBody>
      </p:sp>
      <p:sp>
        <p:nvSpPr>
          <p:cNvPr id="17" name="Oval 16">
            <a:extLst>
              <a:ext uri="{FF2B5EF4-FFF2-40B4-BE49-F238E27FC236}">
                <a16:creationId xmlns:a16="http://schemas.microsoft.com/office/drawing/2014/main" id="{1B1EAC21-8FC5-A34D-A9F8-64E051F041BC}"/>
              </a:ext>
            </a:extLst>
          </p:cNvPr>
          <p:cNvSpPr/>
          <p:nvPr/>
        </p:nvSpPr>
        <p:spPr>
          <a:xfrm>
            <a:off x="2555077" y="2247317"/>
            <a:ext cx="1645920" cy="1645920"/>
          </a:xfrm>
          <a:prstGeom prst="ellipse">
            <a:avLst/>
          </a:prstGeom>
          <a:solidFill>
            <a:schemeClr val="bg1"/>
          </a:solidFill>
          <a:ln w="38100">
            <a:solidFill>
              <a:schemeClr val="tx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Calibri" panose="020F0502020204030204" pitchFamily="34" charset="0"/>
            </a:endParaRPr>
          </a:p>
        </p:txBody>
      </p:sp>
      <p:pic>
        <p:nvPicPr>
          <p:cNvPr id="18" name="Picture 17">
            <a:extLst>
              <a:ext uri="{FF2B5EF4-FFF2-40B4-BE49-F238E27FC236}">
                <a16:creationId xmlns:a16="http://schemas.microsoft.com/office/drawing/2014/main" id="{36DB2735-02B6-0246-99C1-BB10C4E25C11}"/>
              </a:ext>
            </a:extLst>
          </p:cNvPr>
          <p:cNvPicPr>
            <a:picLocks noChangeAspect="1"/>
          </p:cNvPicPr>
          <p:nvPr/>
        </p:nvPicPr>
        <p:blipFill>
          <a:blip r:embed="rId3"/>
          <a:srcRect/>
          <a:stretch/>
        </p:blipFill>
        <p:spPr>
          <a:xfrm>
            <a:off x="2956691" y="2646368"/>
            <a:ext cx="926479" cy="926479"/>
          </a:xfrm>
          <a:prstGeom prst="rect">
            <a:avLst/>
          </a:prstGeom>
        </p:spPr>
      </p:pic>
      <p:sp>
        <p:nvSpPr>
          <p:cNvPr id="19" name="Oval 18">
            <a:extLst>
              <a:ext uri="{FF2B5EF4-FFF2-40B4-BE49-F238E27FC236}">
                <a16:creationId xmlns:a16="http://schemas.microsoft.com/office/drawing/2014/main" id="{09D1C451-D561-184D-A74F-C1A2A7935A02}"/>
              </a:ext>
            </a:extLst>
          </p:cNvPr>
          <p:cNvSpPr/>
          <p:nvPr/>
        </p:nvSpPr>
        <p:spPr>
          <a:xfrm>
            <a:off x="5387326" y="1943152"/>
            <a:ext cx="2369790" cy="2370768"/>
          </a:xfrm>
          <a:prstGeom prst="ellipse">
            <a:avLst/>
          </a:prstGeom>
          <a:solidFill>
            <a:schemeClr val="bg1"/>
          </a:solidFill>
          <a:ln w="38100">
            <a:solidFill>
              <a:schemeClr val="accent6"/>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Calibri" panose="020F0502020204030204" pitchFamily="34" charset="0"/>
            </a:endParaRPr>
          </a:p>
        </p:txBody>
      </p:sp>
      <p:pic>
        <p:nvPicPr>
          <p:cNvPr id="20" name="Picture 19">
            <a:extLst>
              <a:ext uri="{FF2B5EF4-FFF2-40B4-BE49-F238E27FC236}">
                <a16:creationId xmlns:a16="http://schemas.microsoft.com/office/drawing/2014/main" id="{620B6FE7-DA2D-3F45-84C4-D3939EF5D6C1}"/>
              </a:ext>
            </a:extLst>
          </p:cNvPr>
          <p:cNvPicPr>
            <a:picLocks noChangeAspect="1"/>
          </p:cNvPicPr>
          <p:nvPr/>
        </p:nvPicPr>
        <p:blipFill>
          <a:blip r:embed="rId4"/>
          <a:srcRect/>
          <a:stretch/>
        </p:blipFill>
        <p:spPr>
          <a:xfrm>
            <a:off x="6016359" y="2424226"/>
            <a:ext cx="1167975" cy="1313972"/>
          </a:xfrm>
          <a:prstGeom prst="rect">
            <a:avLst/>
          </a:prstGeom>
        </p:spPr>
      </p:pic>
      <p:sp>
        <p:nvSpPr>
          <p:cNvPr id="21" name="Rectangle 20">
            <a:extLst>
              <a:ext uri="{FF2B5EF4-FFF2-40B4-BE49-F238E27FC236}">
                <a16:creationId xmlns:a16="http://schemas.microsoft.com/office/drawing/2014/main" id="{A8D539AB-C5E3-704D-BA7F-6A7A96DB2CA0}"/>
              </a:ext>
            </a:extLst>
          </p:cNvPr>
          <p:cNvSpPr/>
          <p:nvPr/>
        </p:nvSpPr>
        <p:spPr>
          <a:xfrm>
            <a:off x="5387326" y="4391806"/>
            <a:ext cx="2369790" cy="707886"/>
          </a:xfrm>
          <a:prstGeom prst="rect">
            <a:avLst/>
          </a:prstGeom>
        </p:spPr>
        <p:txBody>
          <a:bodyPr wrap="square">
            <a:spAutoFit/>
          </a:bodyPr>
          <a:lstStyle/>
          <a:p>
            <a:pPr algn="ctr" eaLnBrk="1" hangingPunct="1">
              <a:defRPr/>
            </a:pPr>
            <a:r>
              <a:rPr lang="en-US" altLang="en-US" sz="2000" b="1" dirty="0">
                <a:latin typeface="Calibri" panose="020F0502020204030204" pitchFamily="34" charset="0"/>
                <a:cs typeface="Calibri" panose="020F0502020204030204" pitchFamily="34" charset="0"/>
              </a:rPr>
              <a:t>INSURANCE </a:t>
            </a:r>
          </a:p>
          <a:p>
            <a:pPr algn="ctr" eaLnBrk="1" hangingPunct="1">
              <a:defRPr/>
            </a:pPr>
            <a:r>
              <a:rPr lang="en-US" altLang="en-US" sz="2000" b="1" dirty="0">
                <a:latin typeface="Calibri" panose="020F0502020204030204" pitchFamily="34" charset="0"/>
                <a:cs typeface="Calibri" panose="020F0502020204030204" pitchFamily="34" charset="0"/>
              </a:rPr>
              <a:t>COMPANY</a:t>
            </a:r>
          </a:p>
        </p:txBody>
      </p:sp>
      <p:sp>
        <p:nvSpPr>
          <p:cNvPr id="22" name="Rectangle 21">
            <a:extLst>
              <a:ext uri="{FF2B5EF4-FFF2-40B4-BE49-F238E27FC236}">
                <a16:creationId xmlns:a16="http://schemas.microsoft.com/office/drawing/2014/main" id="{9BD2C509-FEF7-9048-8896-9BD29FA267E6}"/>
              </a:ext>
            </a:extLst>
          </p:cNvPr>
          <p:cNvSpPr/>
          <p:nvPr/>
        </p:nvSpPr>
        <p:spPr>
          <a:xfrm>
            <a:off x="9931831" y="2247777"/>
            <a:ext cx="1645921" cy="400110"/>
          </a:xfrm>
          <a:prstGeom prst="rect">
            <a:avLst/>
          </a:prstGeom>
        </p:spPr>
        <p:txBody>
          <a:bodyPr wrap="square">
            <a:spAutoFit/>
          </a:bodyPr>
          <a:lstStyle/>
          <a:p>
            <a:pPr algn="ctr" eaLnBrk="1" hangingPunct="1">
              <a:defRPr/>
            </a:pPr>
            <a:r>
              <a:rPr lang="en-US" altLang="en-US" sz="2000" b="1" dirty="0">
                <a:latin typeface="Calibri" panose="020F0502020204030204" pitchFamily="34" charset="0"/>
                <a:cs typeface="Calibri" panose="020F0502020204030204" pitchFamily="34" charset="0"/>
              </a:rPr>
              <a:t>BENEFICIARY</a:t>
            </a:r>
          </a:p>
        </p:txBody>
      </p:sp>
      <p:sp>
        <p:nvSpPr>
          <p:cNvPr id="23" name="Oval 22">
            <a:extLst>
              <a:ext uri="{FF2B5EF4-FFF2-40B4-BE49-F238E27FC236}">
                <a16:creationId xmlns:a16="http://schemas.microsoft.com/office/drawing/2014/main" id="{813E238C-FFA6-664D-8D3E-695B03431ABF}"/>
              </a:ext>
            </a:extLst>
          </p:cNvPr>
          <p:cNvSpPr/>
          <p:nvPr/>
        </p:nvSpPr>
        <p:spPr>
          <a:xfrm>
            <a:off x="9931832" y="481460"/>
            <a:ext cx="1645920" cy="1645920"/>
          </a:xfrm>
          <a:prstGeom prst="ellipse">
            <a:avLst/>
          </a:prstGeom>
          <a:solidFill>
            <a:schemeClr val="bg1"/>
          </a:solidFill>
          <a:ln w="38100">
            <a:solidFill>
              <a:schemeClr val="tx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Calibri" panose="020F0502020204030204" pitchFamily="34" charset="0"/>
            </a:endParaRPr>
          </a:p>
        </p:txBody>
      </p:sp>
      <p:pic>
        <p:nvPicPr>
          <p:cNvPr id="24" name="Picture 23">
            <a:extLst>
              <a:ext uri="{FF2B5EF4-FFF2-40B4-BE49-F238E27FC236}">
                <a16:creationId xmlns:a16="http://schemas.microsoft.com/office/drawing/2014/main" id="{C6F84384-4914-D941-9A79-08D8BDD993C0}"/>
              </a:ext>
            </a:extLst>
          </p:cNvPr>
          <p:cNvPicPr>
            <a:picLocks noChangeAspect="1"/>
          </p:cNvPicPr>
          <p:nvPr/>
        </p:nvPicPr>
        <p:blipFill>
          <a:blip r:embed="rId5" cstate="screen">
            <a:extLst>
              <a:ext uri="{28A0092B-C50C-407E-A947-70E740481C1C}">
                <a14:useLocalDpi xmlns:a14="http://schemas.microsoft.com/office/drawing/2010/main"/>
              </a:ext>
            </a:extLst>
          </a:blip>
          <a:srcRect/>
          <a:stretch/>
        </p:blipFill>
        <p:spPr>
          <a:xfrm>
            <a:off x="10162471" y="695565"/>
            <a:ext cx="1174928" cy="1221926"/>
          </a:xfrm>
          <a:prstGeom prst="rect">
            <a:avLst/>
          </a:prstGeom>
        </p:spPr>
      </p:pic>
      <p:sp>
        <p:nvSpPr>
          <p:cNvPr id="25" name="Rectangle 24">
            <a:extLst>
              <a:ext uri="{FF2B5EF4-FFF2-40B4-BE49-F238E27FC236}">
                <a16:creationId xmlns:a16="http://schemas.microsoft.com/office/drawing/2014/main" id="{A67E0C6A-08F5-3A44-8756-46889E0CE468}"/>
              </a:ext>
            </a:extLst>
          </p:cNvPr>
          <p:cNvSpPr/>
          <p:nvPr/>
        </p:nvSpPr>
        <p:spPr>
          <a:xfrm>
            <a:off x="10020136" y="5504688"/>
            <a:ext cx="1645918" cy="400110"/>
          </a:xfrm>
          <a:prstGeom prst="rect">
            <a:avLst/>
          </a:prstGeom>
        </p:spPr>
        <p:txBody>
          <a:bodyPr wrap="square">
            <a:spAutoFit/>
          </a:bodyPr>
          <a:lstStyle/>
          <a:p>
            <a:pPr algn="ctr" eaLnBrk="1" hangingPunct="1">
              <a:defRPr/>
            </a:pPr>
            <a:r>
              <a:rPr lang="en-US" altLang="en-US" sz="2000" b="1" dirty="0">
                <a:latin typeface="Calibri" panose="020F0502020204030204" pitchFamily="34" charset="0"/>
                <a:cs typeface="Calibri" panose="020F0502020204030204" pitchFamily="34" charset="0"/>
              </a:rPr>
              <a:t>YOU</a:t>
            </a:r>
            <a:endParaRPr lang="en-US" altLang="en-US" sz="2000" dirty="0">
              <a:latin typeface="Calibri" panose="020F0502020204030204" pitchFamily="34" charset="0"/>
              <a:cs typeface="Calibri" panose="020F0502020204030204" pitchFamily="34" charset="0"/>
            </a:endParaRPr>
          </a:p>
        </p:txBody>
      </p:sp>
      <p:sp>
        <p:nvSpPr>
          <p:cNvPr id="26" name="Oval 25">
            <a:extLst>
              <a:ext uri="{FF2B5EF4-FFF2-40B4-BE49-F238E27FC236}">
                <a16:creationId xmlns:a16="http://schemas.microsoft.com/office/drawing/2014/main" id="{F2F4E8FF-909E-F14A-B374-AFCC90D7189E}"/>
              </a:ext>
            </a:extLst>
          </p:cNvPr>
          <p:cNvSpPr/>
          <p:nvPr/>
        </p:nvSpPr>
        <p:spPr>
          <a:xfrm>
            <a:off x="10020133" y="3781293"/>
            <a:ext cx="1645920" cy="1645920"/>
          </a:xfrm>
          <a:prstGeom prst="ellipse">
            <a:avLst/>
          </a:prstGeom>
          <a:solidFill>
            <a:schemeClr val="bg1"/>
          </a:solidFill>
          <a:ln w="38100">
            <a:solidFill>
              <a:schemeClr val="tx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Calibri" panose="020F0502020204030204" pitchFamily="34" charset="0"/>
            </a:endParaRPr>
          </a:p>
        </p:txBody>
      </p:sp>
      <p:pic>
        <p:nvPicPr>
          <p:cNvPr id="27" name="Picture 26">
            <a:extLst>
              <a:ext uri="{FF2B5EF4-FFF2-40B4-BE49-F238E27FC236}">
                <a16:creationId xmlns:a16="http://schemas.microsoft.com/office/drawing/2014/main" id="{17651638-4CFB-6A4C-ABCB-1866CF6D5873}"/>
              </a:ext>
            </a:extLst>
          </p:cNvPr>
          <p:cNvPicPr>
            <a:picLocks noChangeAspect="1"/>
          </p:cNvPicPr>
          <p:nvPr/>
        </p:nvPicPr>
        <p:blipFill>
          <a:blip r:embed="rId6"/>
          <a:srcRect/>
          <a:stretch/>
        </p:blipFill>
        <p:spPr>
          <a:xfrm>
            <a:off x="10364881" y="4162524"/>
            <a:ext cx="926479" cy="926479"/>
          </a:xfrm>
          <a:prstGeom prst="rect">
            <a:avLst/>
          </a:prstGeom>
        </p:spPr>
      </p:pic>
      <p:cxnSp>
        <p:nvCxnSpPr>
          <p:cNvPr id="28" name="Straight Arrow Connector 27">
            <a:extLst>
              <a:ext uri="{FF2B5EF4-FFF2-40B4-BE49-F238E27FC236}">
                <a16:creationId xmlns:a16="http://schemas.microsoft.com/office/drawing/2014/main" id="{A24BEB38-4F9D-6744-8D40-387EEBAC011D}"/>
              </a:ext>
            </a:extLst>
          </p:cNvPr>
          <p:cNvCxnSpPr>
            <a:cxnSpLocks/>
          </p:cNvCxnSpPr>
          <p:nvPr/>
        </p:nvCxnSpPr>
        <p:spPr>
          <a:xfrm flipV="1">
            <a:off x="3946164" y="2902225"/>
            <a:ext cx="1720118" cy="342833"/>
          </a:xfrm>
          <a:prstGeom prst="straightConnector1">
            <a:avLst/>
          </a:prstGeom>
          <a:ln w="69850" cap="rnd">
            <a:solidFill>
              <a:schemeClr val="accent2"/>
            </a:solidFill>
            <a:prstDash val="sysDot"/>
            <a:tailEnd type="triangle"/>
          </a:ln>
        </p:spPr>
        <p:style>
          <a:lnRef idx="1">
            <a:schemeClr val="accent1"/>
          </a:lnRef>
          <a:fillRef idx="0">
            <a:schemeClr val="accent1"/>
          </a:fillRef>
          <a:effectRef idx="0">
            <a:schemeClr val="accent1"/>
          </a:effectRef>
          <a:fontRef idx="minor">
            <a:schemeClr val="tx1"/>
          </a:fontRef>
        </p:style>
      </p:cxnSp>
      <p:sp>
        <p:nvSpPr>
          <p:cNvPr id="30" name="Rectangle 29">
            <a:extLst>
              <a:ext uri="{FF2B5EF4-FFF2-40B4-BE49-F238E27FC236}">
                <a16:creationId xmlns:a16="http://schemas.microsoft.com/office/drawing/2014/main" id="{C356727F-8B6E-D643-89A2-B465589127E9}"/>
              </a:ext>
            </a:extLst>
          </p:cNvPr>
          <p:cNvSpPr/>
          <p:nvPr/>
        </p:nvSpPr>
        <p:spPr>
          <a:xfrm>
            <a:off x="2899825" y="5363094"/>
            <a:ext cx="2112808" cy="565912"/>
          </a:xfrm>
          <a:prstGeom prst="rect">
            <a:avLst/>
          </a:prstGeom>
          <a:solidFill>
            <a:schemeClr val="bg1"/>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30">
            <a:extLst>
              <a:ext uri="{FF2B5EF4-FFF2-40B4-BE49-F238E27FC236}">
                <a16:creationId xmlns:a16="http://schemas.microsoft.com/office/drawing/2014/main" id="{04122E3B-C923-6543-8F8C-BE09E80EA88B}"/>
              </a:ext>
            </a:extLst>
          </p:cNvPr>
          <p:cNvSpPr/>
          <p:nvPr/>
        </p:nvSpPr>
        <p:spPr>
          <a:xfrm>
            <a:off x="2898650" y="5486205"/>
            <a:ext cx="2112807" cy="338554"/>
          </a:xfrm>
          <a:prstGeom prst="rect">
            <a:avLst/>
          </a:prstGeom>
        </p:spPr>
        <p:txBody>
          <a:bodyPr wrap="square">
            <a:spAutoFit/>
          </a:bodyPr>
          <a:lstStyle/>
          <a:p>
            <a:pPr algn="ctr" eaLnBrk="1" hangingPunct="1">
              <a:defRPr/>
            </a:pPr>
            <a:r>
              <a:rPr lang="en-US" altLang="en-US" sz="1600" b="1" dirty="0">
                <a:latin typeface="Calibri" panose="020F0502020204030204" pitchFamily="34" charset="0"/>
                <a:cs typeface="Calibri" panose="020F0502020204030204" pitchFamily="34" charset="0"/>
              </a:rPr>
              <a:t>FEES &amp; EXPENSES</a:t>
            </a:r>
            <a:endParaRPr lang="en-US" altLang="en-US" sz="1600" dirty="0">
              <a:latin typeface="Calibri" panose="020F0502020204030204" pitchFamily="34" charset="0"/>
              <a:cs typeface="Calibri" panose="020F0502020204030204" pitchFamily="34" charset="0"/>
            </a:endParaRPr>
          </a:p>
        </p:txBody>
      </p:sp>
      <p:sp>
        <p:nvSpPr>
          <p:cNvPr id="32" name="Circular Arrow 31">
            <a:extLst>
              <a:ext uri="{FF2B5EF4-FFF2-40B4-BE49-F238E27FC236}">
                <a16:creationId xmlns:a16="http://schemas.microsoft.com/office/drawing/2014/main" id="{F2A1EEA5-41D7-E24B-AA2B-BA83274A151E}"/>
              </a:ext>
            </a:extLst>
          </p:cNvPr>
          <p:cNvSpPr/>
          <p:nvPr/>
        </p:nvSpPr>
        <p:spPr>
          <a:xfrm rot="4908537">
            <a:off x="3047431" y="4785041"/>
            <a:ext cx="758950" cy="741333"/>
          </a:xfrm>
          <a:prstGeom prst="circularArrow">
            <a:avLst/>
          </a:prstGeom>
          <a:solidFill>
            <a:schemeClr val="accent2"/>
          </a:solidFill>
          <a:ln w="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33" name="Rectangle 32">
            <a:extLst>
              <a:ext uri="{FF2B5EF4-FFF2-40B4-BE49-F238E27FC236}">
                <a16:creationId xmlns:a16="http://schemas.microsoft.com/office/drawing/2014/main" id="{C3A7C02A-DAE9-674E-9993-AE494CCF74D2}"/>
              </a:ext>
            </a:extLst>
          </p:cNvPr>
          <p:cNvSpPr/>
          <p:nvPr/>
        </p:nvSpPr>
        <p:spPr>
          <a:xfrm>
            <a:off x="3183067" y="4924036"/>
            <a:ext cx="437543" cy="461665"/>
          </a:xfrm>
          <a:prstGeom prst="rect">
            <a:avLst/>
          </a:prstGeom>
        </p:spPr>
        <p:txBody>
          <a:bodyPr wrap="square">
            <a:spAutoFit/>
          </a:bodyPr>
          <a:lstStyle/>
          <a:p>
            <a:pPr algn="ctr" eaLnBrk="1" hangingPunct="1">
              <a:defRPr/>
            </a:pPr>
            <a:r>
              <a:rPr lang="en-US" altLang="en-US" sz="2400" b="1" dirty="0">
                <a:solidFill>
                  <a:schemeClr val="accent2"/>
                </a:solidFill>
                <a:latin typeface="Calibri" panose="020F0502020204030204" pitchFamily="34" charset="0"/>
                <a:cs typeface="Calibri" panose="020F0502020204030204" pitchFamily="34" charset="0"/>
              </a:rPr>
              <a:t>$</a:t>
            </a:r>
            <a:endParaRPr lang="en-US" altLang="en-US" sz="2400" dirty="0">
              <a:solidFill>
                <a:schemeClr val="accent2"/>
              </a:solidFill>
              <a:latin typeface="Calibri" panose="020F0502020204030204" pitchFamily="34" charset="0"/>
              <a:cs typeface="Calibri" panose="020F0502020204030204" pitchFamily="34" charset="0"/>
            </a:endParaRPr>
          </a:p>
        </p:txBody>
      </p:sp>
      <p:cxnSp>
        <p:nvCxnSpPr>
          <p:cNvPr id="29" name="Straight Arrow Connector 28">
            <a:extLst>
              <a:ext uri="{FF2B5EF4-FFF2-40B4-BE49-F238E27FC236}">
                <a16:creationId xmlns:a16="http://schemas.microsoft.com/office/drawing/2014/main" id="{CF12248E-987B-A640-B52C-9074C9FA62E9}"/>
              </a:ext>
            </a:extLst>
          </p:cNvPr>
          <p:cNvCxnSpPr>
            <a:cxnSpLocks/>
          </p:cNvCxnSpPr>
          <p:nvPr/>
        </p:nvCxnSpPr>
        <p:spPr>
          <a:xfrm flipH="1">
            <a:off x="4361724" y="3684116"/>
            <a:ext cx="1359684" cy="1772354"/>
          </a:xfrm>
          <a:prstGeom prst="straightConnector1">
            <a:avLst/>
          </a:prstGeom>
          <a:ln w="69850" cap="rnd">
            <a:solidFill>
              <a:schemeClr val="accent2"/>
            </a:solidFill>
            <a:prstDash val="sysDot"/>
            <a:tailEnd type="triangle"/>
          </a:ln>
        </p:spPr>
        <p:style>
          <a:lnRef idx="1">
            <a:schemeClr val="accent1"/>
          </a:lnRef>
          <a:fillRef idx="0">
            <a:schemeClr val="accent1"/>
          </a:fillRef>
          <a:effectRef idx="0">
            <a:schemeClr val="accent1"/>
          </a:effectRef>
          <a:fontRef idx="minor">
            <a:schemeClr val="tx1"/>
          </a:fontRef>
        </p:style>
      </p:cxnSp>
      <p:cxnSp>
        <p:nvCxnSpPr>
          <p:cNvPr id="36" name="Straight Arrow Connector 35">
            <a:extLst>
              <a:ext uri="{FF2B5EF4-FFF2-40B4-BE49-F238E27FC236}">
                <a16:creationId xmlns:a16="http://schemas.microsoft.com/office/drawing/2014/main" id="{59ECAEE5-CE4C-0F49-BB41-693A99340D9A}"/>
              </a:ext>
            </a:extLst>
          </p:cNvPr>
          <p:cNvCxnSpPr>
            <a:cxnSpLocks/>
            <a:endCxn id="39" idx="0"/>
          </p:cNvCxnSpPr>
          <p:nvPr/>
        </p:nvCxnSpPr>
        <p:spPr>
          <a:xfrm>
            <a:off x="7151924" y="4014340"/>
            <a:ext cx="1599230" cy="1234097"/>
          </a:xfrm>
          <a:prstGeom prst="straightConnector1">
            <a:avLst/>
          </a:prstGeom>
          <a:ln w="69850" cap="rnd">
            <a:solidFill>
              <a:schemeClr val="accent6"/>
            </a:solidFill>
            <a:prstDash val="sysDot"/>
            <a:tailEnd type="triangle"/>
          </a:ln>
        </p:spPr>
        <p:style>
          <a:lnRef idx="1">
            <a:schemeClr val="accent1"/>
          </a:lnRef>
          <a:fillRef idx="0">
            <a:schemeClr val="accent1"/>
          </a:fillRef>
          <a:effectRef idx="0">
            <a:schemeClr val="accent1"/>
          </a:effectRef>
          <a:fontRef idx="minor">
            <a:schemeClr val="tx1"/>
          </a:fontRef>
        </p:style>
      </p:cxnSp>
      <p:sp>
        <p:nvSpPr>
          <p:cNvPr id="39" name="Rectangle 38">
            <a:extLst>
              <a:ext uri="{FF2B5EF4-FFF2-40B4-BE49-F238E27FC236}">
                <a16:creationId xmlns:a16="http://schemas.microsoft.com/office/drawing/2014/main" id="{91CDCE55-8950-7140-84EA-22FED529ED12}"/>
              </a:ext>
            </a:extLst>
          </p:cNvPr>
          <p:cNvSpPr/>
          <p:nvPr/>
        </p:nvSpPr>
        <p:spPr>
          <a:xfrm>
            <a:off x="7688649" y="5248437"/>
            <a:ext cx="2125010" cy="1098565"/>
          </a:xfrm>
          <a:prstGeom prst="rect">
            <a:avLst/>
          </a:prstGeom>
          <a:solidFill>
            <a:schemeClr val="bg1"/>
          </a:solidFill>
          <a:ln w="381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Rectangle 39">
            <a:extLst>
              <a:ext uri="{FF2B5EF4-FFF2-40B4-BE49-F238E27FC236}">
                <a16:creationId xmlns:a16="http://schemas.microsoft.com/office/drawing/2014/main" id="{2106A823-0D2E-784C-B24F-44316E5241EC}"/>
              </a:ext>
            </a:extLst>
          </p:cNvPr>
          <p:cNvSpPr/>
          <p:nvPr/>
        </p:nvSpPr>
        <p:spPr>
          <a:xfrm>
            <a:off x="7687474" y="5331339"/>
            <a:ext cx="2125009" cy="1015663"/>
          </a:xfrm>
          <a:prstGeom prst="rect">
            <a:avLst/>
          </a:prstGeom>
        </p:spPr>
        <p:txBody>
          <a:bodyPr wrap="square">
            <a:spAutoFit/>
          </a:bodyPr>
          <a:lstStyle/>
          <a:p>
            <a:pPr algn="ctr" eaLnBrk="1" hangingPunct="1">
              <a:defRPr/>
            </a:pPr>
            <a:r>
              <a:rPr lang="en-US" altLang="en-US" sz="2000" b="1" dirty="0">
                <a:solidFill>
                  <a:schemeClr val="accent6"/>
                </a:solidFill>
                <a:latin typeface="Calibri" panose="020F0502020204030204" pitchFamily="34" charset="0"/>
                <a:cs typeface="Calibri" panose="020F0502020204030204" pitchFamily="34" charset="0"/>
              </a:rPr>
              <a:t>YOUR SELECTED INVESTMENT OPTIONS</a:t>
            </a:r>
            <a:endParaRPr lang="en-US" altLang="en-US" sz="2000" dirty="0">
              <a:solidFill>
                <a:schemeClr val="accent6"/>
              </a:solidFill>
              <a:latin typeface="Calibri" panose="020F0502020204030204" pitchFamily="34" charset="0"/>
              <a:cs typeface="Calibri" panose="020F0502020204030204" pitchFamily="34" charset="0"/>
            </a:endParaRPr>
          </a:p>
        </p:txBody>
      </p:sp>
      <p:cxnSp>
        <p:nvCxnSpPr>
          <p:cNvPr id="42" name="Straight Arrow Connector 41">
            <a:extLst>
              <a:ext uri="{FF2B5EF4-FFF2-40B4-BE49-F238E27FC236}">
                <a16:creationId xmlns:a16="http://schemas.microsoft.com/office/drawing/2014/main" id="{F67F3040-2FBD-594D-BED4-5BD28A322563}"/>
              </a:ext>
            </a:extLst>
          </p:cNvPr>
          <p:cNvCxnSpPr>
            <a:cxnSpLocks/>
            <a:endCxn id="47" idx="2"/>
          </p:cNvCxnSpPr>
          <p:nvPr/>
        </p:nvCxnSpPr>
        <p:spPr>
          <a:xfrm flipV="1">
            <a:off x="7612671" y="2468900"/>
            <a:ext cx="1217526" cy="484226"/>
          </a:xfrm>
          <a:prstGeom prst="straightConnector1">
            <a:avLst/>
          </a:prstGeom>
          <a:ln w="69850" cap="rnd">
            <a:solidFill>
              <a:schemeClr val="accent2"/>
            </a:solidFill>
            <a:prstDash val="sysDot"/>
            <a:tailEnd type="triangle"/>
          </a:ln>
        </p:spPr>
        <p:style>
          <a:lnRef idx="1">
            <a:schemeClr val="accent1"/>
          </a:lnRef>
          <a:fillRef idx="0">
            <a:schemeClr val="accent1"/>
          </a:fillRef>
          <a:effectRef idx="0">
            <a:schemeClr val="accent1"/>
          </a:effectRef>
          <a:fontRef idx="minor">
            <a:schemeClr val="tx1"/>
          </a:fontRef>
        </p:style>
      </p:cxnSp>
      <p:sp>
        <p:nvSpPr>
          <p:cNvPr id="47" name="Rectangle 46">
            <a:extLst>
              <a:ext uri="{FF2B5EF4-FFF2-40B4-BE49-F238E27FC236}">
                <a16:creationId xmlns:a16="http://schemas.microsoft.com/office/drawing/2014/main" id="{0A3A6099-5006-5F4A-A0E3-F504FD81A49B}"/>
              </a:ext>
            </a:extLst>
          </p:cNvPr>
          <p:cNvSpPr/>
          <p:nvPr/>
        </p:nvSpPr>
        <p:spPr>
          <a:xfrm>
            <a:off x="8060975" y="1902988"/>
            <a:ext cx="1538444" cy="565912"/>
          </a:xfrm>
          <a:prstGeom prst="rect">
            <a:avLst/>
          </a:prstGeom>
          <a:solidFill>
            <a:schemeClr val="bg1"/>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Rectangle 47">
            <a:extLst>
              <a:ext uri="{FF2B5EF4-FFF2-40B4-BE49-F238E27FC236}">
                <a16:creationId xmlns:a16="http://schemas.microsoft.com/office/drawing/2014/main" id="{702DD27B-2267-8549-A655-66EF6E8E87E2}"/>
              </a:ext>
            </a:extLst>
          </p:cNvPr>
          <p:cNvSpPr/>
          <p:nvPr/>
        </p:nvSpPr>
        <p:spPr>
          <a:xfrm>
            <a:off x="8047940" y="2013254"/>
            <a:ext cx="1538444" cy="338554"/>
          </a:xfrm>
          <a:prstGeom prst="rect">
            <a:avLst/>
          </a:prstGeom>
        </p:spPr>
        <p:txBody>
          <a:bodyPr wrap="square">
            <a:spAutoFit/>
          </a:bodyPr>
          <a:lstStyle/>
          <a:p>
            <a:pPr algn="ctr" eaLnBrk="1" hangingPunct="1">
              <a:defRPr/>
            </a:pPr>
            <a:r>
              <a:rPr lang="en-US" altLang="en-US" sz="1600" b="1" dirty="0">
                <a:latin typeface="Calibri" panose="020F0502020204030204" pitchFamily="34" charset="0"/>
                <a:cs typeface="Calibri" panose="020F0502020204030204" pitchFamily="34" charset="0"/>
              </a:rPr>
              <a:t>DEATH BENEFIT</a:t>
            </a:r>
            <a:endParaRPr lang="en-US" altLang="en-US" sz="1600" dirty="0">
              <a:latin typeface="Calibri" panose="020F0502020204030204" pitchFamily="34" charset="0"/>
              <a:cs typeface="Calibri" panose="020F0502020204030204" pitchFamily="34" charset="0"/>
            </a:endParaRPr>
          </a:p>
        </p:txBody>
      </p:sp>
      <p:cxnSp>
        <p:nvCxnSpPr>
          <p:cNvPr id="52" name="Straight Arrow Connector 51">
            <a:extLst>
              <a:ext uri="{FF2B5EF4-FFF2-40B4-BE49-F238E27FC236}">
                <a16:creationId xmlns:a16="http://schemas.microsoft.com/office/drawing/2014/main" id="{0E4152BB-F715-4249-A2AC-D1895E5BE17C}"/>
              </a:ext>
            </a:extLst>
          </p:cNvPr>
          <p:cNvCxnSpPr>
            <a:cxnSpLocks/>
          </p:cNvCxnSpPr>
          <p:nvPr/>
        </p:nvCxnSpPr>
        <p:spPr>
          <a:xfrm flipV="1">
            <a:off x="9586384" y="1437344"/>
            <a:ext cx="576087" cy="472223"/>
          </a:xfrm>
          <a:prstGeom prst="straightConnector1">
            <a:avLst/>
          </a:prstGeom>
          <a:ln w="69850" cap="rnd">
            <a:solidFill>
              <a:schemeClr val="accent2"/>
            </a:solidFill>
            <a:prstDash val="sysDot"/>
            <a:tailEnd type="triangle"/>
          </a:ln>
        </p:spPr>
        <p:style>
          <a:lnRef idx="1">
            <a:schemeClr val="accent1"/>
          </a:lnRef>
          <a:fillRef idx="0">
            <a:schemeClr val="accent1"/>
          </a:fillRef>
          <a:effectRef idx="0">
            <a:schemeClr val="accent1"/>
          </a:effectRef>
          <a:fontRef idx="minor">
            <a:schemeClr val="tx1"/>
          </a:fontRef>
        </p:style>
      </p:cxnSp>
      <p:cxnSp>
        <p:nvCxnSpPr>
          <p:cNvPr id="55" name="Straight Arrow Connector 54">
            <a:extLst>
              <a:ext uri="{FF2B5EF4-FFF2-40B4-BE49-F238E27FC236}">
                <a16:creationId xmlns:a16="http://schemas.microsoft.com/office/drawing/2014/main" id="{417A54BE-F6A7-2547-A87F-63FA4FB69B79}"/>
              </a:ext>
            </a:extLst>
          </p:cNvPr>
          <p:cNvCxnSpPr>
            <a:cxnSpLocks/>
          </p:cNvCxnSpPr>
          <p:nvPr/>
        </p:nvCxnSpPr>
        <p:spPr>
          <a:xfrm>
            <a:off x="7252181" y="3797865"/>
            <a:ext cx="1097256" cy="145142"/>
          </a:xfrm>
          <a:prstGeom prst="straightConnector1">
            <a:avLst/>
          </a:prstGeom>
          <a:ln w="69850" cap="rnd">
            <a:solidFill>
              <a:schemeClr val="accent2"/>
            </a:solidFill>
            <a:prstDash val="sysDot"/>
            <a:tailEnd type="triangle"/>
          </a:ln>
        </p:spPr>
        <p:style>
          <a:lnRef idx="1">
            <a:schemeClr val="accent1"/>
          </a:lnRef>
          <a:fillRef idx="0">
            <a:schemeClr val="accent1"/>
          </a:fillRef>
          <a:effectRef idx="0">
            <a:schemeClr val="accent1"/>
          </a:effectRef>
          <a:fontRef idx="minor">
            <a:schemeClr val="tx1"/>
          </a:fontRef>
        </p:style>
      </p:cxnSp>
      <p:sp>
        <p:nvSpPr>
          <p:cNvPr id="57" name="Rectangle 56">
            <a:extLst>
              <a:ext uri="{FF2B5EF4-FFF2-40B4-BE49-F238E27FC236}">
                <a16:creationId xmlns:a16="http://schemas.microsoft.com/office/drawing/2014/main" id="{50041D53-5FCE-E14B-BCAB-FFEBA94818D2}"/>
              </a:ext>
            </a:extLst>
          </p:cNvPr>
          <p:cNvSpPr/>
          <p:nvPr/>
        </p:nvSpPr>
        <p:spPr>
          <a:xfrm>
            <a:off x="8347371" y="3672820"/>
            <a:ext cx="1833353" cy="565912"/>
          </a:xfrm>
          <a:prstGeom prst="rect">
            <a:avLst/>
          </a:prstGeom>
          <a:solidFill>
            <a:schemeClr val="bg1"/>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Rectangle 57">
            <a:extLst>
              <a:ext uri="{FF2B5EF4-FFF2-40B4-BE49-F238E27FC236}">
                <a16:creationId xmlns:a16="http://schemas.microsoft.com/office/drawing/2014/main" id="{FD917B78-1435-1D4D-8EDD-3D8179F30F72}"/>
              </a:ext>
            </a:extLst>
          </p:cNvPr>
          <p:cNvSpPr/>
          <p:nvPr/>
        </p:nvSpPr>
        <p:spPr>
          <a:xfrm>
            <a:off x="8338421" y="3797865"/>
            <a:ext cx="1833353" cy="338554"/>
          </a:xfrm>
          <a:prstGeom prst="rect">
            <a:avLst/>
          </a:prstGeom>
        </p:spPr>
        <p:txBody>
          <a:bodyPr wrap="square">
            <a:spAutoFit/>
          </a:bodyPr>
          <a:lstStyle/>
          <a:p>
            <a:pPr algn="ctr" eaLnBrk="1" hangingPunct="1">
              <a:defRPr/>
            </a:pPr>
            <a:r>
              <a:rPr lang="en-US" altLang="en-US" sz="1600" b="1" dirty="0">
                <a:latin typeface="Calibri" panose="020F0502020204030204" pitchFamily="34" charset="0"/>
                <a:cs typeface="Calibri" panose="020F0502020204030204" pitchFamily="34" charset="0"/>
              </a:rPr>
              <a:t>ANNUITY PAYMENT</a:t>
            </a:r>
            <a:endParaRPr lang="en-US" altLang="en-US" sz="1600" dirty="0">
              <a:latin typeface="Calibri" panose="020F0502020204030204" pitchFamily="34" charset="0"/>
              <a:cs typeface="Calibri" panose="020F0502020204030204" pitchFamily="34" charset="0"/>
            </a:endParaRPr>
          </a:p>
        </p:txBody>
      </p:sp>
      <p:cxnSp>
        <p:nvCxnSpPr>
          <p:cNvPr id="61" name="Straight Arrow Connector 60">
            <a:extLst>
              <a:ext uri="{FF2B5EF4-FFF2-40B4-BE49-F238E27FC236}">
                <a16:creationId xmlns:a16="http://schemas.microsoft.com/office/drawing/2014/main" id="{97A89BD9-F16D-564B-B33C-681E290E5850}"/>
              </a:ext>
            </a:extLst>
          </p:cNvPr>
          <p:cNvCxnSpPr>
            <a:cxnSpLocks/>
            <a:stCxn id="57" idx="2"/>
            <a:endCxn id="26" idx="2"/>
          </p:cNvCxnSpPr>
          <p:nvPr/>
        </p:nvCxnSpPr>
        <p:spPr>
          <a:xfrm>
            <a:off x="9264048" y="4238732"/>
            <a:ext cx="756085" cy="365521"/>
          </a:xfrm>
          <a:prstGeom prst="straightConnector1">
            <a:avLst/>
          </a:prstGeom>
          <a:ln w="69850" cap="rnd">
            <a:solidFill>
              <a:schemeClr val="accent2"/>
            </a:solidFill>
            <a:prstDash val="sysDot"/>
            <a:tailEnd type="triangle"/>
          </a:ln>
        </p:spPr>
        <p:style>
          <a:lnRef idx="1">
            <a:schemeClr val="accent1"/>
          </a:lnRef>
          <a:fillRef idx="0">
            <a:schemeClr val="accent1"/>
          </a:fillRef>
          <a:effectRef idx="0">
            <a:schemeClr val="accent1"/>
          </a:effectRef>
          <a:fontRef idx="minor">
            <a:schemeClr val="tx1"/>
          </a:fontRef>
        </p:style>
      </p:cxnSp>
      <p:sp>
        <p:nvSpPr>
          <p:cNvPr id="37" name="Rectangle 36">
            <a:extLst>
              <a:ext uri="{FF2B5EF4-FFF2-40B4-BE49-F238E27FC236}">
                <a16:creationId xmlns:a16="http://schemas.microsoft.com/office/drawing/2014/main" id="{4EB3D1E9-3C3F-F647-BC59-331D89635D90}"/>
              </a:ext>
            </a:extLst>
          </p:cNvPr>
          <p:cNvSpPr/>
          <p:nvPr/>
        </p:nvSpPr>
        <p:spPr>
          <a:xfrm>
            <a:off x="5945561" y="5252114"/>
            <a:ext cx="1479668" cy="876201"/>
          </a:xfrm>
          <a:prstGeom prst="rect">
            <a:avLst/>
          </a:prstGeom>
          <a:solidFill>
            <a:schemeClr val="bg1"/>
          </a:solidFill>
          <a:ln w="381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Rectangle 37">
            <a:extLst>
              <a:ext uri="{FF2B5EF4-FFF2-40B4-BE49-F238E27FC236}">
                <a16:creationId xmlns:a16="http://schemas.microsoft.com/office/drawing/2014/main" id="{41B1C0FF-E7E7-B247-8198-BD09D1D4B968}"/>
              </a:ext>
            </a:extLst>
          </p:cNvPr>
          <p:cNvSpPr/>
          <p:nvPr/>
        </p:nvSpPr>
        <p:spPr>
          <a:xfrm>
            <a:off x="5944386" y="5335016"/>
            <a:ext cx="1479667" cy="707886"/>
          </a:xfrm>
          <a:prstGeom prst="rect">
            <a:avLst/>
          </a:prstGeom>
        </p:spPr>
        <p:txBody>
          <a:bodyPr wrap="square">
            <a:spAutoFit/>
          </a:bodyPr>
          <a:lstStyle/>
          <a:p>
            <a:pPr algn="ctr" eaLnBrk="1" hangingPunct="1">
              <a:defRPr/>
            </a:pPr>
            <a:r>
              <a:rPr lang="en-US" altLang="en-US" sz="2000" b="1" dirty="0">
                <a:solidFill>
                  <a:schemeClr val="accent6"/>
                </a:solidFill>
                <a:latin typeface="Calibri" panose="020F0502020204030204" pitchFamily="34" charset="0"/>
                <a:cs typeface="Calibri" panose="020F0502020204030204" pitchFamily="34" charset="0"/>
              </a:rPr>
              <a:t>SEPARATE ACCOUNT</a:t>
            </a:r>
            <a:endParaRPr lang="en-US" altLang="en-US" sz="2000" dirty="0">
              <a:solidFill>
                <a:schemeClr val="accent6"/>
              </a:solidFill>
              <a:latin typeface="Calibri" panose="020F0502020204030204" pitchFamily="34" charset="0"/>
              <a:cs typeface="Calibri" panose="020F0502020204030204" pitchFamily="34" charset="0"/>
            </a:endParaRPr>
          </a:p>
        </p:txBody>
      </p:sp>
      <p:sp>
        <p:nvSpPr>
          <p:cNvPr id="10" name="Oval 9">
            <a:extLst>
              <a:ext uri="{FF2B5EF4-FFF2-40B4-BE49-F238E27FC236}">
                <a16:creationId xmlns:a16="http://schemas.microsoft.com/office/drawing/2014/main" id="{08C2D137-1FE8-E145-9898-FF5C67B81D01}"/>
              </a:ext>
            </a:extLst>
          </p:cNvPr>
          <p:cNvSpPr/>
          <p:nvPr/>
        </p:nvSpPr>
        <p:spPr>
          <a:xfrm>
            <a:off x="7279924" y="5436164"/>
            <a:ext cx="537157" cy="537157"/>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Rectangle 43">
            <a:extLst>
              <a:ext uri="{FF2B5EF4-FFF2-40B4-BE49-F238E27FC236}">
                <a16:creationId xmlns:a16="http://schemas.microsoft.com/office/drawing/2014/main" id="{21449129-3D01-6643-BD14-BC97EB187FA2}"/>
              </a:ext>
            </a:extLst>
          </p:cNvPr>
          <p:cNvSpPr/>
          <p:nvPr/>
        </p:nvSpPr>
        <p:spPr>
          <a:xfrm>
            <a:off x="7294789" y="5508387"/>
            <a:ext cx="517907" cy="400110"/>
          </a:xfrm>
          <a:prstGeom prst="rect">
            <a:avLst/>
          </a:prstGeom>
        </p:spPr>
        <p:txBody>
          <a:bodyPr wrap="square">
            <a:spAutoFit/>
          </a:bodyPr>
          <a:lstStyle/>
          <a:p>
            <a:pPr algn="ctr" eaLnBrk="1" hangingPunct="1">
              <a:defRPr/>
            </a:pPr>
            <a:r>
              <a:rPr lang="en-US" altLang="en-US" sz="2000" b="1" dirty="0">
                <a:solidFill>
                  <a:schemeClr val="bg1"/>
                </a:solidFill>
                <a:latin typeface="Calibri" panose="020F0502020204030204" pitchFamily="34" charset="0"/>
                <a:cs typeface="Calibri" panose="020F0502020204030204" pitchFamily="34" charset="0"/>
              </a:rPr>
              <a:t>+</a:t>
            </a:r>
            <a:endParaRPr lang="en-US" altLang="en-US" sz="2000" dirty="0">
              <a:solidFill>
                <a:schemeClr val="bg1"/>
              </a:solidFill>
              <a:latin typeface="Calibri" panose="020F0502020204030204" pitchFamily="34" charset="0"/>
              <a:cs typeface="Calibri" panose="020F0502020204030204" pitchFamily="34" charset="0"/>
            </a:endParaRPr>
          </a:p>
        </p:txBody>
      </p:sp>
      <p:sp>
        <p:nvSpPr>
          <p:cNvPr id="41" name="Rectangle 40">
            <a:extLst>
              <a:ext uri="{FF2B5EF4-FFF2-40B4-BE49-F238E27FC236}">
                <a16:creationId xmlns:a16="http://schemas.microsoft.com/office/drawing/2014/main" id="{BB889E37-3C1C-B346-B6F1-A71CB722A3AA}"/>
              </a:ext>
            </a:extLst>
          </p:cNvPr>
          <p:cNvSpPr/>
          <p:nvPr/>
        </p:nvSpPr>
        <p:spPr>
          <a:xfrm>
            <a:off x="522714" y="3900178"/>
            <a:ext cx="2060900" cy="1938992"/>
          </a:xfrm>
          <a:prstGeom prst="rect">
            <a:avLst/>
          </a:prstGeom>
        </p:spPr>
        <p:txBody>
          <a:bodyPr wrap="square">
            <a:spAutoFit/>
          </a:bodyPr>
          <a:lstStyle/>
          <a:p>
            <a:r>
              <a:rPr lang="en-US" sz="1000" dirty="0">
                <a:solidFill>
                  <a:schemeClr val="accent1"/>
                </a:solidFill>
                <a:latin typeface="Calibri" panose="020F0502020204030204" pitchFamily="34" charset="0"/>
                <a:cs typeface="Calibri" panose="020F0502020204030204" pitchFamily="34" charset="0"/>
              </a:rPr>
              <a:t>Guarantees provided by annuities are subject to the financial strength of the issuing insurance company. Annuities are not FDIC or NCUA/NCUSIF insured; are not obligations or deposits of and are not guaranteed or underwritten by any bank, savings and loan, or credit union or its affiliates; and are unrelated to and not a condition of the provision or term of any banking service or activity.</a:t>
            </a:r>
          </a:p>
        </p:txBody>
      </p:sp>
      <p:sp>
        <p:nvSpPr>
          <p:cNvPr id="43" name="Slide Number Placeholder 5">
            <a:extLst>
              <a:ext uri="{FF2B5EF4-FFF2-40B4-BE49-F238E27FC236}">
                <a16:creationId xmlns:a16="http://schemas.microsoft.com/office/drawing/2014/main" id="{4BD9F95B-8375-984D-ADC5-3661CD2A34E0}"/>
              </a:ext>
            </a:extLst>
          </p:cNvPr>
          <p:cNvSpPr>
            <a:spLocks noGrp="1"/>
          </p:cNvSpPr>
          <p:nvPr>
            <p:ph type="sldNum" sz="quarter" idx="4"/>
          </p:nvPr>
        </p:nvSpPr>
        <p:spPr>
          <a:xfrm>
            <a:off x="9549318" y="6224438"/>
            <a:ext cx="2336113" cy="365126"/>
          </a:xfrm>
          <a:prstGeom prst="rect">
            <a:avLst/>
          </a:prstGeom>
        </p:spPr>
        <p:txBody>
          <a:bodyPr vert="horz" lIns="91440" tIns="45720" rIns="91440" bIns="45720" rtlCol="0" anchor="ctr"/>
          <a:lstStyle>
            <a:lvl1pPr algn="r">
              <a:defRPr sz="800" b="0" i="0">
                <a:solidFill>
                  <a:schemeClr val="bg2">
                    <a:lumMod val="50000"/>
                  </a:schemeClr>
                </a:solidFill>
                <a:latin typeface="Sofia Pro Light" pitchFamily="2" charset="77"/>
                <a:cs typeface="Arial" panose="020B0604020202020204" pitchFamily="34" charset="0"/>
              </a:defRPr>
            </a:lvl1pPr>
          </a:lstStyle>
          <a:p>
            <a:r>
              <a:rPr lang="en-US" dirty="0">
                <a:latin typeface="Calibri Light" panose="020F0302020204030204" pitchFamily="34" charset="0"/>
                <a:cs typeface="Calibri Light" panose="020F0302020204030204" pitchFamily="34" charset="0"/>
              </a:rPr>
              <a:t>37-07990-05  | 2026/03/12  |  </a:t>
            </a:r>
            <a:fld id="{D0C23CAC-3615-4471-B9FB-AB376FAFF36C}" type="slidenum">
              <a:rPr lang="en-US">
                <a:latin typeface="Calibri Light" panose="020F0302020204030204" pitchFamily="34" charset="0"/>
                <a:cs typeface="Calibri Light" panose="020F0302020204030204" pitchFamily="34" charset="0"/>
              </a:rPr>
              <a:pPr/>
              <a:t>15</a:t>
            </a:fld>
            <a:endParaRPr lang="en-US" dirty="0">
              <a:latin typeface="Calibri Light" panose="020F0302020204030204" pitchFamily="34" charset="0"/>
              <a:cs typeface="Calibri Light" panose="020F0302020204030204" pitchFamily="34" charset="0"/>
            </a:endParaRPr>
          </a:p>
        </p:txBody>
      </p:sp>
    </p:spTree>
    <p:extLst>
      <p:ext uri="{BB962C8B-B14F-4D97-AF65-F5344CB8AC3E}">
        <p14:creationId xmlns:p14="http://schemas.microsoft.com/office/powerpoint/2010/main" val="16447318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fade">
                                      <p:cBhvr>
                                        <p:cTn id="10" dur="500"/>
                                        <p:tgtEl>
                                          <p:spTgt spid="16"/>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7"/>
                                        </p:tgtEl>
                                        <p:attrNameLst>
                                          <p:attrName>style.visibility</p:attrName>
                                        </p:attrNameLst>
                                      </p:cBhvr>
                                      <p:to>
                                        <p:strVal val="visible"/>
                                      </p:to>
                                    </p:set>
                                    <p:animEffect transition="in" filter="fade">
                                      <p:cBhvr>
                                        <p:cTn id="13" dur="500"/>
                                        <p:tgtEl>
                                          <p:spTgt spid="17"/>
                                        </p:tgtEl>
                                      </p:cBhvr>
                                    </p:animEffect>
                                  </p:childTnLst>
                                </p:cTn>
                              </p:par>
                            </p:childTnLst>
                          </p:cTn>
                        </p:par>
                        <p:par>
                          <p:cTn id="14" fill="hold">
                            <p:stCondLst>
                              <p:cond delay="500"/>
                            </p:stCondLst>
                            <p:childTnLst>
                              <p:par>
                                <p:cTn id="15" presetID="10" presetClass="entr" presetSubtype="0" fill="hold" nodeType="afterEffect">
                                  <p:stCondLst>
                                    <p:cond delay="0"/>
                                  </p:stCondLst>
                                  <p:childTnLst>
                                    <p:set>
                                      <p:cBhvr>
                                        <p:cTn id="16" dur="1" fill="hold">
                                          <p:stCondLst>
                                            <p:cond delay="0"/>
                                          </p:stCondLst>
                                        </p:cTn>
                                        <p:tgtEl>
                                          <p:spTgt spid="28"/>
                                        </p:tgtEl>
                                        <p:attrNameLst>
                                          <p:attrName>style.visibility</p:attrName>
                                        </p:attrNameLst>
                                      </p:cBhvr>
                                      <p:to>
                                        <p:strVal val="visible"/>
                                      </p:to>
                                    </p:set>
                                    <p:animEffect transition="in" filter="fade">
                                      <p:cBhvr>
                                        <p:cTn id="17" dur="500"/>
                                        <p:tgtEl>
                                          <p:spTgt spid="2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fade">
                                      <p:cBhvr>
                                        <p:cTn id="22" dur="500"/>
                                        <p:tgtEl>
                                          <p:spTgt spid="20"/>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9"/>
                                        </p:tgtEl>
                                        <p:attrNameLst>
                                          <p:attrName>style.visibility</p:attrName>
                                        </p:attrNameLst>
                                      </p:cBhvr>
                                      <p:to>
                                        <p:strVal val="visible"/>
                                      </p:to>
                                    </p:set>
                                    <p:animEffect transition="in" filter="fade">
                                      <p:cBhvr>
                                        <p:cTn id="25" dur="500"/>
                                        <p:tgtEl>
                                          <p:spTgt spid="19"/>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21"/>
                                        </p:tgtEl>
                                        <p:attrNameLst>
                                          <p:attrName>style.visibility</p:attrName>
                                        </p:attrNameLst>
                                      </p:cBhvr>
                                      <p:to>
                                        <p:strVal val="visible"/>
                                      </p:to>
                                    </p:set>
                                    <p:animEffect transition="in" filter="fade">
                                      <p:cBhvr>
                                        <p:cTn id="28" dur="500"/>
                                        <p:tgtEl>
                                          <p:spTgt spid="21"/>
                                        </p:tgtEl>
                                      </p:cBhvr>
                                    </p:animEffect>
                                  </p:childTnLst>
                                </p:cTn>
                              </p:par>
                            </p:childTnLst>
                          </p:cTn>
                        </p:par>
                        <p:par>
                          <p:cTn id="29" fill="hold">
                            <p:stCondLst>
                              <p:cond delay="500"/>
                            </p:stCondLst>
                            <p:childTnLst>
                              <p:par>
                                <p:cTn id="30" presetID="10" presetClass="entr" presetSubtype="0" fill="hold" nodeType="afterEffect">
                                  <p:stCondLst>
                                    <p:cond delay="0"/>
                                  </p:stCondLst>
                                  <p:childTnLst>
                                    <p:set>
                                      <p:cBhvr>
                                        <p:cTn id="31" dur="1" fill="hold">
                                          <p:stCondLst>
                                            <p:cond delay="0"/>
                                          </p:stCondLst>
                                        </p:cTn>
                                        <p:tgtEl>
                                          <p:spTgt spid="36"/>
                                        </p:tgtEl>
                                        <p:attrNameLst>
                                          <p:attrName>style.visibility</p:attrName>
                                        </p:attrNameLst>
                                      </p:cBhvr>
                                      <p:to>
                                        <p:strVal val="visible"/>
                                      </p:to>
                                    </p:set>
                                    <p:animEffect transition="in" filter="fade">
                                      <p:cBhvr>
                                        <p:cTn id="32" dur="500"/>
                                        <p:tgtEl>
                                          <p:spTgt spid="36"/>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40"/>
                                        </p:tgtEl>
                                        <p:attrNameLst>
                                          <p:attrName>style.visibility</p:attrName>
                                        </p:attrNameLst>
                                      </p:cBhvr>
                                      <p:to>
                                        <p:strVal val="visible"/>
                                      </p:to>
                                    </p:set>
                                    <p:animEffect transition="in" filter="fade">
                                      <p:cBhvr>
                                        <p:cTn id="37" dur="500"/>
                                        <p:tgtEl>
                                          <p:spTgt spid="40"/>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39"/>
                                        </p:tgtEl>
                                        <p:attrNameLst>
                                          <p:attrName>style.visibility</p:attrName>
                                        </p:attrNameLst>
                                      </p:cBhvr>
                                      <p:to>
                                        <p:strVal val="visible"/>
                                      </p:to>
                                    </p:set>
                                    <p:animEffect transition="in" filter="fade">
                                      <p:cBhvr>
                                        <p:cTn id="40" dur="500"/>
                                        <p:tgtEl>
                                          <p:spTgt spid="39"/>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38"/>
                                        </p:tgtEl>
                                        <p:attrNameLst>
                                          <p:attrName>style.visibility</p:attrName>
                                        </p:attrNameLst>
                                      </p:cBhvr>
                                      <p:to>
                                        <p:strVal val="visible"/>
                                      </p:to>
                                    </p:set>
                                    <p:animEffect transition="in" filter="fade">
                                      <p:cBhvr>
                                        <p:cTn id="43" dur="500"/>
                                        <p:tgtEl>
                                          <p:spTgt spid="38"/>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37"/>
                                        </p:tgtEl>
                                        <p:attrNameLst>
                                          <p:attrName>style.visibility</p:attrName>
                                        </p:attrNameLst>
                                      </p:cBhvr>
                                      <p:to>
                                        <p:strVal val="visible"/>
                                      </p:to>
                                    </p:set>
                                    <p:animEffect transition="in" filter="fade">
                                      <p:cBhvr>
                                        <p:cTn id="46" dur="500"/>
                                        <p:tgtEl>
                                          <p:spTgt spid="37"/>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44"/>
                                        </p:tgtEl>
                                        <p:attrNameLst>
                                          <p:attrName>style.visibility</p:attrName>
                                        </p:attrNameLst>
                                      </p:cBhvr>
                                      <p:to>
                                        <p:strVal val="visible"/>
                                      </p:to>
                                    </p:set>
                                    <p:animEffect transition="in" filter="fade">
                                      <p:cBhvr>
                                        <p:cTn id="49" dur="500"/>
                                        <p:tgtEl>
                                          <p:spTgt spid="44"/>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10"/>
                                        </p:tgtEl>
                                        <p:attrNameLst>
                                          <p:attrName>style.visibility</p:attrName>
                                        </p:attrNameLst>
                                      </p:cBhvr>
                                      <p:to>
                                        <p:strVal val="visible"/>
                                      </p:to>
                                    </p:set>
                                    <p:animEffect transition="in" filter="fade">
                                      <p:cBhvr>
                                        <p:cTn id="52" dur="500"/>
                                        <p:tgtEl>
                                          <p:spTgt spid="10"/>
                                        </p:tgtEl>
                                      </p:cBhvr>
                                    </p:animEffect>
                                  </p:childTnLst>
                                </p:cTn>
                              </p:par>
                            </p:childTnLst>
                          </p:cTn>
                        </p:par>
                        <p:par>
                          <p:cTn id="53" fill="hold">
                            <p:stCondLst>
                              <p:cond delay="500"/>
                            </p:stCondLst>
                            <p:childTnLst>
                              <p:par>
                                <p:cTn id="54" presetID="10" presetClass="entr" presetSubtype="0" fill="hold" nodeType="afterEffect">
                                  <p:stCondLst>
                                    <p:cond delay="0"/>
                                  </p:stCondLst>
                                  <p:childTnLst>
                                    <p:set>
                                      <p:cBhvr>
                                        <p:cTn id="55" dur="1" fill="hold">
                                          <p:stCondLst>
                                            <p:cond delay="0"/>
                                          </p:stCondLst>
                                        </p:cTn>
                                        <p:tgtEl>
                                          <p:spTgt spid="29"/>
                                        </p:tgtEl>
                                        <p:attrNameLst>
                                          <p:attrName>style.visibility</p:attrName>
                                        </p:attrNameLst>
                                      </p:cBhvr>
                                      <p:to>
                                        <p:strVal val="visible"/>
                                      </p:to>
                                    </p:set>
                                    <p:animEffect transition="in" filter="fade">
                                      <p:cBhvr>
                                        <p:cTn id="56" dur="500"/>
                                        <p:tgtEl>
                                          <p:spTgt spid="29"/>
                                        </p:tgtEl>
                                      </p:cBhvr>
                                    </p:animEffect>
                                  </p:childTnLst>
                                </p:cTn>
                              </p:par>
                            </p:childTnLst>
                          </p:cTn>
                        </p:par>
                      </p:childTnLst>
                    </p:cTn>
                  </p:par>
                  <p:par>
                    <p:cTn id="57" fill="hold">
                      <p:stCondLst>
                        <p:cond delay="indefinite"/>
                      </p:stCondLst>
                      <p:childTnLst>
                        <p:par>
                          <p:cTn id="58" fill="hold">
                            <p:stCondLst>
                              <p:cond delay="0"/>
                            </p:stCondLst>
                            <p:childTnLst>
                              <p:par>
                                <p:cTn id="59" presetID="10" presetClass="entr" presetSubtype="0" fill="hold" grpId="0" nodeType="clickEffect">
                                  <p:stCondLst>
                                    <p:cond delay="0"/>
                                  </p:stCondLst>
                                  <p:childTnLst>
                                    <p:set>
                                      <p:cBhvr>
                                        <p:cTn id="60" dur="1" fill="hold">
                                          <p:stCondLst>
                                            <p:cond delay="0"/>
                                          </p:stCondLst>
                                        </p:cTn>
                                        <p:tgtEl>
                                          <p:spTgt spid="30"/>
                                        </p:tgtEl>
                                        <p:attrNameLst>
                                          <p:attrName>style.visibility</p:attrName>
                                        </p:attrNameLst>
                                      </p:cBhvr>
                                      <p:to>
                                        <p:strVal val="visible"/>
                                      </p:to>
                                    </p:set>
                                    <p:animEffect transition="in" filter="fade">
                                      <p:cBhvr>
                                        <p:cTn id="61" dur="500"/>
                                        <p:tgtEl>
                                          <p:spTgt spid="30"/>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31"/>
                                        </p:tgtEl>
                                        <p:attrNameLst>
                                          <p:attrName>style.visibility</p:attrName>
                                        </p:attrNameLst>
                                      </p:cBhvr>
                                      <p:to>
                                        <p:strVal val="visible"/>
                                      </p:to>
                                    </p:set>
                                    <p:animEffect transition="in" filter="fade">
                                      <p:cBhvr>
                                        <p:cTn id="64" dur="500"/>
                                        <p:tgtEl>
                                          <p:spTgt spid="31"/>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32"/>
                                        </p:tgtEl>
                                        <p:attrNameLst>
                                          <p:attrName>style.visibility</p:attrName>
                                        </p:attrNameLst>
                                      </p:cBhvr>
                                      <p:to>
                                        <p:strVal val="visible"/>
                                      </p:to>
                                    </p:set>
                                    <p:animEffect transition="in" filter="fade">
                                      <p:cBhvr>
                                        <p:cTn id="67" dur="500"/>
                                        <p:tgtEl>
                                          <p:spTgt spid="32"/>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34"/>
                                        </p:tgtEl>
                                        <p:attrNameLst>
                                          <p:attrName>style.visibility</p:attrName>
                                        </p:attrNameLst>
                                      </p:cBhvr>
                                      <p:to>
                                        <p:strVal val="visible"/>
                                      </p:to>
                                    </p:set>
                                    <p:animEffect transition="in" filter="fade">
                                      <p:cBhvr>
                                        <p:cTn id="70" dur="500"/>
                                        <p:tgtEl>
                                          <p:spTgt spid="34"/>
                                        </p:tgtEl>
                                      </p:cBhvr>
                                    </p:animEffect>
                                  </p:childTnLst>
                                </p:cTn>
                              </p:par>
                              <p:par>
                                <p:cTn id="71" presetID="10" presetClass="entr" presetSubtype="0" fill="hold" grpId="0" nodeType="withEffect">
                                  <p:stCondLst>
                                    <p:cond delay="0"/>
                                  </p:stCondLst>
                                  <p:childTnLst>
                                    <p:set>
                                      <p:cBhvr>
                                        <p:cTn id="72" dur="1" fill="hold">
                                          <p:stCondLst>
                                            <p:cond delay="0"/>
                                          </p:stCondLst>
                                        </p:cTn>
                                        <p:tgtEl>
                                          <p:spTgt spid="33"/>
                                        </p:tgtEl>
                                        <p:attrNameLst>
                                          <p:attrName>style.visibility</p:attrName>
                                        </p:attrNameLst>
                                      </p:cBhvr>
                                      <p:to>
                                        <p:strVal val="visible"/>
                                      </p:to>
                                    </p:set>
                                    <p:animEffect transition="in" filter="fade">
                                      <p:cBhvr>
                                        <p:cTn id="73" dur="500"/>
                                        <p:tgtEl>
                                          <p:spTgt spid="33"/>
                                        </p:tgtEl>
                                      </p:cBhvr>
                                    </p:animEffect>
                                  </p:childTnLst>
                                </p:cTn>
                              </p:par>
                            </p:childTnLst>
                          </p:cTn>
                        </p:par>
                        <p:par>
                          <p:cTn id="74" fill="hold">
                            <p:stCondLst>
                              <p:cond delay="500"/>
                            </p:stCondLst>
                            <p:childTnLst>
                              <p:par>
                                <p:cTn id="75" presetID="10" presetClass="entr" presetSubtype="0" fill="hold" nodeType="afterEffect">
                                  <p:stCondLst>
                                    <p:cond delay="0"/>
                                  </p:stCondLst>
                                  <p:childTnLst>
                                    <p:set>
                                      <p:cBhvr>
                                        <p:cTn id="76" dur="1" fill="hold">
                                          <p:stCondLst>
                                            <p:cond delay="0"/>
                                          </p:stCondLst>
                                        </p:cTn>
                                        <p:tgtEl>
                                          <p:spTgt spid="55"/>
                                        </p:tgtEl>
                                        <p:attrNameLst>
                                          <p:attrName>style.visibility</p:attrName>
                                        </p:attrNameLst>
                                      </p:cBhvr>
                                      <p:to>
                                        <p:strVal val="visible"/>
                                      </p:to>
                                    </p:set>
                                    <p:animEffect transition="in" filter="fade">
                                      <p:cBhvr>
                                        <p:cTn id="77" dur="500"/>
                                        <p:tgtEl>
                                          <p:spTgt spid="55"/>
                                        </p:tgtEl>
                                      </p:cBhvr>
                                    </p:animEffect>
                                  </p:childTnLst>
                                </p:cTn>
                              </p:par>
                            </p:childTnLst>
                          </p:cTn>
                        </p:par>
                        <p:par>
                          <p:cTn id="78" fill="hold">
                            <p:stCondLst>
                              <p:cond delay="1000"/>
                            </p:stCondLst>
                            <p:childTnLst>
                              <p:par>
                                <p:cTn id="79" presetID="10" presetClass="entr" presetSubtype="0" fill="hold" grpId="0" nodeType="afterEffect">
                                  <p:stCondLst>
                                    <p:cond delay="0"/>
                                  </p:stCondLst>
                                  <p:childTnLst>
                                    <p:set>
                                      <p:cBhvr>
                                        <p:cTn id="80" dur="1" fill="hold">
                                          <p:stCondLst>
                                            <p:cond delay="0"/>
                                          </p:stCondLst>
                                        </p:cTn>
                                        <p:tgtEl>
                                          <p:spTgt spid="57"/>
                                        </p:tgtEl>
                                        <p:attrNameLst>
                                          <p:attrName>style.visibility</p:attrName>
                                        </p:attrNameLst>
                                      </p:cBhvr>
                                      <p:to>
                                        <p:strVal val="visible"/>
                                      </p:to>
                                    </p:set>
                                    <p:animEffect transition="in" filter="fade">
                                      <p:cBhvr>
                                        <p:cTn id="81" dur="500"/>
                                        <p:tgtEl>
                                          <p:spTgt spid="57"/>
                                        </p:tgtEl>
                                      </p:cBhvr>
                                    </p:animEffect>
                                  </p:childTnLst>
                                </p:cTn>
                              </p:par>
                            </p:childTnLst>
                          </p:cTn>
                        </p:par>
                        <p:par>
                          <p:cTn id="82" fill="hold">
                            <p:stCondLst>
                              <p:cond delay="1500"/>
                            </p:stCondLst>
                            <p:childTnLst>
                              <p:par>
                                <p:cTn id="83" presetID="10" presetClass="entr" presetSubtype="0" fill="hold" grpId="0" nodeType="afterEffect">
                                  <p:stCondLst>
                                    <p:cond delay="0"/>
                                  </p:stCondLst>
                                  <p:childTnLst>
                                    <p:set>
                                      <p:cBhvr>
                                        <p:cTn id="84" dur="1" fill="hold">
                                          <p:stCondLst>
                                            <p:cond delay="0"/>
                                          </p:stCondLst>
                                        </p:cTn>
                                        <p:tgtEl>
                                          <p:spTgt spid="58"/>
                                        </p:tgtEl>
                                        <p:attrNameLst>
                                          <p:attrName>style.visibility</p:attrName>
                                        </p:attrNameLst>
                                      </p:cBhvr>
                                      <p:to>
                                        <p:strVal val="visible"/>
                                      </p:to>
                                    </p:set>
                                    <p:animEffect transition="in" filter="fade">
                                      <p:cBhvr>
                                        <p:cTn id="85" dur="500"/>
                                        <p:tgtEl>
                                          <p:spTgt spid="58"/>
                                        </p:tgtEl>
                                      </p:cBhvr>
                                    </p:animEffect>
                                  </p:childTnLst>
                                </p:cTn>
                              </p:par>
                            </p:childTnLst>
                          </p:cTn>
                        </p:par>
                        <p:par>
                          <p:cTn id="86" fill="hold">
                            <p:stCondLst>
                              <p:cond delay="2000"/>
                            </p:stCondLst>
                            <p:childTnLst>
                              <p:par>
                                <p:cTn id="87" presetID="10" presetClass="entr" presetSubtype="0" fill="hold" nodeType="afterEffect">
                                  <p:stCondLst>
                                    <p:cond delay="0"/>
                                  </p:stCondLst>
                                  <p:childTnLst>
                                    <p:set>
                                      <p:cBhvr>
                                        <p:cTn id="88" dur="1" fill="hold">
                                          <p:stCondLst>
                                            <p:cond delay="0"/>
                                          </p:stCondLst>
                                        </p:cTn>
                                        <p:tgtEl>
                                          <p:spTgt spid="61"/>
                                        </p:tgtEl>
                                        <p:attrNameLst>
                                          <p:attrName>style.visibility</p:attrName>
                                        </p:attrNameLst>
                                      </p:cBhvr>
                                      <p:to>
                                        <p:strVal val="visible"/>
                                      </p:to>
                                    </p:set>
                                    <p:animEffect transition="in" filter="fade">
                                      <p:cBhvr>
                                        <p:cTn id="89" dur="500"/>
                                        <p:tgtEl>
                                          <p:spTgt spid="61"/>
                                        </p:tgtEl>
                                      </p:cBhvr>
                                    </p:animEffect>
                                  </p:childTnLst>
                                </p:cTn>
                              </p:par>
                            </p:childTnLst>
                          </p:cTn>
                        </p:par>
                      </p:childTnLst>
                    </p:cTn>
                  </p:par>
                  <p:par>
                    <p:cTn id="90" fill="hold">
                      <p:stCondLst>
                        <p:cond delay="indefinite"/>
                      </p:stCondLst>
                      <p:childTnLst>
                        <p:par>
                          <p:cTn id="91" fill="hold">
                            <p:stCondLst>
                              <p:cond delay="0"/>
                            </p:stCondLst>
                            <p:childTnLst>
                              <p:par>
                                <p:cTn id="92" presetID="10" presetClass="entr" presetSubtype="0" fill="hold" nodeType="clickEffect">
                                  <p:stCondLst>
                                    <p:cond delay="0"/>
                                  </p:stCondLst>
                                  <p:childTnLst>
                                    <p:set>
                                      <p:cBhvr>
                                        <p:cTn id="93" dur="1" fill="hold">
                                          <p:stCondLst>
                                            <p:cond delay="0"/>
                                          </p:stCondLst>
                                        </p:cTn>
                                        <p:tgtEl>
                                          <p:spTgt spid="27"/>
                                        </p:tgtEl>
                                        <p:attrNameLst>
                                          <p:attrName>style.visibility</p:attrName>
                                        </p:attrNameLst>
                                      </p:cBhvr>
                                      <p:to>
                                        <p:strVal val="visible"/>
                                      </p:to>
                                    </p:set>
                                    <p:animEffect transition="in" filter="fade">
                                      <p:cBhvr>
                                        <p:cTn id="94" dur="500"/>
                                        <p:tgtEl>
                                          <p:spTgt spid="27"/>
                                        </p:tgtEl>
                                      </p:cBhvr>
                                    </p:animEffect>
                                  </p:childTnLst>
                                </p:cTn>
                              </p:par>
                              <p:par>
                                <p:cTn id="95" presetID="10" presetClass="entr" presetSubtype="0" fill="hold" grpId="0" nodeType="withEffect">
                                  <p:stCondLst>
                                    <p:cond delay="0"/>
                                  </p:stCondLst>
                                  <p:childTnLst>
                                    <p:set>
                                      <p:cBhvr>
                                        <p:cTn id="96" dur="1" fill="hold">
                                          <p:stCondLst>
                                            <p:cond delay="0"/>
                                          </p:stCondLst>
                                        </p:cTn>
                                        <p:tgtEl>
                                          <p:spTgt spid="26"/>
                                        </p:tgtEl>
                                        <p:attrNameLst>
                                          <p:attrName>style.visibility</p:attrName>
                                        </p:attrNameLst>
                                      </p:cBhvr>
                                      <p:to>
                                        <p:strVal val="visible"/>
                                      </p:to>
                                    </p:set>
                                    <p:animEffect transition="in" filter="fade">
                                      <p:cBhvr>
                                        <p:cTn id="97" dur="500"/>
                                        <p:tgtEl>
                                          <p:spTgt spid="26"/>
                                        </p:tgtEl>
                                      </p:cBhvr>
                                    </p:animEffect>
                                  </p:childTnLst>
                                </p:cTn>
                              </p:par>
                              <p:par>
                                <p:cTn id="98" presetID="10" presetClass="entr" presetSubtype="0" fill="hold" grpId="0" nodeType="withEffect">
                                  <p:stCondLst>
                                    <p:cond delay="0"/>
                                  </p:stCondLst>
                                  <p:childTnLst>
                                    <p:set>
                                      <p:cBhvr>
                                        <p:cTn id="99" dur="1" fill="hold">
                                          <p:stCondLst>
                                            <p:cond delay="0"/>
                                          </p:stCondLst>
                                        </p:cTn>
                                        <p:tgtEl>
                                          <p:spTgt spid="25"/>
                                        </p:tgtEl>
                                        <p:attrNameLst>
                                          <p:attrName>style.visibility</p:attrName>
                                        </p:attrNameLst>
                                      </p:cBhvr>
                                      <p:to>
                                        <p:strVal val="visible"/>
                                      </p:to>
                                    </p:set>
                                    <p:animEffect transition="in" filter="fade">
                                      <p:cBhvr>
                                        <p:cTn id="100" dur="500"/>
                                        <p:tgtEl>
                                          <p:spTgt spid="25"/>
                                        </p:tgtEl>
                                      </p:cBhvr>
                                    </p:animEffect>
                                  </p:childTnLst>
                                </p:cTn>
                              </p:par>
                            </p:childTnLst>
                          </p:cTn>
                        </p:par>
                        <p:par>
                          <p:cTn id="101" fill="hold">
                            <p:stCondLst>
                              <p:cond delay="500"/>
                            </p:stCondLst>
                            <p:childTnLst>
                              <p:par>
                                <p:cTn id="102" presetID="10" presetClass="entr" presetSubtype="0" fill="hold" nodeType="afterEffect">
                                  <p:stCondLst>
                                    <p:cond delay="0"/>
                                  </p:stCondLst>
                                  <p:childTnLst>
                                    <p:set>
                                      <p:cBhvr>
                                        <p:cTn id="103" dur="1" fill="hold">
                                          <p:stCondLst>
                                            <p:cond delay="0"/>
                                          </p:stCondLst>
                                        </p:cTn>
                                        <p:tgtEl>
                                          <p:spTgt spid="42"/>
                                        </p:tgtEl>
                                        <p:attrNameLst>
                                          <p:attrName>style.visibility</p:attrName>
                                        </p:attrNameLst>
                                      </p:cBhvr>
                                      <p:to>
                                        <p:strVal val="visible"/>
                                      </p:to>
                                    </p:set>
                                    <p:animEffect transition="in" filter="fade">
                                      <p:cBhvr>
                                        <p:cTn id="104" dur="500"/>
                                        <p:tgtEl>
                                          <p:spTgt spid="42"/>
                                        </p:tgtEl>
                                      </p:cBhvr>
                                    </p:animEffect>
                                  </p:childTnLst>
                                </p:cTn>
                              </p:par>
                            </p:childTnLst>
                          </p:cTn>
                        </p:par>
                        <p:par>
                          <p:cTn id="105" fill="hold">
                            <p:stCondLst>
                              <p:cond delay="1000"/>
                            </p:stCondLst>
                            <p:childTnLst>
                              <p:par>
                                <p:cTn id="106" presetID="10" presetClass="entr" presetSubtype="0" fill="hold" grpId="0" nodeType="afterEffect">
                                  <p:stCondLst>
                                    <p:cond delay="0"/>
                                  </p:stCondLst>
                                  <p:childTnLst>
                                    <p:set>
                                      <p:cBhvr>
                                        <p:cTn id="107" dur="1" fill="hold">
                                          <p:stCondLst>
                                            <p:cond delay="0"/>
                                          </p:stCondLst>
                                        </p:cTn>
                                        <p:tgtEl>
                                          <p:spTgt spid="47"/>
                                        </p:tgtEl>
                                        <p:attrNameLst>
                                          <p:attrName>style.visibility</p:attrName>
                                        </p:attrNameLst>
                                      </p:cBhvr>
                                      <p:to>
                                        <p:strVal val="visible"/>
                                      </p:to>
                                    </p:set>
                                    <p:animEffect transition="in" filter="fade">
                                      <p:cBhvr>
                                        <p:cTn id="108" dur="500"/>
                                        <p:tgtEl>
                                          <p:spTgt spid="47"/>
                                        </p:tgtEl>
                                      </p:cBhvr>
                                    </p:animEffect>
                                  </p:childTnLst>
                                </p:cTn>
                              </p:par>
                            </p:childTnLst>
                          </p:cTn>
                        </p:par>
                        <p:par>
                          <p:cTn id="109" fill="hold">
                            <p:stCondLst>
                              <p:cond delay="1500"/>
                            </p:stCondLst>
                            <p:childTnLst>
                              <p:par>
                                <p:cTn id="110" presetID="10" presetClass="entr" presetSubtype="0" fill="hold" grpId="0" nodeType="afterEffect">
                                  <p:stCondLst>
                                    <p:cond delay="0"/>
                                  </p:stCondLst>
                                  <p:childTnLst>
                                    <p:set>
                                      <p:cBhvr>
                                        <p:cTn id="111" dur="1" fill="hold">
                                          <p:stCondLst>
                                            <p:cond delay="0"/>
                                          </p:stCondLst>
                                        </p:cTn>
                                        <p:tgtEl>
                                          <p:spTgt spid="48"/>
                                        </p:tgtEl>
                                        <p:attrNameLst>
                                          <p:attrName>style.visibility</p:attrName>
                                        </p:attrNameLst>
                                      </p:cBhvr>
                                      <p:to>
                                        <p:strVal val="visible"/>
                                      </p:to>
                                    </p:set>
                                    <p:animEffect transition="in" filter="fade">
                                      <p:cBhvr>
                                        <p:cTn id="112" dur="500"/>
                                        <p:tgtEl>
                                          <p:spTgt spid="48"/>
                                        </p:tgtEl>
                                      </p:cBhvr>
                                    </p:animEffect>
                                  </p:childTnLst>
                                </p:cTn>
                              </p:par>
                            </p:childTnLst>
                          </p:cTn>
                        </p:par>
                        <p:par>
                          <p:cTn id="113" fill="hold">
                            <p:stCondLst>
                              <p:cond delay="2000"/>
                            </p:stCondLst>
                            <p:childTnLst>
                              <p:par>
                                <p:cTn id="114" presetID="10" presetClass="entr" presetSubtype="0" fill="hold" nodeType="afterEffect">
                                  <p:stCondLst>
                                    <p:cond delay="0"/>
                                  </p:stCondLst>
                                  <p:childTnLst>
                                    <p:set>
                                      <p:cBhvr>
                                        <p:cTn id="115" dur="1" fill="hold">
                                          <p:stCondLst>
                                            <p:cond delay="0"/>
                                          </p:stCondLst>
                                        </p:cTn>
                                        <p:tgtEl>
                                          <p:spTgt spid="52"/>
                                        </p:tgtEl>
                                        <p:attrNameLst>
                                          <p:attrName>style.visibility</p:attrName>
                                        </p:attrNameLst>
                                      </p:cBhvr>
                                      <p:to>
                                        <p:strVal val="visible"/>
                                      </p:to>
                                    </p:set>
                                    <p:animEffect transition="in" filter="fade">
                                      <p:cBhvr>
                                        <p:cTn id="116" dur="500"/>
                                        <p:tgtEl>
                                          <p:spTgt spid="52"/>
                                        </p:tgtEl>
                                      </p:cBhvr>
                                    </p:animEffect>
                                  </p:childTnLst>
                                </p:cTn>
                              </p:par>
                            </p:childTnLst>
                          </p:cTn>
                        </p:par>
                      </p:childTnLst>
                    </p:cTn>
                  </p:par>
                  <p:par>
                    <p:cTn id="117" fill="hold">
                      <p:stCondLst>
                        <p:cond delay="indefinite"/>
                      </p:stCondLst>
                      <p:childTnLst>
                        <p:par>
                          <p:cTn id="118" fill="hold">
                            <p:stCondLst>
                              <p:cond delay="0"/>
                            </p:stCondLst>
                            <p:childTnLst>
                              <p:par>
                                <p:cTn id="119" presetID="10" presetClass="entr" presetSubtype="0" fill="hold" nodeType="clickEffect">
                                  <p:stCondLst>
                                    <p:cond delay="0"/>
                                  </p:stCondLst>
                                  <p:childTnLst>
                                    <p:set>
                                      <p:cBhvr>
                                        <p:cTn id="120" dur="1" fill="hold">
                                          <p:stCondLst>
                                            <p:cond delay="0"/>
                                          </p:stCondLst>
                                        </p:cTn>
                                        <p:tgtEl>
                                          <p:spTgt spid="24"/>
                                        </p:tgtEl>
                                        <p:attrNameLst>
                                          <p:attrName>style.visibility</p:attrName>
                                        </p:attrNameLst>
                                      </p:cBhvr>
                                      <p:to>
                                        <p:strVal val="visible"/>
                                      </p:to>
                                    </p:set>
                                    <p:animEffect transition="in" filter="fade">
                                      <p:cBhvr>
                                        <p:cTn id="121" dur="500"/>
                                        <p:tgtEl>
                                          <p:spTgt spid="24"/>
                                        </p:tgtEl>
                                      </p:cBhvr>
                                    </p:animEffect>
                                  </p:childTnLst>
                                </p:cTn>
                              </p:par>
                              <p:par>
                                <p:cTn id="122" presetID="10" presetClass="entr" presetSubtype="0" fill="hold" grpId="0" nodeType="withEffect">
                                  <p:stCondLst>
                                    <p:cond delay="0"/>
                                  </p:stCondLst>
                                  <p:childTnLst>
                                    <p:set>
                                      <p:cBhvr>
                                        <p:cTn id="123" dur="1" fill="hold">
                                          <p:stCondLst>
                                            <p:cond delay="0"/>
                                          </p:stCondLst>
                                        </p:cTn>
                                        <p:tgtEl>
                                          <p:spTgt spid="23"/>
                                        </p:tgtEl>
                                        <p:attrNameLst>
                                          <p:attrName>style.visibility</p:attrName>
                                        </p:attrNameLst>
                                      </p:cBhvr>
                                      <p:to>
                                        <p:strVal val="visible"/>
                                      </p:to>
                                    </p:set>
                                    <p:animEffect transition="in" filter="fade">
                                      <p:cBhvr>
                                        <p:cTn id="124" dur="500"/>
                                        <p:tgtEl>
                                          <p:spTgt spid="23"/>
                                        </p:tgtEl>
                                      </p:cBhvr>
                                    </p:animEffect>
                                  </p:childTnLst>
                                </p:cTn>
                              </p:par>
                              <p:par>
                                <p:cTn id="125" presetID="10" presetClass="entr" presetSubtype="0" fill="hold" grpId="0" nodeType="withEffect">
                                  <p:stCondLst>
                                    <p:cond delay="0"/>
                                  </p:stCondLst>
                                  <p:childTnLst>
                                    <p:set>
                                      <p:cBhvr>
                                        <p:cTn id="126" dur="1" fill="hold">
                                          <p:stCondLst>
                                            <p:cond delay="0"/>
                                          </p:stCondLst>
                                        </p:cTn>
                                        <p:tgtEl>
                                          <p:spTgt spid="22"/>
                                        </p:tgtEl>
                                        <p:attrNameLst>
                                          <p:attrName>style.visibility</p:attrName>
                                        </p:attrNameLst>
                                      </p:cBhvr>
                                      <p:to>
                                        <p:strVal val="visible"/>
                                      </p:to>
                                    </p:set>
                                    <p:animEffect transition="in" filter="fade">
                                      <p:cBhvr>
                                        <p:cTn id="127"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16" grpId="0"/>
      <p:bldP spid="17" grpId="0" animBg="1"/>
      <p:bldP spid="19" grpId="0" animBg="1"/>
      <p:bldP spid="21" grpId="0"/>
      <p:bldP spid="22" grpId="0"/>
      <p:bldP spid="23" grpId="0" animBg="1"/>
      <p:bldP spid="25" grpId="0"/>
      <p:bldP spid="26" grpId="0" animBg="1"/>
      <p:bldP spid="30" grpId="0" animBg="1"/>
      <p:bldP spid="31" grpId="0"/>
      <p:bldP spid="32" grpId="0" animBg="1"/>
      <p:bldP spid="33" grpId="0"/>
      <p:bldP spid="39" grpId="0" animBg="1"/>
      <p:bldP spid="40" grpId="0"/>
      <p:bldP spid="47" grpId="0" animBg="1"/>
      <p:bldP spid="48" grpId="0"/>
      <p:bldP spid="57" grpId="0" animBg="1"/>
      <p:bldP spid="58" grpId="0"/>
      <p:bldP spid="37" grpId="0" animBg="1"/>
      <p:bldP spid="38" grpId="0"/>
      <p:bldP spid="10" grpId="0" animBg="1"/>
      <p:bldP spid="4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Guaranteed Death Benefit</a:t>
            </a:r>
          </a:p>
        </p:txBody>
      </p:sp>
      <p:sp>
        <p:nvSpPr>
          <p:cNvPr id="5" name="Slide Number Placeholder 4">
            <a:extLst>
              <a:ext uri="{FF2B5EF4-FFF2-40B4-BE49-F238E27FC236}">
                <a16:creationId xmlns:a16="http://schemas.microsoft.com/office/drawing/2014/main" id="{7199E22C-7737-4F41-9EEC-84A2FC086FAF}"/>
              </a:ext>
            </a:extLst>
          </p:cNvPr>
          <p:cNvSpPr>
            <a:spLocks noGrp="1"/>
          </p:cNvSpPr>
          <p:nvPr>
            <p:ph type="sldNum" sz="quarter" idx="4"/>
          </p:nvPr>
        </p:nvSpPr>
        <p:spPr>
          <a:xfrm>
            <a:off x="9017686" y="6356351"/>
            <a:ext cx="2336113" cy="365126"/>
          </a:xfrm>
        </p:spPr>
        <p:txBody>
          <a:bodyPr/>
          <a:lstStyle/>
          <a:p>
            <a:r>
              <a:rPr lang="en-US" dirty="0">
                <a:latin typeface="Calibri Light" panose="020F0302020204030204" pitchFamily="34" charset="0"/>
                <a:cs typeface="Calibri" panose="020F0502020204030204" pitchFamily="34" charset="0"/>
              </a:rPr>
              <a:t>22-09250-07  |  2019/06/03  |  </a:t>
            </a:r>
            <a:fld id="{D0C23CAC-3615-4471-B9FB-AB376FAFF36C}" type="slidenum">
              <a:rPr lang="en-US" smtClean="0">
                <a:latin typeface="Calibri Light" panose="020F0302020204030204" pitchFamily="34" charset="0"/>
                <a:cs typeface="Calibri" panose="020F0502020204030204" pitchFamily="34" charset="0"/>
              </a:rPr>
              <a:pPr/>
              <a:t>16</a:t>
            </a:fld>
            <a:endParaRPr lang="en-US" dirty="0">
              <a:latin typeface="Calibri Light" panose="020F0302020204030204" pitchFamily="34" charset="0"/>
              <a:cs typeface="Calibri" panose="020F0502020204030204" pitchFamily="34" charset="0"/>
            </a:endParaRPr>
          </a:p>
        </p:txBody>
      </p:sp>
      <p:sp>
        <p:nvSpPr>
          <p:cNvPr id="3" name="Content Placeholder 2"/>
          <p:cNvSpPr>
            <a:spLocks noGrp="1"/>
          </p:cNvSpPr>
          <p:nvPr>
            <p:ph idx="10"/>
          </p:nvPr>
        </p:nvSpPr>
        <p:spPr>
          <a:xfrm>
            <a:off x="527089" y="1348156"/>
            <a:ext cx="4466152" cy="3783780"/>
          </a:xfrm>
        </p:spPr>
        <p:txBody>
          <a:bodyPr>
            <a:normAutofit/>
          </a:bodyPr>
          <a:lstStyle/>
          <a:p>
            <a:pPr>
              <a:spcAft>
                <a:spcPts val="1200"/>
              </a:spcAft>
            </a:pPr>
            <a:r>
              <a:rPr lang="en-US" sz="1800" b="1" dirty="0">
                <a:solidFill>
                  <a:schemeClr val="accent1"/>
                </a:solidFill>
              </a:rPr>
              <a:t>Annuities can provide guaranteed death benefits to your named beneficiaries.*</a:t>
            </a:r>
          </a:p>
          <a:p>
            <a:pPr marL="285750" indent="-285750">
              <a:buFont typeface="Arial" panose="020B0604020202020204" pitchFamily="34" charset="0"/>
              <a:buChar char="•"/>
            </a:pPr>
            <a:r>
              <a:rPr lang="en-US" sz="1800" dirty="0"/>
              <a:t>If there is a guaranteed death benefit, the death benefit is often return of premium paid less withdrawals taken.</a:t>
            </a:r>
          </a:p>
          <a:p>
            <a:pPr marL="285750" indent="-285750">
              <a:buFont typeface="Arial" panose="020B0604020202020204" pitchFamily="34" charset="0"/>
              <a:buChar char="•"/>
            </a:pPr>
            <a:r>
              <a:rPr lang="en-US" sz="1800" dirty="0"/>
              <a:t>If death occurs after annuitization, some payout options continue payments to your beneficiary.</a:t>
            </a:r>
          </a:p>
        </p:txBody>
      </p:sp>
      <p:pic>
        <p:nvPicPr>
          <p:cNvPr id="6" name="Picture 5">
            <a:extLst>
              <a:ext uri="{FF2B5EF4-FFF2-40B4-BE49-F238E27FC236}">
                <a16:creationId xmlns:a16="http://schemas.microsoft.com/office/drawing/2014/main" id="{D4811B84-B186-0C4A-81E3-9B8ACDBF4A96}"/>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5657849" y="0"/>
            <a:ext cx="6534151" cy="6858000"/>
          </a:xfrm>
          <a:prstGeom prst="rect">
            <a:avLst/>
          </a:prstGeom>
        </p:spPr>
      </p:pic>
      <p:sp>
        <p:nvSpPr>
          <p:cNvPr id="8" name="Rectangle 7">
            <a:extLst>
              <a:ext uri="{FF2B5EF4-FFF2-40B4-BE49-F238E27FC236}">
                <a16:creationId xmlns:a16="http://schemas.microsoft.com/office/drawing/2014/main" id="{66F7F895-A4CB-E143-987D-8E76380A7B9E}"/>
              </a:ext>
            </a:extLst>
          </p:cNvPr>
          <p:cNvSpPr/>
          <p:nvPr/>
        </p:nvSpPr>
        <p:spPr>
          <a:xfrm>
            <a:off x="527089" y="5131936"/>
            <a:ext cx="4599334" cy="861774"/>
          </a:xfrm>
          <a:prstGeom prst="rect">
            <a:avLst/>
          </a:prstGeom>
        </p:spPr>
        <p:txBody>
          <a:bodyPr wrap="square">
            <a:spAutoFit/>
          </a:bodyPr>
          <a:lstStyle/>
          <a:p>
            <a:r>
              <a:rPr lang="en-US" sz="1000" dirty="0">
                <a:solidFill>
                  <a:schemeClr val="accent1"/>
                </a:solidFill>
                <a:latin typeface="Calibri" panose="020F0502020204030204" pitchFamily="34" charset="0"/>
                <a:cs typeface="Calibri" panose="020F0502020204030204" pitchFamily="34" charset="0"/>
              </a:rPr>
              <a:t>*Guarantees provided by annuities are subject to the financial strength of the issuing insurance company. Annuities are not FDIC or NCUA/NCUSIF insured; are not obligations or deposits of and are not guaranteed or underwritten by any bank, savings and loan, or credit union or its affiliates; and are unrelated to and not a condition of the provision or term of any banking service or activity.</a:t>
            </a:r>
          </a:p>
        </p:txBody>
      </p:sp>
      <p:sp>
        <p:nvSpPr>
          <p:cNvPr id="9" name="Slide Number Placeholder 5">
            <a:extLst>
              <a:ext uri="{FF2B5EF4-FFF2-40B4-BE49-F238E27FC236}">
                <a16:creationId xmlns:a16="http://schemas.microsoft.com/office/drawing/2014/main" id="{F09426E8-A4F6-7645-ACB4-20523B1B1CC7}"/>
              </a:ext>
            </a:extLst>
          </p:cNvPr>
          <p:cNvSpPr txBox="1">
            <a:spLocks/>
          </p:cNvSpPr>
          <p:nvPr/>
        </p:nvSpPr>
        <p:spPr>
          <a:xfrm>
            <a:off x="9549318" y="6224438"/>
            <a:ext cx="2336113" cy="365126"/>
          </a:xfrm>
          <a:prstGeom prst="rect">
            <a:avLst/>
          </a:prstGeom>
        </p:spPr>
        <p:txBody>
          <a:bodyPr vert="horz" lIns="91440" tIns="45720" rIns="91440" bIns="45720" rtlCol="0" anchor="ctr"/>
          <a:lstStyle>
            <a:defPPr>
              <a:defRPr lang="en-US"/>
            </a:defPPr>
            <a:lvl1pPr marL="0" algn="r" defTabSz="457200" rtl="0" eaLnBrk="1" latinLnBrk="0" hangingPunct="1">
              <a:defRPr sz="800" b="0" i="0" kern="1200">
                <a:solidFill>
                  <a:schemeClr val="bg2">
                    <a:lumMod val="50000"/>
                  </a:schemeClr>
                </a:solidFill>
                <a:latin typeface="Sofia Pro Light" pitchFamily="2" charset="77"/>
                <a:ea typeface="+mn-ea"/>
                <a:cs typeface="Arial" panose="020B0604020202020204" pitchFamily="34" charset="0"/>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dirty="0">
                <a:solidFill>
                  <a:schemeClr val="bg1"/>
                </a:solidFill>
                <a:latin typeface="Calibri Light" panose="020F0302020204030204" pitchFamily="34" charset="0"/>
                <a:cs typeface="Calibri Light" panose="020F0302020204030204" pitchFamily="34" charset="0"/>
              </a:rPr>
              <a:t>37-07990-05  | 2026/03/12  |  </a:t>
            </a:r>
            <a:fld id="{D0C23CAC-3615-4471-B9FB-AB376FAFF36C}" type="slidenum">
              <a:rPr lang="en-US" smtClean="0">
                <a:solidFill>
                  <a:schemeClr val="bg1"/>
                </a:solidFill>
                <a:latin typeface="Calibri Light" panose="020F0302020204030204" pitchFamily="34" charset="0"/>
                <a:cs typeface="Calibri Light" panose="020F0302020204030204" pitchFamily="34" charset="0"/>
              </a:rPr>
              <a:pPr/>
              <a:t>16</a:t>
            </a:fld>
            <a:endParaRPr lang="en-US" dirty="0">
              <a:solidFill>
                <a:schemeClr val="bg1"/>
              </a:solidFill>
              <a:latin typeface="Calibri Light" panose="020F0302020204030204" pitchFamily="34" charset="0"/>
              <a:cs typeface="Calibri Light" panose="020F0302020204030204" pitchFamily="34" charset="0"/>
            </a:endParaRPr>
          </a:p>
        </p:txBody>
      </p:sp>
    </p:spTree>
    <p:extLst>
      <p:ext uri="{BB962C8B-B14F-4D97-AF65-F5344CB8AC3E}">
        <p14:creationId xmlns:p14="http://schemas.microsoft.com/office/powerpoint/2010/main" val="2542617247"/>
      </p:ext>
    </p:extLst>
  </p:cSld>
  <p:clrMapOvr>
    <a:masterClrMapping/>
  </p:clrMapOvr>
  <p:transition>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A590B4-CFAC-5548-0FCE-723E6B66C543}"/>
              </a:ext>
            </a:extLst>
          </p:cNvPr>
          <p:cNvSpPr>
            <a:spLocks noGrp="1"/>
          </p:cNvSpPr>
          <p:nvPr>
            <p:ph type="ctrTitle"/>
          </p:nvPr>
        </p:nvSpPr>
        <p:spPr/>
        <p:txBody>
          <a:bodyPr/>
          <a:lstStyle/>
          <a:p>
            <a:r>
              <a:rPr kumimoji="0" lang="en-US" sz="3600" u="none" strike="noStrike" kern="1200" cap="none" spc="0" normalizeH="0" baseline="0" noProof="0" dirty="0">
                <a:ln>
                  <a:noFill/>
                </a:ln>
                <a:solidFill>
                  <a:prstClr val="white"/>
                </a:solidFill>
                <a:effectLst/>
                <a:uLnTx/>
                <a:uFillTx/>
                <a:latin typeface="Calibri Light" panose="020F0302020204030204" pitchFamily="34" charset="0"/>
                <a:ea typeface="+mn-ea"/>
                <a:cs typeface="+mn-cs"/>
              </a:rPr>
              <a:t>Riders, </a:t>
            </a:r>
            <a:r>
              <a:rPr lang="en-US" sz="3600" noProof="0" dirty="0">
                <a:solidFill>
                  <a:prstClr val="white"/>
                </a:solidFill>
                <a:latin typeface="Calibri Light" panose="020F0302020204030204" pitchFamily="34" charset="0"/>
              </a:rPr>
              <a:t>Fees, Annuitization, and Payout</a:t>
            </a:r>
            <a:endParaRPr lang="en-US" dirty="0"/>
          </a:p>
        </p:txBody>
      </p:sp>
      <p:sp>
        <p:nvSpPr>
          <p:cNvPr id="3" name="Slide Number Placeholder 5">
            <a:extLst>
              <a:ext uri="{FF2B5EF4-FFF2-40B4-BE49-F238E27FC236}">
                <a16:creationId xmlns:a16="http://schemas.microsoft.com/office/drawing/2014/main" id="{5F5557E3-DFF9-AC36-DFBD-3AFEF38184C6}"/>
              </a:ext>
            </a:extLst>
          </p:cNvPr>
          <p:cNvSpPr txBox="1">
            <a:spLocks/>
          </p:cNvSpPr>
          <p:nvPr/>
        </p:nvSpPr>
        <p:spPr>
          <a:xfrm>
            <a:off x="9549318" y="6288236"/>
            <a:ext cx="2336113" cy="365126"/>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r>
              <a:rPr lang="en-US" sz="800" dirty="0">
                <a:solidFill>
                  <a:schemeClr val="bg1"/>
                </a:solidFill>
                <a:latin typeface="Calibri Light" panose="020F0302020204030204" pitchFamily="34" charset="0"/>
                <a:cs typeface="Calibri Light" panose="020F0302020204030204" pitchFamily="34" charset="0"/>
              </a:rPr>
              <a:t>37-07990-05  | 2026/03/12  |  </a:t>
            </a:r>
            <a:fld id="{D0C23CAC-3615-4471-B9FB-AB376FAFF36C}" type="slidenum">
              <a:rPr lang="en-US" sz="800" smtClean="0">
                <a:solidFill>
                  <a:schemeClr val="bg1"/>
                </a:solidFill>
                <a:latin typeface="Calibri Light" panose="020F0302020204030204" pitchFamily="34" charset="0"/>
                <a:cs typeface="Calibri Light" panose="020F0302020204030204" pitchFamily="34" charset="0"/>
              </a:rPr>
              <a:pPr algn="r"/>
              <a:t>17</a:t>
            </a:fld>
            <a:endParaRPr lang="en-US" sz="800" dirty="0">
              <a:solidFill>
                <a:schemeClr val="bg1"/>
              </a:solidFill>
              <a:latin typeface="Calibri Light" panose="020F0302020204030204" pitchFamily="34" charset="0"/>
              <a:cs typeface="Calibri Light" panose="020F0302020204030204" pitchFamily="34" charset="0"/>
            </a:endParaRPr>
          </a:p>
        </p:txBody>
      </p:sp>
    </p:spTree>
    <p:extLst>
      <p:ext uri="{BB962C8B-B14F-4D97-AF65-F5344CB8AC3E}">
        <p14:creationId xmlns:p14="http://schemas.microsoft.com/office/powerpoint/2010/main" val="45791144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832358" y="1569948"/>
            <a:ext cx="3865782" cy="643428"/>
          </a:xfrm>
        </p:spPr>
        <p:txBody>
          <a:bodyPr>
            <a:noAutofit/>
          </a:bodyPr>
          <a:lstStyle/>
          <a:p>
            <a:r>
              <a:rPr lang="en-US" sz="3200" dirty="0"/>
              <a:t>Annuity Fees and Expenses</a:t>
            </a:r>
            <a:endParaRPr lang="en-US" sz="9600" dirty="0"/>
          </a:p>
        </p:txBody>
      </p:sp>
      <p:sp>
        <p:nvSpPr>
          <p:cNvPr id="3" name="Content Placeholder 2"/>
          <p:cNvSpPr>
            <a:spLocks noGrp="1"/>
          </p:cNvSpPr>
          <p:nvPr>
            <p:ph idx="13"/>
          </p:nvPr>
        </p:nvSpPr>
        <p:spPr>
          <a:xfrm>
            <a:off x="6832357" y="2667274"/>
            <a:ext cx="4317423" cy="3774424"/>
          </a:xfrm>
        </p:spPr>
        <p:txBody>
          <a:bodyPr>
            <a:noAutofit/>
          </a:bodyPr>
          <a:lstStyle/>
          <a:p>
            <a:pPr marL="342900" indent="-342900">
              <a:buFont typeface="Arial" panose="020B0604020202020204" pitchFamily="34" charset="0"/>
              <a:buChar char="•"/>
            </a:pPr>
            <a:r>
              <a:rPr lang="en-US" sz="2000" dirty="0"/>
              <a:t>Some fixed annuities may charge an annual contract fee</a:t>
            </a:r>
          </a:p>
          <a:p>
            <a:pPr marL="342900" indent="-342900">
              <a:buFont typeface="Arial" panose="020B0604020202020204" pitchFamily="34" charset="0"/>
              <a:buChar char="•"/>
            </a:pPr>
            <a:r>
              <a:rPr lang="en-US" sz="2000" dirty="0"/>
              <a:t>Variable annuities:</a:t>
            </a:r>
          </a:p>
          <a:p>
            <a:pPr marL="800100" lvl="1" indent="-342900">
              <a:buFont typeface="Wingdings" panose="05000000000000000000" pitchFamily="2" charset="2"/>
              <a:buChar char="ü"/>
            </a:pPr>
            <a:r>
              <a:rPr lang="en-US" sz="2000" dirty="0">
                <a:latin typeface="Calibri Light" panose="020F0302020204030204" pitchFamily="34" charset="0"/>
                <a:cs typeface="Calibri Light" panose="020F0302020204030204" pitchFamily="34" charset="0"/>
              </a:rPr>
              <a:t>Typically charge an annual contract fee</a:t>
            </a:r>
          </a:p>
          <a:p>
            <a:pPr marL="800100" lvl="1" indent="-342900">
              <a:buFont typeface="Wingdings" panose="05000000000000000000" pitchFamily="2" charset="2"/>
              <a:buChar char="ü"/>
            </a:pPr>
            <a:r>
              <a:rPr lang="en-US" sz="2000" dirty="0">
                <a:latin typeface="Calibri Light" panose="020F0302020204030204" pitchFamily="34" charset="0"/>
                <a:cs typeface="Calibri Light" panose="020F0302020204030204" pitchFamily="34" charset="0"/>
              </a:rPr>
              <a:t>May assess a mortality and expense risk charge</a:t>
            </a:r>
          </a:p>
          <a:p>
            <a:pPr marL="800100" lvl="1" indent="-342900">
              <a:buFont typeface="Wingdings" panose="05000000000000000000" pitchFamily="2" charset="2"/>
              <a:buChar char="ü"/>
            </a:pPr>
            <a:r>
              <a:rPr lang="en-US" sz="2000" dirty="0">
                <a:latin typeface="Calibri Light" panose="020F0302020204030204" pitchFamily="34" charset="0"/>
                <a:cs typeface="Calibri Light" panose="020F0302020204030204" pitchFamily="34" charset="0"/>
              </a:rPr>
              <a:t>Subaccount costs may include investment fees and operational costs</a:t>
            </a:r>
          </a:p>
          <a:p>
            <a:pPr marL="342900" indent="-342900">
              <a:buFont typeface="Arial" panose="020B0604020202020204" pitchFamily="34" charset="0"/>
              <a:buChar char="•"/>
            </a:pPr>
            <a:r>
              <a:rPr lang="en-US" sz="2000" dirty="0"/>
              <a:t>Both may charge surrender charges</a:t>
            </a:r>
          </a:p>
        </p:txBody>
      </p:sp>
      <p:sp>
        <p:nvSpPr>
          <p:cNvPr id="6" name="Slide Number Placeholder 5">
            <a:extLst>
              <a:ext uri="{FF2B5EF4-FFF2-40B4-BE49-F238E27FC236}">
                <a16:creationId xmlns:a16="http://schemas.microsoft.com/office/drawing/2014/main" id="{64FA294D-3290-3C44-A675-7B4D72EAC1D9}"/>
              </a:ext>
            </a:extLst>
          </p:cNvPr>
          <p:cNvSpPr>
            <a:spLocks noGrp="1"/>
          </p:cNvSpPr>
          <p:nvPr>
            <p:ph type="sldNum" sz="quarter" idx="4"/>
          </p:nvPr>
        </p:nvSpPr>
        <p:spPr>
          <a:xfrm>
            <a:off x="9549318" y="6224438"/>
            <a:ext cx="2336113" cy="365126"/>
          </a:xfrm>
          <a:prstGeom prst="rect">
            <a:avLst/>
          </a:prstGeom>
        </p:spPr>
        <p:txBody>
          <a:bodyPr vert="horz" lIns="91440" tIns="45720" rIns="91440" bIns="45720" rtlCol="0" anchor="ctr"/>
          <a:lstStyle>
            <a:lvl1pPr algn="r">
              <a:defRPr sz="800" b="0" i="0">
                <a:solidFill>
                  <a:schemeClr val="bg2">
                    <a:lumMod val="50000"/>
                  </a:schemeClr>
                </a:solidFill>
                <a:latin typeface="Sofia Pro Light" pitchFamily="2" charset="77"/>
                <a:cs typeface="Arial" panose="020B0604020202020204" pitchFamily="34" charset="0"/>
              </a:defRPr>
            </a:lvl1pPr>
          </a:lstStyle>
          <a:p>
            <a:r>
              <a:rPr lang="en-US" dirty="0">
                <a:latin typeface="Calibri Light" panose="020F0302020204030204" pitchFamily="34" charset="0"/>
                <a:cs typeface="Calibri Light" panose="020F0302020204030204" pitchFamily="34" charset="0"/>
              </a:rPr>
              <a:t>37-07990-05  | 2026/03/12  |  </a:t>
            </a:r>
            <a:fld id="{D0C23CAC-3615-4471-B9FB-AB376FAFF36C}" type="slidenum">
              <a:rPr lang="en-US">
                <a:latin typeface="Calibri Light" panose="020F0302020204030204" pitchFamily="34" charset="0"/>
                <a:cs typeface="Calibri Light" panose="020F0302020204030204" pitchFamily="34" charset="0"/>
              </a:rPr>
              <a:pPr/>
              <a:t>18</a:t>
            </a:fld>
            <a:endParaRPr lang="en-US" dirty="0">
              <a:latin typeface="Calibri Light" panose="020F0302020204030204" pitchFamily="34" charset="0"/>
              <a:cs typeface="Calibri Light" panose="020F0302020204030204" pitchFamily="34" charset="0"/>
            </a:endParaRPr>
          </a:p>
        </p:txBody>
      </p:sp>
    </p:spTree>
    <p:extLst>
      <p:ext uri="{BB962C8B-B14F-4D97-AF65-F5344CB8AC3E}">
        <p14:creationId xmlns:p14="http://schemas.microsoft.com/office/powerpoint/2010/main" val="375765009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par>
                                <p:cTn id="13" presetID="10" presetClass="entr" presetSubtype="0"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500"/>
                                        <p:tgtEl>
                                          <p:spTgt spid="3">
                                            <p:txEl>
                                              <p:pRg st="2" end="2"/>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fade">
                                      <p:cBhvr>
                                        <p:cTn id="18" dur="500"/>
                                        <p:tgtEl>
                                          <p:spTgt spid="3">
                                            <p:txEl>
                                              <p:pRg st="3" end="3"/>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fade">
                                      <p:cBhvr>
                                        <p:cTn id="21" dur="500"/>
                                        <p:tgtEl>
                                          <p:spTgt spid="3">
                                            <p:txEl>
                                              <p:pRg st="4" end="4"/>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3">
                                            <p:txEl>
                                              <p:pRg st="5" end="5"/>
                                            </p:txEl>
                                          </p:spTgt>
                                        </p:tgtEl>
                                        <p:attrNameLst>
                                          <p:attrName>style.visibility</p:attrName>
                                        </p:attrNameLst>
                                      </p:cBhvr>
                                      <p:to>
                                        <p:strVal val="visible"/>
                                      </p:to>
                                    </p:set>
                                    <p:animEffect transition="in" filter="fade">
                                      <p:cBhvr>
                                        <p:cTn id="26"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18773" y="1312539"/>
            <a:ext cx="4981915" cy="643428"/>
          </a:xfrm>
        </p:spPr>
        <p:txBody>
          <a:bodyPr>
            <a:noAutofit/>
          </a:bodyPr>
          <a:lstStyle/>
          <a:p>
            <a:r>
              <a:rPr lang="en-US" dirty="0"/>
              <a:t>Taking Money Out of an Annuity</a:t>
            </a:r>
            <a:endParaRPr lang="en-US" dirty="0">
              <a:cs typeface="Calibri" pitchFamily="34" charset="0"/>
            </a:endParaRPr>
          </a:p>
        </p:txBody>
      </p:sp>
      <p:sp>
        <p:nvSpPr>
          <p:cNvPr id="3" name="Content Placeholder 2"/>
          <p:cNvSpPr>
            <a:spLocks noGrp="1"/>
          </p:cNvSpPr>
          <p:nvPr>
            <p:ph idx="13"/>
          </p:nvPr>
        </p:nvSpPr>
        <p:spPr>
          <a:xfrm>
            <a:off x="527087" y="2351391"/>
            <a:ext cx="4402101" cy="3774424"/>
          </a:xfrm>
        </p:spPr>
        <p:txBody>
          <a:bodyPr>
            <a:noAutofit/>
          </a:bodyPr>
          <a:lstStyle/>
          <a:p>
            <a:pPr marL="285750" indent="-285750">
              <a:buFont typeface="Arial" panose="020B0604020202020204" pitchFamily="34" charset="0"/>
              <a:buChar char="•"/>
            </a:pPr>
            <a:r>
              <a:rPr lang="en-US" sz="1600" dirty="0"/>
              <a:t>Withdraw principal and/or interest  (withdrawals are taxed as ordinary income and if made before age 59½ may be subject to 10% additional tax)</a:t>
            </a:r>
          </a:p>
          <a:p>
            <a:pPr marL="285750" indent="-285750">
              <a:buFont typeface="Arial" panose="020B0604020202020204" pitchFamily="34" charset="0"/>
              <a:buChar char="•"/>
            </a:pPr>
            <a:r>
              <a:rPr lang="en-US" sz="1600" dirty="0"/>
              <a:t>Select a guaranteed income option of a fixed or variable amount over a specific period of time or for life (annuitization)*</a:t>
            </a:r>
          </a:p>
          <a:p>
            <a:pPr marL="285750" indent="-285750">
              <a:buFont typeface="Arial" panose="020B0604020202020204" pitchFamily="34" charset="0"/>
              <a:buChar char="•"/>
            </a:pPr>
            <a:r>
              <a:rPr lang="en-US" sz="1600" dirty="0"/>
              <a:t>Non-qualified annuities aren’t </a:t>
            </a:r>
            <a:br>
              <a:rPr lang="en-US" sz="1600" dirty="0"/>
            </a:br>
            <a:r>
              <a:rPr lang="en-US" sz="1600" dirty="0"/>
              <a:t>subject to required minimum distributions (RMDs)</a:t>
            </a:r>
          </a:p>
        </p:txBody>
      </p:sp>
      <p:sp>
        <p:nvSpPr>
          <p:cNvPr id="7" name="Rectangle 6">
            <a:extLst>
              <a:ext uri="{FF2B5EF4-FFF2-40B4-BE49-F238E27FC236}">
                <a16:creationId xmlns:a16="http://schemas.microsoft.com/office/drawing/2014/main" id="{2A595666-4BCD-954F-B676-F43ADAB25ABB}"/>
              </a:ext>
            </a:extLst>
          </p:cNvPr>
          <p:cNvSpPr/>
          <p:nvPr/>
        </p:nvSpPr>
        <p:spPr>
          <a:xfrm>
            <a:off x="518773" y="4989501"/>
            <a:ext cx="3748088" cy="1015663"/>
          </a:xfrm>
          <a:prstGeom prst="rect">
            <a:avLst/>
          </a:prstGeom>
        </p:spPr>
        <p:txBody>
          <a:bodyPr wrap="square">
            <a:spAutoFit/>
          </a:bodyPr>
          <a:lstStyle/>
          <a:p>
            <a:r>
              <a:rPr lang="en-US" sz="1000" dirty="0">
                <a:solidFill>
                  <a:schemeClr val="accent1"/>
                </a:solidFill>
                <a:latin typeface="Calibri" panose="020F0502020204030204" pitchFamily="34" charset="0"/>
                <a:cs typeface="Calibri" panose="020F0502020204030204" pitchFamily="34" charset="0"/>
              </a:rPr>
              <a:t>*Guarantees provided by annuities are subject to the financial strength of the issuing insurance company. Annuities are not FDIC or NCUA/NCUSIF insured; are not obligations or deposits of and are not guaranteed or underwritten by any bank, savings and loan, or credit union or its affiliates; and are unrelated to and not a condition of the provision or term of any banking service or activity.</a:t>
            </a:r>
          </a:p>
        </p:txBody>
      </p:sp>
      <p:sp>
        <p:nvSpPr>
          <p:cNvPr id="6" name="Slide Number Placeholder 5">
            <a:extLst>
              <a:ext uri="{FF2B5EF4-FFF2-40B4-BE49-F238E27FC236}">
                <a16:creationId xmlns:a16="http://schemas.microsoft.com/office/drawing/2014/main" id="{26D920F6-5C21-B843-A5DC-A192B14D7E9C}"/>
              </a:ext>
            </a:extLst>
          </p:cNvPr>
          <p:cNvSpPr>
            <a:spLocks noGrp="1"/>
          </p:cNvSpPr>
          <p:nvPr>
            <p:ph type="sldNum" sz="quarter" idx="4"/>
          </p:nvPr>
        </p:nvSpPr>
        <p:spPr>
          <a:xfrm>
            <a:off x="9549318" y="6224438"/>
            <a:ext cx="2336113" cy="365126"/>
          </a:xfrm>
          <a:prstGeom prst="rect">
            <a:avLst/>
          </a:prstGeom>
        </p:spPr>
        <p:txBody>
          <a:bodyPr vert="horz" lIns="91440" tIns="45720" rIns="91440" bIns="45720" rtlCol="0" anchor="ctr"/>
          <a:lstStyle>
            <a:lvl1pPr algn="r">
              <a:defRPr sz="800" b="0" i="0">
                <a:solidFill>
                  <a:schemeClr val="bg2">
                    <a:lumMod val="50000"/>
                  </a:schemeClr>
                </a:solidFill>
                <a:latin typeface="Sofia Pro Light" pitchFamily="2" charset="77"/>
                <a:cs typeface="Arial" panose="020B0604020202020204" pitchFamily="34" charset="0"/>
              </a:defRPr>
            </a:lvl1pPr>
          </a:lstStyle>
          <a:p>
            <a:r>
              <a:rPr lang="en-US" dirty="0">
                <a:solidFill>
                  <a:schemeClr val="bg1"/>
                </a:solidFill>
                <a:latin typeface="Calibri Light" panose="020F0302020204030204" pitchFamily="34" charset="0"/>
                <a:cs typeface="Calibri Light" panose="020F0302020204030204" pitchFamily="34" charset="0"/>
              </a:rPr>
              <a:t>37-07990-05  | 2026/03/12  |  </a:t>
            </a:r>
            <a:fld id="{D0C23CAC-3615-4471-B9FB-AB376FAFF36C}" type="slidenum">
              <a:rPr lang="en-US">
                <a:solidFill>
                  <a:schemeClr val="bg1"/>
                </a:solidFill>
                <a:latin typeface="Calibri Light" panose="020F0302020204030204" pitchFamily="34" charset="0"/>
                <a:cs typeface="Calibri Light" panose="020F0302020204030204" pitchFamily="34" charset="0"/>
              </a:rPr>
              <a:pPr/>
              <a:t>19</a:t>
            </a:fld>
            <a:endParaRPr lang="en-US" dirty="0">
              <a:solidFill>
                <a:schemeClr val="bg1"/>
              </a:solidFill>
              <a:latin typeface="Calibri Light" panose="020F0302020204030204" pitchFamily="34" charset="0"/>
              <a:cs typeface="Calibri Light" panose="020F0302020204030204" pitchFamily="34" charset="0"/>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extLst>
              <a:ext uri="{BEBA8EAE-BF5A-486C-A8C5-ECC9F3942E4B}">
                <a14:imgProps xmlns:a14="http://schemas.microsoft.com/office/drawing/2010/main">
                  <a14:imgLayer r:embed="rId4">
                    <a14:imgEffect>
                      <a14:brightnessContrast bright="-18000"/>
                    </a14:imgEffect>
                  </a14:imgLayer>
                </a14:imgProps>
              </a:ex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18773" y="1538228"/>
            <a:ext cx="5247027" cy="643428"/>
          </a:xfrm>
        </p:spPr>
        <p:txBody>
          <a:bodyPr>
            <a:noAutofit/>
          </a:bodyPr>
          <a:lstStyle/>
          <a:p>
            <a:r>
              <a:rPr lang="en-US" dirty="0"/>
              <a:t>Annuitizing an Annuity</a:t>
            </a:r>
            <a:endParaRPr lang="en-US" sz="9600" dirty="0"/>
          </a:p>
        </p:txBody>
      </p:sp>
      <p:sp>
        <p:nvSpPr>
          <p:cNvPr id="3" name="Content Placeholder 2"/>
          <p:cNvSpPr>
            <a:spLocks noGrp="1"/>
          </p:cNvSpPr>
          <p:nvPr>
            <p:ph idx="13"/>
          </p:nvPr>
        </p:nvSpPr>
        <p:spPr>
          <a:xfrm>
            <a:off x="518773" y="2351391"/>
            <a:ext cx="4387813" cy="3774424"/>
          </a:xfrm>
        </p:spPr>
        <p:txBody>
          <a:bodyPr>
            <a:noAutofit/>
          </a:bodyPr>
          <a:lstStyle/>
          <a:p>
            <a:pPr marL="342900" indent="-342900">
              <a:buFont typeface="Arial" panose="020B0604020202020204" pitchFamily="34" charset="0"/>
              <a:buChar char="•"/>
            </a:pPr>
            <a:r>
              <a:rPr lang="en-US" sz="2000" dirty="0"/>
              <a:t>Fixed and fixed index annuities convert to a stream of guaranteed payments*</a:t>
            </a:r>
          </a:p>
          <a:p>
            <a:pPr marL="342900" indent="-342900">
              <a:buFont typeface="Arial" panose="020B0604020202020204" pitchFamily="34" charset="0"/>
              <a:buChar char="•"/>
            </a:pPr>
            <a:r>
              <a:rPr lang="en-US" sz="2000" dirty="0"/>
              <a:t>Variable annuity options:</a:t>
            </a:r>
          </a:p>
          <a:p>
            <a:pPr marL="800100" lvl="1" indent="-342900">
              <a:buFont typeface="Wingdings" panose="05000000000000000000" pitchFamily="2" charset="2"/>
              <a:buChar char="ü"/>
            </a:pPr>
            <a:r>
              <a:rPr lang="en-US" sz="2000" dirty="0">
                <a:latin typeface="Calibri Light" panose="020F0302020204030204" pitchFamily="34" charset="0"/>
                <a:cs typeface="Calibri Light" panose="020F0302020204030204" pitchFamily="34" charset="0"/>
              </a:rPr>
              <a:t>Convert to guaranteed</a:t>
            </a:r>
            <a:br>
              <a:rPr lang="en-US" sz="2000" dirty="0">
                <a:latin typeface="Calibri Light" panose="020F0302020204030204" pitchFamily="34" charset="0"/>
                <a:cs typeface="Calibri Light" panose="020F0302020204030204" pitchFamily="34" charset="0"/>
              </a:rPr>
            </a:br>
            <a:r>
              <a:rPr lang="en-US" sz="2000" dirty="0">
                <a:latin typeface="Calibri Light" panose="020F0302020204030204" pitchFamily="34" charset="0"/>
                <a:cs typeface="Calibri Light" panose="020F0302020204030204" pitchFamily="34" charset="0"/>
              </a:rPr>
              <a:t>payments*</a:t>
            </a:r>
          </a:p>
          <a:p>
            <a:pPr marL="800100" lvl="1" indent="-342900">
              <a:buFont typeface="Wingdings" panose="05000000000000000000" pitchFamily="2" charset="2"/>
              <a:buChar char="ü"/>
            </a:pPr>
            <a:r>
              <a:rPr lang="en-US" sz="2000" dirty="0">
                <a:latin typeface="Calibri Light" panose="020F0302020204030204" pitchFamily="34" charset="0"/>
                <a:cs typeface="Calibri Light" panose="020F0302020204030204" pitchFamily="34" charset="0"/>
              </a:rPr>
              <a:t>Take variable payments</a:t>
            </a:r>
          </a:p>
          <a:p>
            <a:pPr marL="800100" lvl="1" indent="-342900">
              <a:buFont typeface="Wingdings" panose="05000000000000000000" pitchFamily="2" charset="2"/>
              <a:buChar char="ü"/>
            </a:pPr>
            <a:r>
              <a:rPr lang="en-US" sz="2000" dirty="0">
                <a:latin typeface="Calibri Light" panose="020F0302020204030204" pitchFamily="34" charset="0"/>
                <a:cs typeface="Calibri Light" panose="020F0302020204030204" pitchFamily="34" charset="0"/>
              </a:rPr>
              <a:t>Take a combination of fixed and variable payments</a:t>
            </a:r>
          </a:p>
          <a:p>
            <a:pPr marL="342900" indent="-342900">
              <a:buFont typeface="Arial" panose="020B0604020202020204" pitchFamily="34" charset="0"/>
              <a:buChar char="•"/>
            </a:pPr>
            <a:r>
              <a:rPr lang="en-US" sz="2000" dirty="0"/>
              <a:t>Once annuitized, you usually can’t make additional purchases or take other withdrawals</a:t>
            </a:r>
          </a:p>
          <a:p>
            <a:pPr marL="342900" indent="-342900">
              <a:buFont typeface="Arial" panose="020B0604020202020204" pitchFamily="34" charset="0"/>
              <a:buChar char="•"/>
            </a:pPr>
            <a:endParaRPr lang="en-US" sz="2000" dirty="0"/>
          </a:p>
        </p:txBody>
      </p:sp>
      <p:sp>
        <p:nvSpPr>
          <p:cNvPr id="6" name="Text Box 19"/>
          <p:cNvSpPr txBox="1">
            <a:spLocks noChangeArrowheads="1"/>
          </p:cNvSpPr>
          <p:nvPr/>
        </p:nvSpPr>
        <p:spPr bwMode="auto">
          <a:xfrm>
            <a:off x="5308959" y="6004789"/>
            <a:ext cx="4700717" cy="584775"/>
          </a:xfrm>
          <a:prstGeom prst="rect">
            <a:avLst/>
          </a:prstGeom>
          <a:noFill/>
          <a:ln w="9525">
            <a:noFill/>
            <a:miter lim="800000"/>
            <a:headEnd/>
            <a:tailEnd/>
          </a:ln>
        </p:spPr>
        <p:txBody>
          <a:bodyPr wrap="square">
            <a:spAutoFit/>
          </a:bodyPr>
          <a:lstStyle/>
          <a:p>
            <a:pPr>
              <a:lnSpc>
                <a:spcPct val="100000"/>
              </a:lnSpc>
              <a:spcBef>
                <a:spcPct val="50000"/>
              </a:spcBef>
            </a:pPr>
            <a:r>
              <a:rPr lang="en-US" sz="800" dirty="0">
                <a:solidFill>
                  <a:schemeClr val="bg1"/>
                </a:solidFill>
                <a:latin typeface="Calibri" panose="020F0502020204030204" pitchFamily="34" charset="0"/>
                <a:cs typeface="Calibri" panose="020F0502020204030204" pitchFamily="34" charset="0"/>
              </a:rPr>
              <a:t>*Guarantees provided by annuities are subject to the financial strength of the issuing insurance company. Annuities are not FDIC or NCUA/NCUSIF insured; are not obligations or deposits of and are not guaranteed or underwritten by any bank, savings and loan, or credit union or its affiliates; and are unrelated to and not a condition of the provision or term of any banking service or activity.</a:t>
            </a:r>
          </a:p>
        </p:txBody>
      </p:sp>
      <p:sp>
        <p:nvSpPr>
          <p:cNvPr id="4" name="Slide Number Placeholder 5">
            <a:extLst>
              <a:ext uri="{FF2B5EF4-FFF2-40B4-BE49-F238E27FC236}">
                <a16:creationId xmlns:a16="http://schemas.microsoft.com/office/drawing/2014/main" id="{0795BD94-1356-641E-F48C-BD8B385FD7AB}"/>
              </a:ext>
            </a:extLst>
          </p:cNvPr>
          <p:cNvSpPr txBox="1">
            <a:spLocks/>
          </p:cNvSpPr>
          <p:nvPr/>
        </p:nvSpPr>
        <p:spPr>
          <a:xfrm>
            <a:off x="9549318" y="6288236"/>
            <a:ext cx="2336113" cy="365126"/>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r>
              <a:rPr lang="en-US" sz="800" dirty="0">
                <a:solidFill>
                  <a:schemeClr val="bg1"/>
                </a:solidFill>
                <a:latin typeface="Calibri Light" panose="020F0302020204030204" pitchFamily="34" charset="0"/>
                <a:cs typeface="Calibri Light" panose="020F0302020204030204" pitchFamily="34" charset="0"/>
              </a:rPr>
              <a:t>37-07990-05  | 2026/03/12  |  </a:t>
            </a:r>
            <a:fld id="{D0C23CAC-3615-4471-B9FB-AB376FAFF36C}" type="slidenum">
              <a:rPr lang="en-US" sz="800" smtClean="0">
                <a:solidFill>
                  <a:schemeClr val="bg1"/>
                </a:solidFill>
                <a:latin typeface="Calibri Light" panose="020F0302020204030204" pitchFamily="34" charset="0"/>
                <a:cs typeface="Calibri Light" panose="020F0302020204030204" pitchFamily="34" charset="0"/>
              </a:rPr>
              <a:pPr algn="r"/>
              <a:t>20</a:t>
            </a:fld>
            <a:endParaRPr lang="en-US" sz="800" dirty="0">
              <a:solidFill>
                <a:schemeClr val="bg1"/>
              </a:solidFill>
              <a:latin typeface="Calibri Light" panose="020F0302020204030204" pitchFamily="34" charset="0"/>
              <a:cs typeface="Calibri Light" panose="020F0302020204030204" pitchFamily="34" charset="0"/>
            </a:endParaRPr>
          </a:p>
        </p:txBody>
      </p:sp>
    </p:spTree>
    <p:extLst>
      <p:ext uri="{BB962C8B-B14F-4D97-AF65-F5344CB8AC3E}">
        <p14:creationId xmlns:p14="http://schemas.microsoft.com/office/powerpoint/2010/main" val="4102922150"/>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par>
                                <p:cTn id="13" presetID="10" presetClass="entr" presetSubtype="0"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500"/>
                                        <p:tgtEl>
                                          <p:spTgt spid="3">
                                            <p:txEl>
                                              <p:pRg st="2" end="2"/>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fade">
                                      <p:cBhvr>
                                        <p:cTn id="18" dur="500"/>
                                        <p:tgtEl>
                                          <p:spTgt spid="3">
                                            <p:txEl>
                                              <p:pRg st="3" end="3"/>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fade">
                                      <p:cBhvr>
                                        <p:cTn id="21" dur="500"/>
                                        <p:tgtEl>
                                          <p:spTgt spid="3">
                                            <p:txEl>
                                              <p:pRg st="4" end="4"/>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3">
                                            <p:txEl>
                                              <p:pRg st="5" end="5"/>
                                            </p:txEl>
                                          </p:spTgt>
                                        </p:tgtEl>
                                        <p:attrNameLst>
                                          <p:attrName>style.visibility</p:attrName>
                                        </p:attrNameLst>
                                      </p:cBhvr>
                                      <p:to>
                                        <p:strVal val="visible"/>
                                      </p:to>
                                    </p:set>
                                    <p:animEffect transition="in" filter="fade">
                                      <p:cBhvr>
                                        <p:cTn id="26"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noFill/>
        </p:spPr>
        <p:txBody>
          <a:bodyPr>
            <a:noAutofit/>
          </a:bodyPr>
          <a:lstStyle/>
          <a:p>
            <a:r>
              <a:rPr lang="en-US" dirty="0"/>
              <a:t>Factors Affecting </a:t>
            </a:r>
            <a:r>
              <a:rPr lang="en-US" dirty="0" err="1"/>
              <a:t>Annuitization</a:t>
            </a:r>
            <a:r>
              <a:rPr lang="en-US" dirty="0"/>
              <a:t> Payments</a:t>
            </a:r>
            <a:endParaRPr lang="en-US" dirty="0">
              <a:cs typeface="Calibri" pitchFamily="34" charset="0"/>
            </a:endParaRPr>
          </a:p>
        </p:txBody>
      </p:sp>
      <p:sp>
        <p:nvSpPr>
          <p:cNvPr id="9" name="Rectangle 8">
            <a:extLst>
              <a:ext uri="{FF2B5EF4-FFF2-40B4-BE49-F238E27FC236}">
                <a16:creationId xmlns:a16="http://schemas.microsoft.com/office/drawing/2014/main" id="{5830CB5A-A881-B04D-84F4-AF9DE3065611}"/>
              </a:ext>
            </a:extLst>
          </p:cNvPr>
          <p:cNvSpPr/>
          <p:nvPr/>
        </p:nvSpPr>
        <p:spPr>
          <a:xfrm>
            <a:off x="535402" y="1812602"/>
            <a:ext cx="5339018" cy="1581150"/>
          </a:xfrm>
          <a:prstGeom prst="rect">
            <a:avLst/>
          </a:prstGeom>
          <a:solidFill>
            <a:schemeClr val="bg1"/>
          </a:solidFill>
          <a:effectLst>
            <a:outerShdw blurRad="63500" sx="102000" sy="102000" algn="ctr" rotWithShape="0">
              <a:schemeClr val="tx1">
                <a:lumMod val="7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648E993-E2D9-4744-9F88-852CB34FC1BE}"/>
              </a:ext>
            </a:extLst>
          </p:cNvPr>
          <p:cNvSpPr/>
          <p:nvPr/>
        </p:nvSpPr>
        <p:spPr>
          <a:xfrm>
            <a:off x="1099306" y="2372344"/>
            <a:ext cx="4281510" cy="461665"/>
          </a:xfrm>
          <a:prstGeom prst="rect">
            <a:avLst/>
          </a:prstGeom>
        </p:spPr>
        <p:txBody>
          <a:bodyPr wrap="square">
            <a:spAutoFit/>
          </a:bodyPr>
          <a:lstStyle/>
          <a:p>
            <a:pPr lvl="0" algn="ctr">
              <a:spcBef>
                <a:spcPct val="20000"/>
              </a:spcBef>
              <a:defRPr/>
            </a:pPr>
            <a:r>
              <a:rPr lang="en-US" sz="2400" dirty="0">
                <a:solidFill>
                  <a:srgbClr val="5D5D5D"/>
                </a:solidFill>
                <a:latin typeface="Calibri Light" panose="020F0302020204030204" pitchFamily="34" charset="0"/>
                <a:cs typeface="Calibri Light" panose="020F0302020204030204" pitchFamily="34" charset="0"/>
              </a:rPr>
              <a:t>The value of your contract </a:t>
            </a:r>
          </a:p>
        </p:txBody>
      </p:sp>
      <p:sp>
        <p:nvSpPr>
          <p:cNvPr id="11" name="Rectangle 10">
            <a:extLst>
              <a:ext uri="{FF2B5EF4-FFF2-40B4-BE49-F238E27FC236}">
                <a16:creationId xmlns:a16="http://schemas.microsoft.com/office/drawing/2014/main" id="{7E8AAA88-A166-324C-83BC-396033F83C5B}"/>
              </a:ext>
            </a:extLst>
          </p:cNvPr>
          <p:cNvSpPr/>
          <p:nvPr/>
        </p:nvSpPr>
        <p:spPr>
          <a:xfrm>
            <a:off x="6317582" y="1812602"/>
            <a:ext cx="5339018" cy="1581150"/>
          </a:xfrm>
          <a:prstGeom prst="rect">
            <a:avLst/>
          </a:prstGeom>
          <a:solidFill>
            <a:schemeClr val="bg1"/>
          </a:solidFill>
          <a:effectLst>
            <a:outerShdw blurRad="63500" sx="102000" sy="102000" algn="ctr" rotWithShape="0">
              <a:schemeClr val="tx1">
                <a:lumMod val="7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567FB4C0-933E-C249-946B-96AECAB0A637}"/>
              </a:ext>
            </a:extLst>
          </p:cNvPr>
          <p:cNvSpPr/>
          <p:nvPr/>
        </p:nvSpPr>
        <p:spPr>
          <a:xfrm>
            <a:off x="6881486" y="2050788"/>
            <a:ext cx="4281510" cy="1200329"/>
          </a:xfrm>
          <a:prstGeom prst="rect">
            <a:avLst/>
          </a:prstGeom>
        </p:spPr>
        <p:txBody>
          <a:bodyPr wrap="square">
            <a:spAutoFit/>
          </a:bodyPr>
          <a:lstStyle/>
          <a:p>
            <a:pPr lvl="0" algn="ctr">
              <a:spcBef>
                <a:spcPct val="20000"/>
              </a:spcBef>
              <a:defRPr/>
            </a:pPr>
            <a:r>
              <a:rPr lang="en-US" sz="2400" dirty="0">
                <a:solidFill>
                  <a:srgbClr val="5D5D5D"/>
                </a:solidFill>
                <a:latin typeface="Calibri Light" panose="020F0302020204030204" pitchFamily="34" charset="0"/>
                <a:cs typeface="Calibri Light" panose="020F0302020204030204" pitchFamily="34" charset="0"/>
              </a:rPr>
              <a:t>The performance of your underlying investments </a:t>
            </a:r>
            <a:br>
              <a:rPr lang="en-US" sz="2400" dirty="0">
                <a:solidFill>
                  <a:srgbClr val="5D5D5D"/>
                </a:solidFill>
                <a:latin typeface="Calibri Light" panose="020F0302020204030204" pitchFamily="34" charset="0"/>
                <a:cs typeface="Calibri Light" panose="020F0302020204030204" pitchFamily="34" charset="0"/>
              </a:rPr>
            </a:br>
            <a:r>
              <a:rPr lang="en-US" sz="2400" dirty="0">
                <a:solidFill>
                  <a:srgbClr val="5D5D5D"/>
                </a:solidFill>
                <a:latin typeface="Calibri Light" panose="020F0302020204030204" pitchFamily="34" charset="0"/>
                <a:cs typeface="Calibri Light" panose="020F0302020204030204" pitchFamily="34" charset="0"/>
              </a:rPr>
              <a:t>(variable annuities)</a:t>
            </a:r>
          </a:p>
        </p:txBody>
      </p:sp>
      <p:sp>
        <p:nvSpPr>
          <p:cNvPr id="13" name="Rectangle 12">
            <a:extLst>
              <a:ext uri="{FF2B5EF4-FFF2-40B4-BE49-F238E27FC236}">
                <a16:creationId xmlns:a16="http://schemas.microsoft.com/office/drawing/2014/main" id="{4C54DDA5-4FD2-7243-9F43-CA629D1EE96E}"/>
              </a:ext>
            </a:extLst>
          </p:cNvPr>
          <p:cNvSpPr/>
          <p:nvPr/>
        </p:nvSpPr>
        <p:spPr>
          <a:xfrm>
            <a:off x="535402" y="3786310"/>
            <a:ext cx="5339018" cy="1581150"/>
          </a:xfrm>
          <a:prstGeom prst="rect">
            <a:avLst/>
          </a:prstGeom>
          <a:solidFill>
            <a:schemeClr val="bg1"/>
          </a:solidFill>
          <a:effectLst>
            <a:outerShdw blurRad="63500" sx="102000" sy="102000" algn="ctr" rotWithShape="0">
              <a:schemeClr val="tx1">
                <a:lumMod val="7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59601525-B7D8-7744-ABA0-3062F0AB10FA}"/>
              </a:ext>
            </a:extLst>
          </p:cNvPr>
          <p:cNvSpPr/>
          <p:nvPr/>
        </p:nvSpPr>
        <p:spPr>
          <a:xfrm>
            <a:off x="1099306" y="4146720"/>
            <a:ext cx="4281510" cy="830997"/>
          </a:xfrm>
          <a:prstGeom prst="rect">
            <a:avLst/>
          </a:prstGeom>
        </p:spPr>
        <p:txBody>
          <a:bodyPr wrap="square">
            <a:spAutoFit/>
          </a:bodyPr>
          <a:lstStyle/>
          <a:p>
            <a:pPr lvl="0" algn="ctr">
              <a:spcBef>
                <a:spcPct val="20000"/>
              </a:spcBef>
              <a:defRPr/>
            </a:pPr>
            <a:r>
              <a:rPr lang="en-US" sz="2400" dirty="0">
                <a:solidFill>
                  <a:srgbClr val="5D5D5D"/>
                </a:solidFill>
                <a:latin typeface="Calibri Light" panose="020F0302020204030204" pitchFamily="34" charset="0"/>
                <a:cs typeface="Calibri Light" panose="020F0302020204030204" pitchFamily="34" charset="0"/>
              </a:rPr>
              <a:t>The age and sex of </a:t>
            </a:r>
            <a:br>
              <a:rPr lang="en-US" sz="2400" dirty="0">
                <a:solidFill>
                  <a:srgbClr val="5D5D5D"/>
                </a:solidFill>
                <a:latin typeface="Calibri Light" panose="020F0302020204030204" pitchFamily="34" charset="0"/>
                <a:cs typeface="Calibri Light" panose="020F0302020204030204" pitchFamily="34" charset="0"/>
              </a:rPr>
            </a:br>
            <a:r>
              <a:rPr lang="en-US" sz="2400" dirty="0">
                <a:solidFill>
                  <a:srgbClr val="5D5D5D"/>
                </a:solidFill>
                <a:latin typeface="Calibri Light" panose="020F0302020204030204" pitchFamily="34" charset="0"/>
                <a:cs typeface="Calibri Light" panose="020F0302020204030204" pitchFamily="34" charset="0"/>
              </a:rPr>
              <a:t>the annuitant</a:t>
            </a:r>
          </a:p>
        </p:txBody>
      </p:sp>
      <p:sp>
        <p:nvSpPr>
          <p:cNvPr id="15" name="Rectangle 14">
            <a:extLst>
              <a:ext uri="{FF2B5EF4-FFF2-40B4-BE49-F238E27FC236}">
                <a16:creationId xmlns:a16="http://schemas.microsoft.com/office/drawing/2014/main" id="{90E9A8CE-07C0-8E47-93C0-F4E6C2236EAB}"/>
              </a:ext>
            </a:extLst>
          </p:cNvPr>
          <p:cNvSpPr/>
          <p:nvPr/>
        </p:nvSpPr>
        <p:spPr>
          <a:xfrm>
            <a:off x="6317582" y="3786310"/>
            <a:ext cx="5339018" cy="1581150"/>
          </a:xfrm>
          <a:prstGeom prst="rect">
            <a:avLst/>
          </a:prstGeom>
          <a:solidFill>
            <a:schemeClr val="bg1"/>
          </a:solidFill>
          <a:effectLst>
            <a:outerShdw blurRad="63500" sx="102000" sy="102000" algn="ctr" rotWithShape="0">
              <a:schemeClr val="tx1">
                <a:lumMod val="7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936AA009-AD55-C448-85DA-2363793B7B73}"/>
              </a:ext>
            </a:extLst>
          </p:cNvPr>
          <p:cNvSpPr/>
          <p:nvPr/>
        </p:nvSpPr>
        <p:spPr>
          <a:xfrm>
            <a:off x="6881486" y="4146720"/>
            <a:ext cx="4281510" cy="830997"/>
          </a:xfrm>
          <a:prstGeom prst="rect">
            <a:avLst/>
          </a:prstGeom>
        </p:spPr>
        <p:txBody>
          <a:bodyPr wrap="square">
            <a:spAutoFit/>
          </a:bodyPr>
          <a:lstStyle/>
          <a:p>
            <a:pPr lvl="0" algn="ctr">
              <a:spcBef>
                <a:spcPct val="20000"/>
              </a:spcBef>
              <a:defRPr/>
            </a:pPr>
            <a:r>
              <a:rPr lang="en-US" sz="2400" dirty="0">
                <a:solidFill>
                  <a:srgbClr val="5D5D5D"/>
                </a:solidFill>
                <a:latin typeface="Calibri Light" panose="020F0302020204030204" pitchFamily="34" charset="0"/>
                <a:cs typeface="Calibri Light" panose="020F0302020204030204" pitchFamily="34" charset="0"/>
              </a:rPr>
              <a:t>The payout option </a:t>
            </a:r>
            <a:br>
              <a:rPr lang="en-US" sz="2400" dirty="0">
                <a:solidFill>
                  <a:srgbClr val="5D5D5D"/>
                </a:solidFill>
                <a:latin typeface="Calibri Light" panose="020F0302020204030204" pitchFamily="34" charset="0"/>
                <a:cs typeface="Calibri Light" panose="020F0302020204030204" pitchFamily="34" charset="0"/>
              </a:rPr>
            </a:br>
            <a:r>
              <a:rPr lang="en-US" sz="2400" dirty="0">
                <a:solidFill>
                  <a:srgbClr val="5D5D5D"/>
                </a:solidFill>
                <a:latin typeface="Calibri Light" panose="020F0302020204030204" pitchFamily="34" charset="0"/>
                <a:cs typeface="Calibri Light" panose="020F0302020204030204" pitchFamily="34" charset="0"/>
              </a:rPr>
              <a:t>you choose</a:t>
            </a:r>
          </a:p>
        </p:txBody>
      </p:sp>
      <p:sp>
        <p:nvSpPr>
          <p:cNvPr id="3" name="Slide Number Placeholder 5">
            <a:extLst>
              <a:ext uri="{FF2B5EF4-FFF2-40B4-BE49-F238E27FC236}">
                <a16:creationId xmlns:a16="http://schemas.microsoft.com/office/drawing/2014/main" id="{F447EBB2-6EB2-0709-75AD-5DE2510B8B19}"/>
              </a:ext>
            </a:extLst>
          </p:cNvPr>
          <p:cNvSpPr txBox="1">
            <a:spLocks/>
          </p:cNvSpPr>
          <p:nvPr/>
        </p:nvSpPr>
        <p:spPr>
          <a:xfrm>
            <a:off x="9549318" y="6288236"/>
            <a:ext cx="2336113" cy="365126"/>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lang="en-US" sz="1600" b="0" i="0" kern="1200" cap="none" spc="0" baseline="0" dirty="0">
                <a:solidFill>
                  <a:schemeClr val="bg1"/>
                </a:solidFill>
                <a:latin typeface="Calibri Light" panose="020F0302020204030204" pitchFamily="34" charset="0"/>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800" b="0" i="0" kern="1200">
                <a:solidFill>
                  <a:schemeClr val="accent1">
                    <a:lumMod val="75000"/>
                  </a:schemeClr>
                </a:solidFill>
                <a:latin typeface="Calibri" panose="020F0502020204030204" pitchFamily="34" charset="0"/>
                <a:ea typeface="+mn-ea"/>
                <a:cs typeface="Calibri" panose="020F0502020204030204" pitchFamily="34" charset="0"/>
              </a:defRPr>
            </a:lvl2pPr>
            <a:lvl3pPr marL="914400" indent="0" algn="l" defTabSz="914400" rtl="0" eaLnBrk="1" latinLnBrk="0" hangingPunct="1">
              <a:lnSpc>
                <a:spcPct val="90000"/>
              </a:lnSpc>
              <a:spcBef>
                <a:spcPts val="500"/>
              </a:spcBef>
              <a:buFont typeface="Arial" panose="020B0604020202020204" pitchFamily="34" charset="0"/>
              <a:buNone/>
              <a:defRPr sz="1600" b="0" i="0" kern="1200">
                <a:solidFill>
                  <a:schemeClr val="accent1">
                    <a:lumMod val="75000"/>
                  </a:schemeClr>
                </a:solidFill>
                <a:latin typeface="Calibri" panose="020F0502020204030204" pitchFamily="34" charset="0"/>
                <a:ea typeface="+mn-ea"/>
                <a:cs typeface="Calibri" panose="020F0502020204030204" pitchFamily="34" charset="0"/>
              </a:defRPr>
            </a:lvl3pPr>
            <a:lvl4pPr marL="1371600" indent="0" algn="l" defTabSz="914400" rtl="0" eaLnBrk="1" latinLnBrk="0" hangingPunct="1">
              <a:lnSpc>
                <a:spcPct val="90000"/>
              </a:lnSpc>
              <a:spcBef>
                <a:spcPts val="500"/>
              </a:spcBef>
              <a:buFont typeface="Arial" panose="020B0604020202020204" pitchFamily="34" charset="0"/>
              <a:buNone/>
              <a:defRPr sz="1400" b="0" i="0" kern="1200">
                <a:solidFill>
                  <a:schemeClr val="accent1">
                    <a:lumMod val="75000"/>
                  </a:schemeClr>
                </a:solidFill>
                <a:latin typeface="Calibri" panose="020F0502020204030204" pitchFamily="34" charset="0"/>
                <a:ea typeface="+mn-ea"/>
                <a:cs typeface="Calibri" panose="020F0502020204030204" pitchFamily="34" charset="0"/>
              </a:defRPr>
            </a:lvl4pPr>
            <a:lvl5pPr marL="1828800" indent="0" algn="l" defTabSz="914400" rtl="0" eaLnBrk="1" latinLnBrk="0" hangingPunct="1">
              <a:lnSpc>
                <a:spcPct val="90000"/>
              </a:lnSpc>
              <a:spcBef>
                <a:spcPts val="500"/>
              </a:spcBef>
              <a:buFont typeface="Arial" panose="020B0604020202020204" pitchFamily="34" charset="0"/>
              <a:buNone/>
              <a:defRPr sz="1400" b="0" i="0" kern="1200">
                <a:solidFill>
                  <a:schemeClr val="accent1">
                    <a:lumMod val="75000"/>
                  </a:schemeClr>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a:r>
              <a:rPr lang="en-US" sz="800" dirty="0">
                <a:cs typeface="Calibri Light" panose="020F0302020204030204" pitchFamily="34" charset="0"/>
              </a:rPr>
              <a:t>37-07990-05  | 2026/03/12  |  </a:t>
            </a:r>
            <a:fld id="{D0C23CAC-3615-4471-B9FB-AB376FAFF36C}" type="slidenum">
              <a:rPr sz="800" smtClean="0">
                <a:cs typeface="Calibri Light" panose="020F0302020204030204" pitchFamily="34" charset="0"/>
              </a:rPr>
              <a:pPr algn="r"/>
              <a:t>21</a:t>
            </a:fld>
            <a:endParaRPr sz="800" dirty="0">
              <a:cs typeface="Calibri Light" panose="020F0302020204030204" pitchFamily="34" charset="0"/>
            </a:endParaRPr>
          </a:p>
        </p:txBody>
      </p:sp>
    </p:spTree>
    <p:extLst>
      <p:ext uri="{BB962C8B-B14F-4D97-AF65-F5344CB8AC3E}">
        <p14:creationId xmlns:p14="http://schemas.microsoft.com/office/powerpoint/2010/main" val="1500712077"/>
      </p:ext>
    </p:extLst>
  </p:cSld>
  <p:clrMapOvr>
    <a:masterClrMapping/>
  </p:clrMapOvr>
  <p:transition>
    <p:fade/>
  </p:transition>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extLst>
              <a:ext uri="{BEBA8EAE-BF5A-486C-A8C5-ECC9F3942E4B}">
                <a14:imgProps xmlns:a14="http://schemas.microsoft.com/office/drawing/2010/main">
                  <a14:imgLayer r:embed="rId4">
                    <a14:imgEffect>
                      <a14:brightnessContrast bright="-45000"/>
                    </a14:imgEffect>
                  </a14:imgLayer>
                </a14:imgProps>
              </a:ex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dirty="0"/>
              <a:t>Annuity Payout Options*</a:t>
            </a:r>
          </a:p>
        </p:txBody>
      </p:sp>
      <p:sp>
        <p:nvSpPr>
          <p:cNvPr id="3" name="Content Placeholder 2"/>
          <p:cNvSpPr>
            <a:spLocks noGrp="1"/>
          </p:cNvSpPr>
          <p:nvPr>
            <p:ph idx="13"/>
          </p:nvPr>
        </p:nvSpPr>
        <p:spPr>
          <a:xfrm>
            <a:off x="6832357" y="2667274"/>
            <a:ext cx="4521441" cy="3774424"/>
          </a:xfrm>
        </p:spPr>
        <p:txBody>
          <a:bodyPr>
            <a:noAutofit/>
          </a:bodyPr>
          <a:lstStyle/>
          <a:p>
            <a:pPr marL="342900" indent="-342900">
              <a:buFont typeface="Arial" panose="020B0604020202020204" pitchFamily="34" charset="0"/>
              <a:buChar char="•"/>
            </a:pPr>
            <a:r>
              <a:rPr lang="en-US" sz="1800" dirty="0"/>
              <a:t>Payments for life</a:t>
            </a:r>
          </a:p>
          <a:p>
            <a:pPr marL="342900" indent="-342900">
              <a:buFont typeface="Arial" panose="020B0604020202020204" pitchFamily="34" charset="0"/>
              <a:buChar char="•"/>
            </a:pPr>
            <a:r>
              <a:rPr lang="en-US" sz="1800" dirty="0"/>
              <a:t>Payments for a specified period</a:t>
            </a:r>
          </a:p>
          <a:p>
            <a:pPr marL="342900" indent="-342900">
              <a:buFont typeface="Arial" panose="020B0604020202020204" pitchFamily="34" charset="0"/>
              <a:buChar char="•"/>
            </a:pPr>
            <a:r>
              <a:rPr lang="en-US" sz="1800" dirty="0"/>
              <a:t>Payments for life with term certain</a:t>
            </a:r>
          </a:p>
          <a:p>
            <a:pPr marL="342900" indent="-342900">
              <a:buFont typeface="Arial" panose="020B0604020202020204" pitchFamily="34" charset="0"/>
              <a:buChar char="•"/>
            </a:pPr>
            <a:r>
              <a:rPr lang="en-US" sz="1800" dirty="0"/>
              <a:t>Payments of a specific amount</a:t>
            </a:r>
          </a:p>
          <a:p>
            <a:pPr marL="342900" indent="-342900">
              <a:buFont typeface="Arial" panose="020B0604020202020204" pitchFamily="34" charset="0"/>
              <a:buChar char="•"/>
            </a:pPr>
            <a:r>
              <a:rPr lang="en-US" sz="1800" dirty="0"/>
              <a:t>Refund life</a:t>
            </a:r>
          </a:p>
          <a:p>
            <a:pPr marL="342900" indent="-342900">
              <a:buFont typeface="Arial" panose="020B0604020202020204" pitchFamily="34" charset="0"/>
              <a:buChar char="•"/>
            </a:pPr>
            <a:r>
              <a:rPr lang="en-US" sz="1800" dirty="0"/>
              <a:t>Joint and survivor life</a:t>
            </a:r>
          </a:p>
          <a:p>
            <a:pPr marL="342900" indent="-342900">
              <a:buFont typeface="Arial" panose="020B0604020202020204" pitchFamily="34" charset="0"/>
              <a:buChar char="•"/>
            </a:pPr>
            <a:r>
              <a:rPr lang="en-US" sz="1800" dirty="0"/>
              <a:t>For variable annuities, the amounts of your payments may vary with the performance of your underlying investments</a:t>
            </a:r>
          </a:p>
        </p:txBody>
      </p:sp>
      <p:sp>
        <p:nvSpPr>
          <p:cNvPr id="7" name="Rectangle 6">
            <a:extLst>
              <a:ext uri="{FF2B5EF4-FFF2-40B4-BE49-F238E27FC236}">
                <a16:creationId xmlns:a16="http://schemas.microsoft.com/office/drawing/2014/main" id="{8D9AB5AA-C5B1-714A-82E5-00A9B5D52FEB}"/>
              </a:ext>
            </a:extLst>
          </p:cNvPr>
          <p:cNvSpPr/>
          <p:nvPr/>
        </p:nvSpPr>
        <p:spPr>
          <a:xfrm>
            <a:off x="7161045" y="5949856"/>
            <a:ext cx="5381984" cy="246221"/>
          </a:xfrm>
          <a:prstGeom prst="rect">
            <a:avLst/>
          </a:prstGeom>
        </p:spPr>
        <p:txBody>
          <a:bodyPr wrap="square">
            <a:spAutoFit/>
          </a:bodyPr>
          <a:lstStyle/>
          <a:p>
            <a:r>
              <a:rPr lang="en-US" sz="1000" dirty="0">
                <a:solidFill>
                  <a:schemeClr val="accent1"/>
                </a:solidFill>
                <a:latin typeface="Calibri" panose="020F0502020204030204" pitchFamily="34" charset="0"/>
                <a:cs typeface="Calibri" panose="020F0502020204030204" pitchFamily="34" charset="0"/>
              </a:rPr>
              <a:t>*Not all of these options may be available in a particular annuity.</a:t>
            </a:r>
          </a:p>
        </p:txBody>
      </p:sp>
      <p:sp>
        <p:nvSpPr>
          <p:cNvPr id="8" name="Text Box 19">
            <a:extLst>
              <a:ext uri="{FF2B5EF4-FFF2-40B4-BE49-F238E27FC236}">
                <a16:creationId xmlns:a16="http://schemas.microsoft.com/office/drawing/2014/main" id="{97EF1F36-C37E-F342-B916-B1EE4422C455}"/>
              </a:ext>
            </a:extLst>
          </p:cNvPr>
          <p:cNvSpPr txBox="1">
            <a:spLocks noChangeArrowheads="1"/>
          </p:cNvSpPr>
          <p:nvPr/>
        </p:nvSpPr>
        <p:spPr bwMode="auto">
          <a:xfrm>
            <a:off x="2655701" y="5788690"/>
            <a:ext cx="3865782" cy="707886"/>
          </a:xfrm>
          <a:prstGeom prst="rect">
            <a:avLst/>
          </a:prstGeom>
          <a:noFill/>
          <a:ln w="9525">
            <a:noFill/>
            <a:miter lim="800000"/>
            <a:headEnd/>
            <a:tailEnd/>
          </a:ln>
        </p:spPr>
        <p:txBody>
          <a:bodyPr wrap="square">
            <a:spAutoFit/>
          </a:bodyPr>
          <a:lstStyle/>
          <a:p>
            <a:pPr>
              <a:lnSpc>
                <a:spcPct val="100000"/>
              </a:lnSpc>
              <a:spcBef>
                <a:spcPct val="50000"/>
              </a:spcBef>
            </a:pPr>
            <a:r>
              <a:rPr lang="en-US" sz="800" dirty="0">
                <a:solidFill>
                  <a:schemeClr val="bg1"/>
                </a:solidFill>
                <a:latin typeface="Calibri" panose="020F0502020204030204" pitchFamily="34" charset="0"/>
                <a:cs typeface="Calibri" panose="020F0502020204030204" pitchFamily="34" charset="0"/>
              </a:rPr>
              <a:t>Guarantees provided by annuities are subject to the financial strength of the issuing insurance company. Annuities are not FDIC or NCUA/NCUSIF insured; are not obligations or deposits of and are not guaranteed or underwritten by any bank, savings and loan, or credit union or its affiliates; and are unrelated to and not a condition of the provision or term of any banking service or activity.</a:t>
            </a:r>
          </a:p>
        </p:txBody>
      </p:sp>
      <p:sp>
        <p:nvSpPr>
          <p:cNvPr id="4" name="Slide Number Placeholder 5">
            <a:extLst>
              <a:ext uri="{FF2B5EF4-FFF2-40B4-BE49-F238E27FC236}">
                <a16:creationId xmlns:a16="http://schemas.microsoft.com/office/drawing/2014/main" id="{C6B50A3C-BA7C-685C-5861-17B3EB2CC3C9}"/>
              </a:ext>
            </a:extLst>
          </p:cNvPr>
          <p:cNvSpPr txBox="1">
            <a:spLocks/>
          </p:cNvSpPr>
          <p:nvPr/>
        </p:nvSpPr>
        <p:spPr>
          <a:xfrm>
            <a:off x="9549318" y="6288236"/>
            <a:ext cx="2336113" cy="365126"/>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r>
              <a:rPr lang="en-US" sz="800" dirty="0">
                <a:solidFill>
                  <a:schemeClr val="accent1"/>
                </a:solidFill>
                <a:latin typeface="Calibri Light" panose="020F0302020204030204" pitchFamily="34" charset="0"/>
                <a:cs typeface="Calibri Light" panose="020F0302020204030204" pitchFamily="34" charset="0"/>
              </a:rPr>
              <a:t>37-07990-05  | 2026/03/12  |  </a:t>
            </a:r>
            <a:fld id="{D0C23CAC-3615-4471-B9FB-AB376FAFF36C}" type="slidenum">
              <a:rPr lang="en-US" sz="800" smtClean="0">
                <a:solidFill>
                  <a:schemeClr val="accent1"/>
                </a:solidFill>
                <a:latin typeface="Calibri Light" panose="020F0302020204030204" pitchFamily="34" charset="0"/>
                <a:cs typeface="Calibri Light" panose="020F0302020204030204" pitchFamily="34" charset="0"/>
              </a:rPr>
              <a:pPr algn="r"/>
              <a:t>22</a:t>
            </a:fld>
            <a:endParaRPr lang="en-US" sz="800" dirty="0">
              <a:solidFill>
                <a:schemeClr val="accent1"/>
              </a:solidFill>
              <a:latin typeface="Calibri Light" panose="020F0302020204030204" pitchFamily="34" charset="0"/>
              <a:cs typeface="Calibri Light" panose="020F0302020204030204" pitchFamily="34" charset="0"/>
            </a:endParaRPr>
          </a:p>
        </p:txBody>
      </p:sp>
    </p:spTree>
    <p:extLst>
      <p:ext uri="{BB962C8B-B14F-4D97-AF65-F5344CB8AC3E}">
        <p14:creationId xmlns:p14="http://schemas.microsoft.com/office/powerpoint/2010/main" val="1230220623"/>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normAutofit/>
          </a:bodyPr>
          <a:lstStyle/>
          <a:p>
            <a:r>
              <a:rPr lang="en-US" dirty="0"/>
              <a:t>Annuities — Tax Consequences</a:t>
            </a:r>
          </a:p>
        </p:txBody>
      </p:sp>
      <p:sp>
        <p:nvSpPr>
          <p:cNvPr id="6" name="Rectangle 5">
            <a:extLst>
              <a:ext uri="{FF2B5EF4-FFF2-40B4-BE49-F238E27FC236}">
                <a16:creationId xmlns:a16="http://schemas.microsoft.com/office/drawing/2014/main" id="{0C848703-BC59-284B-BDDE-0DA2B018677C}"/>
              </a:ext>
            </a:extLst>
          </p:cNvPr>
          <p:cNvSpPr/>
          <p:nvPr/>
        </p:nvSpPr>
        <p:spPr>
          <a:xfrm>
            <a:off x="527088" y="1857375"/>
            <a:ext cx="3416300" cy="2138136"/>
          </a:xfrm>
          <a:prstGeom prst="rect">
            <a:avLst/>
          </a:prstGeom>
          <a:solidFill>
            <a:schemeClr val="bg1"/>
          </a:solidFill>
          <a:ln>
            <a:noFill/>
          </a:ln>
          <a:effectLst>
            <a:outerShdw blurRad="63500" sx="102000" sy="102000" algn="ctr"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121854E3-ABAC-0544-8616-FF8B9E4F4094}"/>
              </a:ext>
            </a:extLst>
          </p:cNvPr>
          <p:cNvSpPr/>
          <p:nvPr/>
        </p:nvSpPr>
        <p:spPr>
          <a:xfrm>
            <a:off x="527088" y="1857375"/>
            <a:ext cx="3416300" cy="70280"/>
          </a:xfrm>
          <a:prstGeom prst="rect">
            <a:avLst/>
          </a:prstGeom>
          <a:solidFill>
            <a:schemeClr val="accent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7A79BC0E-673F-8D46-850C-CA53D40FFC2B}"/>
              </a:ext>
            </a:extLst>
          </p:cNvPr>
          <p:cNvSpPr/>
          <p:nvPr/>
        </p:nvSpPr>
        <p:spPr>
          <a:xfrm>
            <a:off x="4210088" y="1830184"/>
            <a:ext cx="3416300" cy="2138136"/>
          </a:xfrm>
          <a:prstGeom prst="rect">
            <a:avLst/>
          </a:prstGeom>
          <a:solidFill>
            <a:schemeClr val="bg1"/>
          </a:solidFill>
          <a:ln>
            <a:noFill/>
          </a:ln>
          <a:effectLst>
            <a:outerShdw blurRad="63500" sx="102000" sy="102000" algn="ctr"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0F051BAD-1396-D847-BDF6-B6DD46EB2367}"/>
              </a:ext>
            </a:extLst>
          </p:cNvPr>
          <p:cNvSpPr/>
          <p:nvPr/>
        </p:nvSpPr>
        <p:spPr>
          <a:xfrm>
            <a:off x="4210088" y="1830184"/>
            <a:ext cx="3416300" cy="70280"/>
          </a:xfrm>
          <a:prstGeom prst="rect">
            <a:avLst/>
          </a:prstGeom>
          <a:solidFill>
            <a:schemeClr val="accent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4F478108-70DB-E84A-8167-B34C57EB2AE6}"/>
              </a:ext>
            </a:extLst>
          </p:cNvPr>
          <p:cNvSpPr/>
          <p:nvPr/>
        </p:nvSpPr>
        <p:spPr>
          <a:xfrm>
            <a:off x="7893088" y="1830184"/>
            <a:ext cx="3416300" cy="2138136"/>
          </a:xfrm>
          <a:prstGeom prst="rect">
            <a:avLst/>
          </a:prstGeom>
          <a:solidFill>
            <a:schemeClr val="bg1"/>
          </a:solidFill>
          <a:ln>
            <a:noFill/>
          </a:ln>
          <a:effectLst>
            <a:outerShdw blurRad="63500" sx="102000" sy="102000" algn="ctr"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C37FBAD8-01C2-324D-902B-0DAE86DBD029}"/>
              </a:ext>
            </a:extLst>
          </p:cNvPr>
          <p:cNvSpPr/>
          <p:nvPr/>
        </p:nvSpPr>
        <p:spPr>
          <a:xfrm>
            <a:off x="7893088" y="1830184"/>
            <a:ext cx="3416300" cy="70280"/>
          </a:xfrm>
          <a:prstGeom prst="rect">
            <a:avLst/>
          </a:prstGeom>
          <a:solidFill>
            <a:schemeClr val="accent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E6DDB05-BD4C-8146-9584-150151393A9A}"/>
              </a:ext>
            </a:extLst>
          </p:cNvPr>
          <p:cNvSpPr/>
          <p:nvPr/>
        </p:nvSpPr>
        <p:spPr>
          <a:xfrm>
            <a:off x="838200" y="2228671"/>
            <a:ext cx="2794076" cy="1200329"/>
          </a:xfrm>
          <a:prstGeom prst="rect">
            <a:avLst/>
          </a:prstGeom>
        </p:spPr>
        <p:txBody>
          <a:bodyPr wrap="square">
            <a:spAutoFit/>
          </a:bodyPr>
          <a:lstStyle/>
          <a:p>
            <a:pPr algn="ctr"/>
            <a:r>
              <a:rPr lang="en-US" dirty="0">
                <a:solidFill>
                  <a:schemeClr val="accent1"/>
                </a:solidFill>
                <a:latin typeface="Calibri Light" panose="020F0302020204030204" pitchFamily="34" charset="0"/>
                <a:cs typeface="Calibri Light" panose="020F0302020204030204" pitchFamily="34" charset="0"/>
              </a:rPr>
              <a:t>Income tax imposed at ordinary income tax rates on interest portion of withdrawals or payouts</a:t>
            </a:r>
          </a:p>
        </p:txBody>
      </p:sp>
      <p:sp>
        <p:nvSpPr>
          <p:cNvPr id="13" name="Rectangle 12">
            <a:extLst>
              <a:ext uri="{FF2B5EF4-FFF2-40B4-BE49-F238E27FC236}">
                <a16:creationId xmlns:a16="http://schemas.microsoft.com/office/drawing/2014/main" id="{0CFA43B9-E56D-774E-B676-CC8E3A61036B}"/>
              </a:ext>
            </a:extLst>
          </p:cNvPr>
          <p:cNvSpPr/>
          <p:nvPr/>
        </p:nvSpPr>
        <p:spPr>
          <a:xfrm>
            <a:off x="4346941" y="2224013"/>
            <a:ext cx="3143212" cy="1477328"/>
          </a:xfrm>
          <a:prstGeom prst="rect">
            <a:avLst/>
          </a:prstGeom>
        </p:spPr>
        <p:txBody>
          <a:bodyPr wrap="square">
            <a:spAutoFit/>
          </a:bodyPr>
          <a:lstStyle/>
          <a:p>
            <a:pPr algn="ctr"/>
            <a:r>
              <a:rPr lang="en-US" dirty="0">
                <a:solidFill>
                  <a:schemeClr val="accent1"/>
                </a:solidFill>
                <a:latin typeface="Calibri Light" panose="020F0302020204030204" pitchFamily="34" charset="0"/>
                <a:cs typeface="Calibri Light" panose="020F0302020204030204" pitchFamily="34" charset="0"/>
              </a:rPr>
              <a:t>Withdrawals considered to be made from interest first; annuitization payments are </a:t>
            </a:r>
            <a:br>
              <a:rPr lang="en-US" dirty="0">
                <a:solidFill>
                  <a:schemeClr val="accent1"/>
                </a:solidFill>
                <a:latin typeface="Calibri Light" panose="020F0302020204030204" pitchFamily="34" charset="0"/>
                <a:cs typeface="Calibri Light" panose="020F0302020204030204" pitchFamily="34" charset="0"/>
              </a:rPr>
            </a:br>
            <a:r>
              <a:rPr lang="en-US" dirty="0">
                <a:solidFill>
                  <a:schemeClr val="accent1"/>
                </a:solidFill>
                <a:latin typeface="Calibri Light" panose="020F0302020204030204" pitchFamily="34" charset="0"/>
                <a:cs typeface="Calibri Light" panose="020F0302020204030204" pitchFamily="34" charset="0"/>
              </a:rPr>
              <a:t>part return of principal </a:t>
            </a:r>
            <a:br>
              <a:rPr lang="en-US" dirty="0">
                <a:solidFill>
                  <a:schemeClr val="accent1"/>
                </a:solidFill>
                <a:latin typeface="Calibri Light" panose="020F0302020204030204" pitchFamily="34" charset="0"/>
                <a:cs typeface="Calibri Light" panose="020F0302020204030204" pitchFamily="34" charset="0"/>
              </a:rPr>
            </a:br>
            <a:r>
              <a:rPr lang="en-US" dirty="0">
                <a:solidFill>
                  <a:schemeClr val="accent1"/>
                </a:solidFill>
                <a:latin typeface="Calibri Light" panose="020F0302020204030204" pitchFamily="34" charset="0"/>
                <a:cs typeface="Calibri Light" panose="020F0302020204030204" pitchFamily="34" charset="0"/>
              </a:rPr>
              <a:t>and part interest</a:t>
            </a:r>
          </a:p>
        </p:txBody>
      </p:sp>
      <p:sp>
        <p:nvSpPr>
          <p:cNvPr id="14" name="Rectangle 13">
            <a:extLst>
              <a:ext uri="{FF2B5EF4-FFF2-40B4-BE49-F238E27FC236}">
                <a16:creationId xmlns:a16="http://schemas.microsoft.com/office/drawing/2014/main" id="{2819611F-F245-C348-A622-FCAA2CA5C9D2}"/>
              </a:ext>
            </a:extLst>
          </p:cNvPr>
          <p:cNvSpPr/>
          <p:nvPr/>
        </p:nvSpPr>
        <p:spPr>
          <a:xfrm>
            <a:off x="8130078" y="2362512"/>
            <a:ext cx="2959100" cy="1200329"/>
          </a:xfrm>
          <a:prstGeom prst="rect">
            <a:avLst/>
          </a:prstGeom>
        </p:spPr>
        <p:txBody>
          <a:bodyPr wrap="square">
            <a:spAutoFit/>
          </a:bodyPr>
          <a:lstStyle/>
          <a:p>
            <a:pPr algn="ctr"/>
            <a:r>
              <a:rPr lang="en-US" dirty="0">
                <a:solidFill>
                  <a:schemeClr val="accent1"/>
                </a:solidFill>
                <a:latin typeface="Calibri Light" panose="020F0302020204030204" pitchFamily="34" charset="0"/>
                <a:cs typeface="Calibri Light" panose="020F0302020204030204" pitchFamily="34" charset="0"/>
              </a:rPr>
              <a:t>With certain exceptions, a 10% premature distribution tax imposed on distributions made prior to age 59½ </a:t>
            </a:r>
          </a:p>
        </p:txBody>
      </p:sp>
      <p:sp>
        <p:nvSpPr>
          <p:cNvPr id="15" name="Slide Number Placeholder 5">
            <a:extLst>
              <a:ext uri="{FF2B5EF4-FFF2-40B4-BE49-F238E27FC236}">
                <a16:creationId xmlns:a16="http://schemas.microsoft.com/office/drawing/2014/main" id="{81E833B7-2B68-A349-A9C6-275F6D3FB9A4}"/>
              </a:ext>
            </a:extLst>
          </p:cNvPr>
          <p:cNvSpPr>
            <a:spLocks noGrp="1"/>
          </p:cNvSpPr>
          <p:nvPr>
            <p:ph type="sldNum" sz="quarter" idx="4"/>
          </p:nvPr>
        </p:nvSpPr>
        <p:spPr>
          <a:xfrm>
            <a:off x="9549318" y="6224438"/>
            <a:ext cx="2336113" cy="365126"/>
          </a:xfrm>
          <a:prstGeom prst="rect">
            <a:avLst/>
          </a:prstGeom>
        </p:spPr>
        <p:txBody>
          <a:bodyPr vert="horz" lIns="91440" tIns="45720" rIns="91440" bIns="45720" rtlCol="0" anchor="ctr"/>
          <a:lstStyle>
            <a:lvl1pPr algn="r">
              <a:defRPr sz="800" b="0" i="0">
                <a:solidFill>
                  <a:schemeClr val="bg2">
                    <a:lumMod val="50000"/>
                  </a:schemeClr>
                </a:solidFill>
                <a:latin typeface="Sofia Pro Light" pitchFamily="2" charset="77"/>
                <a:cs typeface="Arial" panose="020B0604020202020204" pitchFamily="34" charset="0"/>
              </a:defRPr>
            </a:lvl1pPr>
          </a:lstStyle>
          <a:p>
            <a:r>
              <a:rPr lang="en-US" dirty="0">
                <a:latin typeface="Calibri Light" panose="020F0302020204030204" pitchFamily="34" charset="0"/>
                <a:cs typeface="Calibri Light" panose="020F0302020204030204" pitchFamily="34" charset="0"/>
              </a:rPr>
              <a:t>37-07990-05  | 2026/03/12  |  </a:t>
            </a:r>
            <a:fld id="{D0C23CAC-3615-4471-B9FB-AB376FAFF36C}" type="slidenum">
              <a:rPr lang="en-US">
                <a:latin typeface="Calibri Light" panose="020F0302020204030204" pitchFamily="34" charset="0"/>
                <a:cs typeface="Calibri Light" panose="020F0302020204030204" pitchFamily="34" charset="0"/>
              </a:rPr>
              <a:pPr/>
              <a:t>23</a:t>
            </a:fld>
            <a:endParaRPr lang="en-US" dirty="0">
              <a:latin typeface="Calibri Light" panose="020F0302020204030204" pitchFamily="34" charset="0"/>
              <a:cs typeface="Calibri Light" panose="020F0302020204030204" pitchFamily="34" charset="0"/>
            </a:endParaRPr>
          </a:p>
        </p:txBody>
      </p:sp>
    </p:spTree>
    <p:extLst>
      <p:ext uri="{BB962C8B-B14F-4D97-AF65-F5344CB8AC3E}">
        <p14:creationId xmlns:p14="http://schemas.microsoft.com/office/powerpoint/2010/main" val="1245091934"/>
      </p:ext>
    </p:extLst>
  </p:cSld>
  <p:clrMapOvr>
    <a:masterClrMapping/>
  </p:clrMapOvr>
  <p:transition>
    <p:fade/>
  </p:transition>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normAutofit/>
          </a:bodyPr>
          <a:lstStyle/>
          <a:p>
            <a:r>
              <a:rPr lang="en-US" dirty="0"/>
              <a:t>Common Annuity Riders</a:t>
            </a:r>
          </a:p>
        </p:txBody>
      </p:sp>
      <p:sp>
        <p:nvSpPr>
          <p:cNvPr id="6" name="Rectangle 5">
            <a:extLst>
              <a:ext uri="{FF2B5EF4-FFF2-40B4-BE49-F238E27FC236}">
                <a16:creationId xmlns:a16="http://schemas.microsoft.com/office/drawing/2014/main" id="{0C848703-BC59-284B-BDDE-0DA2B018677C}"/>
              </a:ext>
            </a:extLst>
          </p:cNvPr>
          <p:cNvSpPr/>
          <p:nvPr/>
        </p:nvSpPr>
        <p:spPr>
          <a:xfrm>
            <a:off x="527088" y="2234450"/>
            <a:ext cx="3416300" cy="2617196"/>
          </a:xfrm>
          <a:prstGeom prst="rect">
            <a:avLst/>
          </a:prstGeom>
          <a:solidFill>
            <a:schemeClr val="bg1"/>
          </a:solidFill>
          <a:ln>
            <a:noFill/>
          </a:ln>
          <a:effectLst>
            <a:outerShdw blurRad="63500" sx="102000" sy="102000" algn="ctr"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Calibri" panose="020F0502020204030204" pitchFamily="34" charset="0"/>
              <a:cs typeface="Calibri" panose="020F0502020204030204" pitchFamily="34" charset="0"/>
            </a:endParaRPr>
          </a:p>
        </p:txBody>
      </p:sp>
      <p:sp>
        <p:nvSpPr>
          <p:cNvPr id="7" name="Rectangle 6">
            <a:extLst>
              <a:ext uri="{FF2B5EF4-FFF2-40B4-BE49-F238E27FC236}">
                <a16:creationId xmlns:a16="http://schemas.microsoft.com/office/drawing/2014/main" id="{121854E3-ABAC-0544-8616-FF8B9E4F4094}"/>
              </a:ext>
            </a:extLst>
          </p:cNvPr>
          <p:cNvSpPr/>
          <p:nvPr/>
        </p:nvSpPr>
        <p:spPr>
          <a:xfrm>
            <a:off x="527088" y="2234450"/>
            <a:ext cx="3416300" cy="70280"/>
          </a:xfrm>
          <a:prstGeom prst="rect">
            <a:avLst/>
          </a:prstGeom>
          <a:solidFill>
            <a:schemeClr val="accent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Calibri" panose="020F0502020204030204" pitchFamily="34" charset="0"/>
              <a:cs typeface="Calibri" panose="020F0502020204030204" pitchFamily="34" charset="0"/>
            </a:endParaRPr>
          </a:p>
        </p:txBody>
      </p:sp>
      <p:sp>
        <p:nvSpPr>
          <p:cNvPr id="8" name="Rectangle 7">
            <a:extLst>
              <a:ext uri="{FF2B5EF4-FFF2-40B4-BE49-F238E27FC236}">
                <a16:creationId xmlns:a16="http://schemas.microsoft.com/office/drawing/2014/main" id="{7A79BC0E-673F-8D46-850C-CA53D40FFC2B}"/>
              </a:ext>
            </a:extLst>
          </p:cNvPr>
          <p:cNvSpPr/>
          <p:nvPr/>
        </p:nvSpPr>
        <p:spPr>
          <a:xfrm>
            <a:off x="4210088" y="2207259"/>
            <a:ext cx="3416300" cy="2617196"/>
          </a:xfrm>
          <a:prstGeom prst="rect">
            <a:avLst/>
          </a:prstGeom>
          <a:solidFill>
            <a:schemeClr val="bg1"/>
          </a:solidFill>
          <a:ln>
            <a:noFill/>
          </a:ln>
          <a:effectLst>
            <a:outerShdw blurRad="63500" sx="102000" sy="102000" algn="ctr"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Calibri" panose="020F0502020204030204" pitchFamily="34" charset="0"/>
              <a:cs typeface="Calibri" panose="020F0502020204030204" pitchFamily="34" charset="0"/>
            </a:endParaRPr>
          </a:p>
        </p:txBody>
      </p:sp>
      <p:sp>
        <p:nvSpPr>
          <p:cNvPr id="9" name="Rectangle 8">
            <a:extLst>
              <a:ext uri="{FF2B5EF4-FFF2-40B4-BE49-F238E27FC236}">
                <a16:creationId xmlns:a16="http://schemas.microsoft.com/office/drawing/2014/main" id="{0F051BAD-1396-D847-BDF6-B6DD46EB2367}"/>
              </a:ext>
            </a:extLst>
          </p:cNvPr>
          <p:cNvSpPr/>
          <p:nvPr/>
        </p:nvSpPr>
        <p:spPr>
          <a:xfrm>
            <a:off x="4210088" y="2207259"/>
            <a:ext cx="3416300" cy="70280"/>
          </a:xfrm>
          <a:prstGeom prst="rect">
            <a:avLst/>
          </a:prstGeom>
          <a:solidFill>
            <a:schemeClr val="accent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Calibri" panose="020F0502020204030204" pitchFamily="34" charset="0"/>
              <a:cs typeface="Calibri" panose="020F0502020204030204" pitchFamily="34" charset="0"/>
            </a:endParaRPr>
          </a:p>
        </p:txBody>
      </p:sp>
      <p:sp>
        <p:nvSpPr>
          <p:cNvPr id="10" name="Rectangle 9">
            <a:extLst>
              <a:ext uri="{FF2B5EF4-FFF2-40B4-BE49-F238E27FC236}">
                <a16:creationId xmlns:a16="http://schemas.microsoft.com/office/drawing/2014/main" id="{4F478108-70DB-E84A-8167-B34C57EB2AE6}"/>
              </a:ext>
            </a:extLst>
          </p:cNvPr>
          <p:cNvSpPr/>
          <p:nvPr/>
        </p:nvSpPr>
        <p:spPr>
          <a:xfrm>
            <a:off x="7893088" y="2207259"/>
            <a:ext cx="3416300" cy="2617196"/>
          </a:xfrm>
          <a:prstGeom prst="rect">
            <a:avLst/>
          </a:prstGeom>
          <a:solidFill>
            <a:schemeClr val="bg1"/>
          </a:solidFill>
          <a:ln>
            <a:noFill/>
          </a:ln>
          <a:effectLst>
            <a:outerShdw blurRad="63500" sx="102000" sy="102000" algn="ctr" rotWithShape="0">
              <a:schemeClr val="bg1">
                <a:lumMod val="6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Calibri" panose="020F0502020204030204" pitchFamily="34" charset="0"/>
              <a:cs typeface="Calibri" panose="020F0502020204030204" pitchFamily="34" charset="0"/>
            </a:endParaRPr>
          </a:p>
        </p:txBody>
      </p:sp>
      <p:sp>
        <p:nvSpPr>
          <p:cNvPr id="11" name="Rectangle 10">
            <a:extLst>
              <a:ext uri="{FF2B5EF4-FFF2-40B4-BE49-F238E27FC236}">
                <a16:creationId xmlns:a16="http://schemas.microsoft.com/office/drawing/2014/main" id="{C37FBAD8-01C2-324D-902B-0DAE86DBD029}"/>
              </a:ext>
            </a:extLst>
          </p:cNvPr>
          <p:cNvSpPr/>
          <p:nvPr/>
        </p:nvSpPr>
        <p:spPr>
          <a:xfrm>
            <a:off x="7893088" y="2207259"/>
            <a:ext cx="3416300" cy="70280"/>
          </a:xfrm>
          <a:prstGeom prst="rect">
            <a:avLst/>
          </a:prstGeom>
          <a:solidFill>
            <a:schemeClr val="accent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Calibri" panose="020F0502020204030204" pitchFamily="34" charset="0"/>
              <a:cs typeface="Calibri" panose="020F0502020204030204" pitchFamily="34" charset="0"/>
            </a:endParaRPr>
          </a:p>
        </p:txBody>
      </p:sp>
      <p:sp>
        <p:nvSpPr>
          <p:cNvPr id="12" name="Rectangle 11">
            <a:extLst>
              <a:ext uri="{FF2B5EF4-FFF2-40B4-BE49-F238E27FC236}">
                <a16:creationId xmlns:a16="http://schemas.microsoft.com/office/drawing/2014/main" id="{BE6DDB05-BD4C-8146-9584-150151393A9A}"/>
              </a:ext>
            </a:extLst>
          </p:cNvPr>
          <p:cNvSpPr/>
          <p:nvPr/>
        </p:nvSpPr>
        <p:spPr>
          <a:xfrm>
            <a:off x="682644" y="2481793"/>
            <a:ext cx="3105188" cy="1200329"/>
          </a:xfrm>
          <a:prstGeom prst="rect">
            <a:avLst/>
          </a:prstGeom>
        </p:spPr>
        <p:txBody>
          <a:bodyPr wrap="square">
            <a:spAutoFit/>
          </a:bodyPr>
          <a:lstStyle/>
          <a:p>
            <a:pPr>
              <a:defRPr/>
            </a:pPr>
            <a:r>
              <a:rPr lang="en-US" b="1" dirty="0">
                <a:solidFill>
                  <a:schemeClr val="accent1"/>
                </a:solidFill>
                <a:latin typeface="Calibri" panose="020F0502020204030204" pitchFamily="34" charset="0"/>
                <a:cs typeface="Calibri" panose="020F0502020204030204" pitchFamily="34" charset="0"/>
              </a:rPr>
              <a:t>Fixed Annuities</a:t>
            </a:r>
          </a:p>
          <a:p>
            <a:pPr marL="285750" indent="-285750">
              <a:buFont typeface="Arial" panose="020B0604020202020204" pitchFamily="34" charset="0"/>
              <a:buChar char="•"/>
              <a:defRPr/>
            </a:pPr>
            <a:r>
              <a:rPr lang="en-US" dirty="0">
                <a:solidFill>
                  <a:schemeClr val="accent1"/>
                </a:solidFill>
                <a:latin typeface="Calibri" panose="020F0502020204030204" pitchFamily="34" charset="0"/>
                <a:cs typeface="Calibri" panose="020F0502020204030204" pitchFamily="34" charset="0"/>
              </a:rPr>
              <a:t>Living benefits riders</a:t>
            </a:r>
          </a:p>
          <a:p>
            <a:pPr marL="285750" indent="-285750">
              <a:buFont typeface="Arial" panose="020B0604020202020204" pitchFamily="34" charset="0"/>
              <a:buChar char="•"/>
              <a:defRPr/>
            </a:pPr>
            <a:r>
              <a:rPr lang="en-US" dirty="0">
                <a:solidFill>
                  <a:schemeClr val="accent1"/>
                </a:solidFill>
                <a:latin typeface="Calibri" panose="020F0502020204030204" pitchFamily="34" charset="0"/>
                <a:cs typeface="Calibri" panose="020F0502020204030204" pitchFamily="34" charset="0"/>
              </a:rPr>
              <a:t>Disability/unemployment</a:t>
            </a:r>
          </a:p>
          <a:p>
            <a:pPr marL="285750" indent="-285750">
              <a:buFont typeface="Arial" panose="020B0604020202020204" pitchFamily="34" charset="0"/>
              <a:buChar char="•"/>
              <a:defRPr/>
            </a:pPr>
            <a:r>
              <a:rPr lang="en-US" dirty="0">
                <a:solidFill>
                  <a:schemeClr val="accent1"/>
                </a:solidFill>
                <a:latin typeface="Calibri" panose="020F0502020204030204" pitchFamily="34" charset="0"/>
                <a:cs typeface="Calibri" panose="020F0502020204030204" pitchFamily="34" charset="0"/>
              </a:rPr>
              <a:t>Terminal illness</a:t>
            </a:r>
          </a:p>
        </p:txBody>
      </p:sp>
      <p:sp>
        <p:nvSpPr>
          <p:cNvPr id="13" name="Rectangle 12">
            <a:extLst>
              <a:ext uri="{FF2B5EF4-FFF2-40B4-BE49-F238E27FC236}">
                <a16:creationId xmlns:a16="http://schemas.microsoft.com/office/drawing/2014/main" id="{0CFA43B9-E56D-774E-B676-CC8E3A61036B}"/>
              </a:ext>
            </a:extLst>
          </p:cNvPr>
          <p:cNvSpPr/>
          <p:nvPr/>
        </p:nvSpPr>
        <p:spPr>
          <a:xfrm>
            <a:off x="4278514" y="2441854"/>
            <a:ext cx="3279447" cy="2308324"/>
          </a:xfrm>
          <a:prstGeom prst="rect">
            <a:avLst/>
          </a:prstGeom>
        </p:spPr>
        <p:txBody>
          <a:bodyPr wrap="square">
            <a:spAutoFit/>
          </a:bodyPr>
          <a:lstStyle/>
          <a:p>
            <a:pPr>
              <a:defRPr/>
            </a:pPr>
            <a:r>
              <a:rPr lang="en-US" b="1" dirty="0">
                <a:solidFill>
                  <a:schemeClr val="accent1"/>
                </a:solidFill>
                <a:latin typeface="Calibri" panose="020F0502020204030204" pitchFamily="34" charset="0"/>
                <a:cs typeface="Calibri" panose="020F0502020204030204" pitchFamily="34" charset="0"/>
              </a:rPr>
              <a:t>Variable Annuities</a:t>
            </a:r>
          </a:p>
          <a:p>
            <a:pPr marL="285750" indent="-285750">
              <a:buFont typeface="Arial" panose="020B0604020202020204" pitchFamily="34" charset="0"/>
              <a:buChar char="•"/>
              <a:defRPr/>
            </a:pPr>
            <a:r>
              <a:rPr lang="en-US" dirty="0">
                <a:solidFill>
                  <a:schemeClr val="accent1"/>
                </a:solidFill>
                <a:latin typeface="Calibri" panose="020F0502020204030204" pitchFamily="34" charset="0"/>
                <a:cs typeface="Calibri" panose="020F0502020204030204" pitchFamily="34" charset="0"/>
              </a:rPr>
              <a:t>Guaranteed withdrawal benefit</a:t>
            </a:r>
          </a:p>
          <a:p>
            <a:pPr marL="285750" indent="-285750">
              <a:buFont typeface="Arial" panose="020B0604020202020204" pitchFamily="34" charset="0"/>
              <a:buChar char="•"/>
              <a:defRPr/>
            </a:pPr>
            <a:r>
              <a:rPr lang="en-US" dirty="0">
                <a:solidFill>
                  <a:schemeClr val="accent1"/>
                </a:solidFill>
                <a:latin typeface="Calibri" panose="020F0502020204030204" pitchFamily="34" charset="0"/>
                <a:cs typeface="Calibri" panose="020F0502020204030204" pitchFamily="34" charset="0"/>
              </a:rPr>
              <a:t>Guaranteed accumulation benefit</a:t>
            </a:r>
          </a:p>
          <a:p>
            <a:pPr marL="285750" indent="-285750">
              <a:buFont typeface="Arial" panose="020B0604020202020204" pitchFamily="34" charset="0"/>
              <a:buChar char="•"/>
              <a:defRPr/>
            </a:pPr>
            <a:r>
              <a:rPr lang="en-US" dirty="0">
                <a:solidFill>
                  <a:schemeClr val="accent1"/>
                </a:solidFill>
                <a:latin typeface="Calibri" panose="020F0502020204030204" pitchFamily="34" charset="0"/>
                <a:cs typeface="Calibri" panose="020F0502020204030204" pitchFamily="34" charset="0"/>
              </a:rPr>
              <a:t>Guaranteed minimum income benefit</a:t>
            </a:r>
          </a:p>
          <a:p>
            <a:pPr marL="285750" indent="-285750">
              <a:buFont typeface="Arial" panose="020B0604020202020204" pitchFamily="34" charset="0"/>
              <a:buChar char="•"/>
              <a:defRPr/>
            </a:pPr>
            <a:r>
              <a:rPr lang="en-US" dirty="0">
                <a:solidFill>
                  <a:schemeClr val="accent1"/>
                </a:solidFill>
                <a:latin typeface="Calibri" panose="020F0502020204030204" pitchFamily="34" charset="0"/>
                <a:cs typeface="Calibri" panose="020F0502020204030204" pitchFamily="34" charset="0"/>
              </a:rPr>
              <a:t>Guaranteed death benefit</a:t>
            </a:r>
          </a:p>
        </p:txBody>
      </p:sp>
      <p:sp>
        <p:nvSpPr>
          <p:cNvPr id="14" name="Rectangle 13">
            <a:extLst>
              <a:ext uri="{FF2B5EF4-FFF2-40B4-BE49-F238E27FC236}">
                <a16:creationId xmlns:a16="http://schemas.microsoft.com/office/drawing/2014/main" id="{2819611F-F245-C348-A622-FCAA2CA5C9D2}"/>
              </a:ext>
            </a:extLst>
          </p:cNvPr>
          <p:cNvSpPr/>
          <p:nvPr/>
        </p:nvSpPr>
        <p:spPr>
          <a:xfrm>
            <a:off x="7989377" y="2481793"/>
            <a:ext cx="3223721" cy="1200329"/>
          </a:xfrm>
          <a:prstGeom prst="rect">
            <a:avLst/>
          </a:prstGeom>
        </p:spPr>
        <p:txBody>
          <a:bodyPr wrap="square">
            <a:spAutoFit/>
          </a:bodyPr>
          <a:lstStyle/>
          <a:p>
            <a:pPr>
              <a:defRPr/>
            </a:pPr>
            <a:r>
              <a:rPr lang="en-US" b="1" dirty="0">
                <a:solidFill>
                  <a:schemeClr val="accent1"/>
                </a:solidFill>
                <a:latin typeface="Calibri" panose="020F0502020204030204" pitchFamily="34" charset="0"/>
                <a:cs typeface="Calibri" panose="020F0502020204030204" pitchFamily="34" charset="0"/>
              </a:rPr>
              <a:t>Immediate Annuities</a:t>
            </a:r>
          </a:p>
          <a:p>
            <a:pPr marL="285750" indent="-285750">
              <a:buFont typeface="Arial" panose="020B0604020202020204" pitchFamily="34" charset="0"/>
              <a:buChar char="•"/>
              <a:defRPr/>
            </a:pPr>
            <a:r>
              <a:rPr lang="en-US" dirty="0">
                <a:solidFill>
                  <a:schemeClr val="accent1"/>
                </a:solidFill>
                <a:latin typeface="Calibri" panose="020F0502020204030204" pitchFamily="34" charset="0"/>
                <a:cs typeface="Calibri" panose="020F0502020204030204" pitchFamily="34" charset="0"/>
              </a:rPr>
              <a:t>Commuted payout benefit</a:t>
            </a:r>
          </a:p>
          <a:p>
            <a:pPr marL="285750" indent="-285750">
              <a:buFont typeface="Arial" panose="020B0604020202020204" pitchFamily="34" charset="0"/>
              <a:buChar char="•"/>
              <a:defRPr/>
            </a:pPr>
            <a:r>
              <a:rPr lang="en-US" dirty="0">
                <a:solidFill>
                  <a:schemeClr val="accent1"/>
                </a:solidFill>
                <a:latin typeface="Calibri" panose="020F0502020204030204" pitchFamily="34" charset="0"/>
                <a:cs typeface="Calibri" panose="020F0502020204030204" pitchFamily="34" charset="0"/>
              </a:rPr>
              <a:t>Cost-of-living benefit</a:t>
            </a:r>
          </a:p>
          <a:p>
            <a:pPr marL="285750" indent="-285750">
              <a:buFont typeface="Arial" panose="020B0604020202020204" pitchFamily="34" charset="0"/>
              <a:buChar char="•"/>
              <a:defRPr/>
            </a:pPr>
            <a:r>
              <a:rPr lang="en-US" dirty="0">
                <a:solidFill>
                  <a:schemeClr val="accent1"/>
                </a:solidFill>
                <a:latin typeface="Calibri" panose="020F0502020204030204" pitchFamily="34" charset="0"/>
                <a:cs typeface="Calibri" panose="020F0502020204030204" pitchFamily="34" charset="0"/>
              </a:rPr>
              <a:t>Cash/installment refund</a:t>
            </a:r>
          </a:p>
        </p:txBody>
      </p:sp>
      <p:sp>
        <p:nvSpPr>
          <p:cNvPr id="3" name="Rectangle 2">
            <a:extLst>
              <a:ext uri="{FF2B5EF4-FFF2-40B4-BE49-F238E27FC236}">
                <a16:creationId xmlns:a16="http://schemas.microsoft.com/office/drawing/2014/main" id="{51C96C12-4AE1-C346-8EE8-7B727955DF14}"/>
              </a:ext>
            </a:extLst>
          </p:cNvPr>
          <p:cNvSpPr/>
          <p:nvPr/>
        </p:nvSpPr>
        <p:spPr>
          <a:xfrm>
            <a:off x="527088" y="1387215"/>
            <a:ext cx="10982268" cy="646331"/>
          </a:xfrm>
          <a:prstGeom prst="rect">
            <a:avLst/>
          </a:prstGeom>
        </p:spPr>
        <p:txBody>
          <a:bodyPr wrap="square" lIns="0">
            <a:spAutoFit/>
          </a:bodyPr>
          <a:lstStyle/>
          <a:p>
            <a:r>
              <a:rPr lang="en-US" dirty="0">
                <a:solidFill>
                  <a:schemeClr val="accent1"/>
                </a:solidFill>
                <a:latin typeface="Calibri" panose="020F0502020204030204" pitchFamily="34" charset="0"/>
                <a:cs typeface="Calibri" panose="020F0502020204030204" pitchFamily="34" charset="0"/>
              </a:rPr>
              <a:t>With many annuities, you can purchase additional riders that relate to your health and employment conditions and guaranteed income distribution.</a:t>
            </a:r>
          </a:p>
        </p:txBody>
      </p:sp>
      <p:sp>
        <p:nvSpPr>
          <p:cNvPr id="16" name="Text Box 19">
            <a:extLst>
              <a:ext uri="{FF2B5EF4-FFF2-40B4-BE49-F238E27FC236}">
                <a16:creationId xmlns:a16="http://schemas.microsoft.com/office/drawing/2014/main" id="{093767A5-189B-0642-A765-7C804D3DCC47}"/>
              </a:ext>
            </a:extLst>
          </p:cNvPr>
          <p:cNvSpPr txBox="1">
            <a:spLocks noChangeArrowheads="1"/>
          </p:cNvSpPr>
          <p:nvPr/>
        </p:nvSpPr>
        <p:spPr bwMode="auto">
          <a:xfrm>
            <a:off x="527088" y="5582257"/>
            <a:ext cx="6141724" cy="461665"/>
          </a:xfrm>
          <a:prstGeom prst="rect">
            <a:avLst/>
          </a:prstGeom>
          <a:noFill/>
          <a:ln w="9525">
            <a:noFill/>
            <a:miter lim="800000"/>
            <a:headEnd/>
            <a:tailEnd/>
          </a:ln>
        </p:spPr>
        <p:txBody>
          <a:bodyPr wrap="square">
            <a:spAutoFit/>
          </a:bodyPr>
          <a:lstStyle/>
          <a:p>
            <a:pPr>
              <a:lnSpc>
                <a:spcPct val="100000"/>
              </a:lnSpc>
              <a:spcBef>
                <a:spcPct val="50000"/>
              </a:spcBef>
            </a:pPr>
            <a:r>
              <a:rPr lang="en-US" sz="800" dirty="0">
                <a:solidFill>
                  <a:schemeClr val="accent1"/>
                </a:solidFill>
                <a:latin typeface="Calibri" panose="020F0502020204030204" pitchFamily="34" charset="0"/>
                <a:cs typeface="Calibri" panose="020F0502020204030204" pitchFamily="34" charset="0"/>
              </a:rPr>
              <a:t>Guarantees provided by annuities are subject to the financial strength of the issuing insurance company. Annuities are not FDIC or NCUA/NCUSIF insured; are not obligations or deposits of and are not guaranteed or underwritten by any bank, savings and loan, or credit union or its affiliates; and are unrelated to and not a condition of the provision or term of any banking service or activity.</a:t>
            </a:r>
          </a:p>
        </p:txBody>
      </p:sp>
      <p:sp>
        <p:nvSpPr>
          <p:cNvPr id="17" name="Slide Number Placeholder 5">
            <a:extLst>
              <a:ext uri="{FF2B5EF4-FFF2-40B4-BE49-F238E27FC236}">
                <a16:creationId xmlns:a16="http://schemas.microsoft.com/office/drawing/2014/main" id="{4E89182B-D4A4-7C45-84DB-4AF5A5C71E70}"/>
              </a:ext>
            </a:extLst>
          </p:cNvPr>
          <p:cNvSpPr>
            <a:spLocks noGrp="1"/>
          </p:cNvSpPr>
          <p:nvPr>
            <p:ph type="sldNum" sz="quarter" idx="4"/>
          </p:nvPr>
        </p:nvSpPr>
        <p:spPr>
          <a:xfrm>
            <a:off x="9549318" y="6224438"/>
            <a:ext cx="2336113" cy="365126"/>
          </a:xfrm>
          <a:prstGeom prst="rect">
            <a:avLst/>
          </a:prstGeom>
        </p:spPr>
        <p:txBody>
          <a:bodyPr vert="horz" lIns="91440" tIns="45720" rIns="91440" bIns="45720" rtlCol="0" anchor="ctr"/>
          <a:lstStyle>
            <a:lvl1pPr algn="r">
              <a:defRPr sz="800" b="0" i="0">
                <a:solidFill>
                  <a:schemeClr val="bg2">
                    <a:lumMod val="50000"/>
                  </a:schemeClr>
                </a:solidFill>
                <a:latin typeface="Sofia Pro Light" pitchFamily="2" charset="77"/>
                <a:cs typeface="Arial" panose="020B0604020202020204" pitchFamily="34" charset="0"/>
              </a:defRPr>
            </a:lvl1pPr>
          </a:lstStyle>
          <a:p>
            <a:r>
              <a:rPr lang="en-US" dirty="0">
                <a:latin typeface="Calibri Light" panose="020F0302020204030204" pitchFamily="34" charset="0"/>
                <a:cs typeface="Calibri Light" panose="020F0302020204030204" pitchFamily="34" charset="0"/>
              </a:rPr>
              <a:t>37-07990-05  | 2026/03/12  |  </a:t>
            </a:r>
            <a:fld id="{D0C23CAC-3615-4471-B9FB-AB376FAFF36C}" type="slidenum">
              <a:rPr lang="en-US">
                <a:latin typeface="Calibri Light" panose="020F0302020204030204" pitchFamily="34" charset="0"/>
                <a:cs typeface="Calibri Light" panose="020F0302020204030204" pitchFamily="34" charset="0"/>
              </a:rPr>
              <a:pPr/>
              <a:t>24</a:t>
            </a:fld>
            <a:endParaRPr lang="en-US" dirty="0">
              <a:latin typeface="Calibri Light" panose="020F0302020204030204" pitchFamily="34" charset="0"/>
              <a:cs typeface="Calibri Light" panose="020F0302020204030204" pitchFamily="34" charset="0"/>
            </a:endParaRPr>
          </a:p>
        </p:txBody>
      </p:sp>
    </p:spTree>
    <p:extLst>
      <p:ext uri="{BB962C8B-B14F-4D97-AF65-F5344CB8AC3E}">
        <p14:creationId xmlns:p14="http://schemas.microsoft.com/office/powerpoint/2010/main" val="2717783774"/>
      </p:ext>
    </p:extLst>
  </p:cSld>
  <p:clrMapOvr>
    <a:masterClrMapping/>
  </p:clrMapOvr>
  <p:transition>
    <p:fade/>
  </p:transition>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24330" y="1823219"/>
            <a:ext cx="3865782" cy="643428"/>
          </a:xfrm>
        </p:spPr>
        <p:txBody>
          <a:bodyPr/>
          <a:lstStyle/>
          <a:p>
            <a:r>
              <a:rPr lang="en-US" dirty="0"/>
              <a:t>Key Takeaways</a:t>
            </a:r>
          </a:p>
        </p:txBody>
      </p:sp>
      <p:sp>
        <p:nvSpPr>
          <p:cNvPr id="3" name="Content Placeholder 2"/>
          <p:cNvSpPr>
            <a:spLocks noGrp="1"/>
          </p:cNvSpPr>
          <p:nvPr>
            <p:ph idx="13"/>
          </p:nvPr>
        </p:nvSpPr>
        <p:spPr>
          <a:xfrm>
            <a:off x="624329" y="2764464"/>
            <a:ext cx="4757139" cy="3677233"/>
          </a:xfrm>
        </p:spPr>
        <p:txBody>
          <a:bodyPr>
            <a:normAutofit/>
          </a:bodyPr>
          <a:lstStyle/>
          <a:p>
            <a:pPr marL="457200" indent="-457200">
              <a:buFont typeface="Arial" panose="020B0604020202020204" pitchFamily="34" charset="0"/>
              <a:buChar char="•"/>
            </a:pPr>
            <a:r>
              <a:rPr lang="en-US" sz="1800" dirty="0"/>
              <a:t>An annuity is an insurance contract that provides tax-deferral benefits. However, an annuity does not provide any additional tax advantages to those already available from </a:t>
            </a:r>
            <a:br>
              <a:rPr lang="en-US" sz="1800" dirty="0"/>
            </a:br>
            <a:r>
              <a:rPr lang="en-US" sz="1800" dirty="0"/>
              <a:t>a tax-deferred retirement account or plan. </a:t>
            </a:r>
          </a:p>
          <a:p>
            <a:pPr marL="457200" indent="-457200">
              <a:buFont typeface="Arial" panose="020B0604020202020204" pitchFamily="34" charset="0"/>
              <a:buChar char="•"/>
            </a:pPr>
            <a:r>
              <a:rPr lang="en-US" sz="1800" dirty="0"/>
              <a:t>Some annuities can provide a guaranteed death benefit when you die.</a:t>
            </a:r>
          </a:p>
          <a:p>
            <a:pPr marL="457200" indent="-457200">
              <a:buFont typeface="Arial" panose="020B0604020202020204" pitchFamily="34" charset="0"/>
              <a:buChar char="•"/>
            </a:pPr>
            <a:r>
              <a:rPr lang="en-US" sz="1800" dirty="0"/>
              <a:t>Annuitizing converts your annuity into a stream of payments.</a:t>
            </a:r>
          </a:p>
          <a:p>
            <a:pPr marL="457200" indent="-457200">
              <a:buFont typeface="Arial" panose="020B0604020202020204" pitchFamily="34" charset="0"/>
              <a:buChar char="•"/>
            </a:pPr>
            <a:r>
              <a:rPr lang="en-US" sz="1800" dirty="0"/>
              <a:t>Be cautious of fees and expenses that annuities can incur.</a:t>
            </a:r>
          </a:p>
        </p:txBody>
      </p:sp>
      <p:sp>
        <p:nvSpPr>
          <p:cNvPr id="6" name="Slide Number Placeholder 5">
            <a:extLst>
              <a:ext uri="{FF2B5EF4-FFF2-40B4-BE49-F238E27FC236}">
                <a16:creationId xmlns:a16="http://schemas.microsoft.com/office/drawing/2014/main" id="{CAFA3285-6BE8-7643-9C9E-B5238D2874A2}"/>
              </a:ext>
            </a:extLst>
          </p:cNvPr>
          <p:cNvSpPr>
            <a:spLocks noGrp="1"/>
          </p:cNvSpPr>
          <p:nvPr>
            <p:ph type="sldNum" sz="quarter" idx="4"/>
          </p:nvPr>
        </p:nvSpPr>
        <p:spPr>
          <a:xfrm>
            <a:off x="9549318" y="6224438"/>
            <a:ext cx="2336113" cy="365126"/>
          </a:xfrm>
          <a:prstGeom prst="rect">
            <a:avLst/>
          </a:prstGeom>
        </p:spPr>
        <p:txBody>
          <a:bodyPr vert="horz" lIns="91440" tIns="45720" rIns="91440" bIns="45720" rtlCol="0" anchor="ctr"/>
          <a:lstStyle>
            <a:lvl1pPr algn="r">
              <a:defRPr sz="800" b="0" i="0">
                <a:solidFill>
                  <a:schemeClr val="bg2">
                    <a:lumMod val="50000"/>
                  </a:schemeClr>
                </a:solidFill>
                <a:latin typeface="Sofia Pro Light" pitchFamily="2" charset="77"/>
                <a:cs typeface="Arial" panose="020B0604020202020204" pitchFamily="34" charset="0"/>
              </a:defRPr>
            </a:lvl1pPr>
          </a:lstStyle>
          <a:p>
            <a:r>
              <a:rPr lang="en-US" dirty="0">
                <a:solidFill>
                  <a:schemeClr val="bg1"/>
                </a:solidFill>
                <a:latin typeface="Calibri Light" panose="020F0302020204030204" pitchFamily="34" charset="0"/>
                <a:cs typeface="Calibri Light" panose="020F0302020204030204" pitchFamily="34" charset="0"/>
              </a:rPr>
              <a:t>37-07990-05  | 2026/03/12  |  </a:t>
            </a:r>
            <a:fld id="{D0C23CAC-3615-4471-B9FB-AB376FAFF36C}" type="slidenum">
              <a:rPr lang="en-US">
                <a:solidFill>
                  <a:schemeClr val="bg1"/>
                </a:solidFill>
                <a:latin typeface="Calibri Light" panose="020F0302020204030204" pitchFamily="34" charset="0"/>
                <a:cs typeface="Calibri Light" panose="020F0302020204030204" pitchFamily="34" charset="0"/>
              </a:rPr>
              <a:pPr/>
              <a:t>25</a:t>
            </a:fld>
            <a:endParaRPr lang="en-US" dirty="0">
              <a:solidFill>
                <a:schemeClr val="bg1"/>
              </a:solidFill>
              <a:latin typeface="Calibri Light" panose="020F0302020204030204" pitchFamily="34" charset="0"/>
              <a:cs typeface="Calibri Light" panose="020F0302020204030204" pitchFamily="34" charset="0"/>
            </a:endParaRPr>
          </a:p>
        </p:txBody>
      </p:sp>
    </p:spTree>
    <p:extLst>
      <p:ext uri="{BB962C8B-B14F-4D97-AF65-F5344CB8AC3E}">
        <p14:creationId xmlns:p14="http://schemas.microsoft.com/office/powerpoint/2010/main" val="3230774400"/>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ctrTitle"/>
          </p:nvPr>
        </p:nvSpPr>
        <p:spPr/>
        <p:txBody>
          <a:bodyPr>
            <a:noAutofit/>
          </a:bodyPr>
          <a:lstStyle/>
          <a:p>
            <a:r>
              <a:rPr lang="en-US" sz="5400" b="1" dirty="0"/>
              <a:t>Thank You</a:t>
            </a:r>
          </a:p>
        </p:txBody>
      </p:sp>
      <p:sp>
        <p:nvSpPr>
          <p:cNvPr id="2" name="Subtitle 1">
            <a:extLst>
              <a:ext uri="{FF2B5EF4-FFF2-40B4-BE49-F238E27FC236}">
                <a16:creationId xmlns:a16="http://schemas.microsoft.com/office/drawing/2014/main" id="{DBA72CE0-4C79-F14B-AA81-518E14DDC6F0}"/>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4110993515"/>
      </p:ext>
    </p:extLst>
  </p:cSld>
  <p:clrMapOvr>
    <a:masterClrMapping/>
  </p:clrMapOvr>
  <p:transition>
    <p:fad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 disc"/>
          <p:cNvSpPr>
            <a:spLocks noGrp="1"/>
          </p:cNvSpPr>
          <p:nvPr>
            <p:ph idx="1"/>
          </p:nvPr>
        </p:nvSpPr>
        <p:spPr>
          <a:xfrm>
            <a:off x="556591" y="1119557"/>
            <a:ext cx="11131826" cy="5086163"/>
          </a:xfrm>
        </p:spPr>
        <p:txBody>
          <a:bodyPr>
            <a:normAutofit fontScale="98333"/>
          </a:bodyPr>
          <a:lstStyle/>
          <a:p>
            <a:pPr>
              <a:spcBef>
                <a:spcPts val="400"/>
              </a:spcBef>
              <a:spcAft>
                <a:spcPts val="600"/>
              </a:spcAft>
            </a:pPr>
            <a:r>
              <a:rPr lang="en-US" sz="1400" dirty="0"/>
              <a:t>Neither Security Benefit nor its subsidiaries and affiliates are fiduciaries. This information is general in nature and intended for use with the general public. For additional information, including any specific advice or recommendations, please visit with your financial professional.</a:t>
            </a:r>
          </a:p>
          <a:p>
            <a:pPr>
              <a:spcBef>
                <a:spcPts val="400"/>
              </a:spcBef>
              <a:spcAft>
                <a:spcPts val="600"/>
              </a:spcAft>
            </a:pPr>
            <a:r>
              <a:rPr lang="en-US" sz="1400" dirty="0"/>
              <a:t>Variable annuities are long-term investments suitable for retirement planning. </a:t>
            </a:r>
          </a:p>
          <a:p>
            <a:pPr>
              <a:spcAft>
                <a:spcPts val="600"/>
              </a:spcAft>
            </a:pPr>
            <a:r>
              <a:rPr lang="en-US" sz="1400" dirty="0"/>
              <a:t>Annuities are issued by Security Benefit Life Insurance Company (SBL) in all states except NY. Services are offered through </a:t>
            </a:r>
            <a:r>
              <a:rPr lang="en-US" sz="1400" b="1" dirty="0">
                <a:latin typeface="Calibri" panose="020F0502020204030204" pitchFamily="34" charset="0"/>
              </a:rPr>
              <a:t>Security Distributors</a:t>
            </a:r>
            <a:r>
              <a:rPr lang="en-US" sz="1400" dirty="0">
                <a:latin typeface="Calibri" panose="020F0502020204030204" pitchFamily="34" charset="0"/>
              </a:rPr>
              <a:t>,</a:t>
            </a:r>
            <a:r>
              <a:rPr lang="en-US" sz="1400" b="1" dirty="0">
                <a:latin typeface="Calibri" panose="020F0502020204030204" pitchFamily="34" charset="0"/>
              </a:rPr>
              <a:t> </a:t>
            </a:r>
            <a:r>
              <a:rPr lang="en-US" sz="1400" dirty="0"/>
              <a:t>a subsidiary of SBL which is wholly owned by SBL Holdings, Inc. (Security Benefit). </a:t>
            </a:r>
          </a:p>
          <a:p>
            <a:pPr>
              <a:spcAft>
                <a:spcPts val="600"/>
              </a:spcAft>
            </a:pPr>
            <a:r>
              <a:rPr lang="en-US" sz="1400" b="1" dirty="0"/>
              <a:t>Prepared by Broadridge Advisor Solutions, Copyright 2020. </a:t>
            </a:r>
          </a:p>
          <a:p>
            <a:pPr>
              <a:spcAft>
                <a:spcPts val="600"/>
              </a:spcAft>
            </a:pPr>
            <a:r>
              <a:rPr lang="en-US" sz="1400" dirty="0"/>
              <a:t>Broadridge Investor Communication Solutions, Inc. does not provide investment, tax, legal, or retirement advice or recommendations.</a:t>
            </a:r>
          </a:p>
          <a:p>
            <a:pPr>
              <a:lnSpc>
                <a:spcPct val="100000"/>
              </a:lnSpc>
              <a:spcBef>
                <a:spcPts val="400"/>
              </a:spcBef>
              <a:spcAft>
                <a:spcPts val="600"/>
              </a:spcAft>
            </a:pPr>
            <a:r>
              <a:rPr lang="en-US" sz="1400" dirty="0"/>
              <a:t>The information presented here is not specific to any individual’s personal circumstances.</a:t>
            </a:r>
          </a:p>
          <a:p>
            <a:pPr>
              <a:lnSpc>
                <a:spcPct val="100000"/>
              </a:lnSpc>
              <a:spcBef>
                <a:spcPts val="400"/>
              </a:spcBef>
              <a:spcAft>
                <a:spcPts val="600"/>
              </a:spcAft>
            </a:pPr>
            <a:r>
              <a:rPr lang="en-US" sz="1400" dirty="0"/>
              <a:t>To the extent that this material concerns tax matters, it is not intended or written to be used, and cannot be used, by a taxpayer for the purpose of avoiding penalties that may be imposed by law. Each taxpayer should seek independent advice from a tax professional based on his or her individual circumstances.</a:t>
            </a:r>
          </a:p>
          <a:p>
            <a:pPr>
              <a:lnSpc>
                <a:spcPct val="100000"/>
              </a:lnSpc>
              <a:spcBef>
                <a:spcPts val="400"/>
              </a:spcBef>
              <a:spcAft>
                <a:spcPts val="600"/>
              </a:spcAft>
            </a:pPr>
            <a:r>
              <a:rPr lang="en-US" sz="1400" dirty="0"/>
              <a:t>These materials are provided for general information and educational purposes based upon publicly available information from sources believed to be reliable — we cannot assure the accuracy or completeness of these materials. The information in these materials may change at any time and without notice.</a:t>
            </a:r>
          </a:p>
          <a:p>
            <a:pPr>
              <a:lnSpc>
                <a:spcPct val="100000"/>
              </a:lnSpc>
              <a:spcBef>
                <a:spcPts val="400"/>
              </a:spcBef>
              <a:spcAft>
                <a:spcPts val="600"/>
              </a:spcAft>
            </a:pPr>
            <a:r>
              <a:rPr lang="en-US" sz="1400" dirty="0"/>
              <a:t>Broadridge and Security Benefit are not affiliated.</a:t>
            </a:r>
          </a:p>
          <a:p>
            <a:pPr>
              <a:spcBef>
                <a:spcPts val="400"/>
              </a:spcBef>
              <a:spcAft>
                <a:spcPts val="600"/>
              </a:spcAft>
            </a:pPr>
            <a:r>
              <a:rPr lang="en-US" sz="700" dirty="0"/>
              <a:t>37-07990-05  | 2026/03/12</a:t>
            </a:r>
          </a:p>
        </p:txBody>
      </p:sp>
      <p:sp>
        <p:nvSpPr>
          <p:cNvPr id="2" name="Title"/>
          <p:cNvSpPr>
            <a:spLocks noGrp="1"/>
          </p:cNvSpPr>
          <p:nvPr>
            <p:ph type="title" idx="4294967295"/>
          </p:nvPr>
        </p:nvSpPr>
        <p:spPr>
          <a:xfrm>
            <a:off x="649357" y="582706"/>
            <a:ext cx="10804455" cy="606425"/>
          </a:xfrm>
        </p:spPr>
        <p:txBody>
          <a:bodyPr lIns="0">
            <a:normAutofit/>
          </a:bodyPr>
          <a:lstStyle/>
          <a:p>
            <a:r>
              <a:rPr sz="1800" dirty="0">
                <a:solidFill>
                  <a:schemeClr val="accent1"/>
                </a:solidFill>
              </a:rPr>
              <a:t>Dis</a:t>
            </a:r>
            <a:r>
              <a:rPr lang="en-US" sz="1800" dirty="0">
                <a:solidFill>
                  <a:schemeClr val="accent1"/>
                </a:solidFill>
              </a:rPr>
              <a:t>closure</a:t>
            </a:r>
            <a:endParaRPr sz="1800" dirty="0">
              <a:solidFill>
                <a:schemeClr val="accent1"/>
              </a:solidFill>
            </a:endParaRPr>
          </a:p>
        </p:txBody>
      </p:sp>
    </p:spTree>
  </p:cSld>
  <p:clrMapOvr>
    <a:masterClrMapping/>
  </p:clrMapOvr>
</p:sld>
</file>

<file path=ppt/theme/theme1.xml><?xml version="1.0" encoding="utf-8"?>
<a:theme xmlns:a="http://schemas.openxmlformats.org/drawingml/2006/main" name="SB-Corporate-Standard">
  <a:themeElements>
    <a:clrScheme name="Custom 5">
      <a:dk1>
        <a:srgbClr val="477388"/>
      </a:dk1>
      <a:lt1>
        <a:sysClr val="window" lastClr="FFFFFF"/>
      </a:lt1>
      <a:dk2>
        <a:srgbClr val="477388"/>
      </a:dk2>
      <a:lt2>
        <a:srgbClr val="F2F2F2"/>
      </a:lt2>
      <a:accent1>
        <a:srgbClr val="5B5D62"/>
      </a:accent1>
      <a:accent2>
        <a:srgbClr val="FF7D1B"/>
      </a:accent2>
      <a:accent3>
        <a:srgbClr val="00AB8E"/>
      </a:accent3>
      <a:accent4>
        <a:srgbClr val="CEDC00"/>
      </a:accent4>
      <a:accent5>
        <a:srgbClr val="BCBDC1"/>
      </a:accent5>
      <a:accent6>
        <a:srgbClr val="84B1D4"/>
      </a:accent6>
      <a:hlink>
        <a:srgbClr val="84B1D4"/>
      </a:hlink>
      <a:folHlink>
        <a:srgbClr val="84B1D4"/>
      </a:folHlink>
    </a:clrScheme>
    <a:fontScheme name="SB System Fonts">
      <a:majorFont>
        <a:latin typeface="Cambria"/>
        <a:ea typeface=""/>
        <a:cs typeface=""/>
      </a:majorFont>
      <a:minorFont>
        <a:latin typeface="Aria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22-09250-07 SB Sustainable Advantage Deck FPUO - New Corp Template" id="{5542ECEC-D2E5-B247-8047-15304B7C7A86}" vid="{D2D4085D-864F-194C-BAD5-864263ABACB3}"/>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578</TotalTime>
  <Words>6902</Words>
  <Application>Microsoft Macintosh PowerPoint</Application>
  <PresentationFormat>Widescreen</PresentationFormat>
  <Paragraphs>450</Paragraphs>
  <Slides>27</Slides>
  <Notes>27</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27</vt:i4>
      </vt:variant>
    </vt:vector>
  </HeadingPairs>
  <TitlesOfParts>
    <vt:vector size="35" baseType="lpstr">
      <vt:lpstr>Arial</vt:lpstr>
      <vt:lpstr>Calibri</vt:lpstr>
      <vt:lpstr>Calibri Light</vt:lpstr>
      <vt:lpstr>ProximaNova-Regular</vt:lpstr>
      <vt:lpstr>Sofia Pro Light</vt:lpstr>
      <vt:lpstr>Sofia Pro Semi Bold</vt:lpstr>
      <vt:lpstr>Wingdings</vt:lpstr>
      <vt:lpstr>SB-Corporate-Standard</vt:lpstr>
      <vt:lpstr>An Introduction to Annuities  FUNDING YOUR FUTURE </vt:lpstr>
      <vt:lpstr>Speaker Slide</vt:lpstr>
      <vt:lpstr>PowerPoint Presentation</vt:lpstr>
      <vt:lpstr>Overview of Annuities</vt:lpstr>
      <vt:lpstr>What Is an Annuity?</vt:lpstr>
      <vt:lpstr>Why Buy an Annuity?</vt:lpstr>
      <vt:lpstr>Making Saving for Your Future Less Taxing</vt:lpstr>
      <vt:lpstr>Parties to an Annuity</vt:lpstr>
      <vt:lpstr>Putting Money in an Annuity</vt:lpstr>
      <vt:lpstr>Immediate vs. Deferred Annuities</vt:lpstr>
      <vt:lpstr>Fixed, Fixed Index, and Variable Annuities </vt:lpstr>
      <vt:lpstr>Annuities Comparison</vt:lpstr>
      <vt:lpstr>PowerPoint Presentation</vt:lpstr>
      <vt:lpstr>Putting Money in a Fixed Index Annuity</vt:lpstr>
      <vt:lpstr>PowerPoint Presentation</vt:lpstr>
      <vt:lpstr>Guaranteed Death Benefit</vt:lpstr>
      <vt:lpstr>Riders, Fees, Annuitization, and Payout</vt:lpstr>
      <vt:lpstr>Annuity Fees and Expenses</vt:lpstr>
      <vt:lpstr>Taking Money Out of an Annuity</vt:lpstr>
      <vt:lpstr>Annuitizing an Annuity</vt:lpstr>
      <vt:lpstr>Factors Affecting Annuitization Payments</vt:lpstr>
      <vt:lpstr>Annuity Payout Options*</vt:lpstr>
      <vt:lpstr>Annuities — Tax Consequences</vt:lpstr>
      <vt:lpstr>Common Annuity Riders</vt:lpstr>
      <vt:lpstr>Key Takeaways</vt:lpstr>
      <vt:lpstr>Thank You</vt:lpstr>
      <vt:lpstr>Disclosure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 Introduction to Annuities  FUNDING YOUR FUTURE</dc:title>
  <dc:creator>Baker, Lindsay</dc:creator>
  <cp:lastModifiedBy>Heller, Caroline</cp:lastModifiedBy>
  <cp:revision>56</cp:revision>
  <cp:lastPrinted>2024-07-01T18:00:07Z</cp:lastPrinted>
  <dcterms:created xsi:type="dcterms:W3CDTF">2020-08-25T01:35:24Z</dcterms:created>
  <dcterms:modified xsi:type="dcterms:W3CDTF">2026-03-20T19:56:23Z</dcterms:modified>
</cp:coreProperties>
</file>