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6"/>
  </p:notesMasterIdLst>
  <p:sldIdLst>
    <p:sldId id="256" r:id="rId2"/>
    <p:sldId id="257" r:id="rId3"/>
    <p:sldId id="277" r:id="rId4"/>
    <p:sldId id="420" r:id="rId5"/>
    <p:sldId id="439" r:id="rId6"/>
    <p:sldId id="458" r:id="rId7"/>
    <p:sldId id="275" r:id="rId8"/>
    <p:sldId id="452" r:id="rId9"/>
    <p:sldId id="440" r:id="rId10"/>
    <p:sldId id="441" r:id="rId11"/>
    <p:sldId id="263" r:id="rId12"/>
    <p:sldId id="264" r:id="rId13"/>
    <p:sldId id="262" r:id="rId14"/>
    <p:sldId id="265" r:id="rId15"/>
    <p:sldId id="453" r:id="rId16"/>
    <p:sldId id="457" r:id="rId17"/>
    <p:sldId id="455" r:id="rId18"/>
    <p:sldId id="454" r:id="rId19"/>
    <p:sldId id="442" r:id="rId20"/>
    <p:sldId id="269" r:id="rId21"/>
    <p:sldId id="270" r:id="rId22"/>
    <p:sldId id="272" r:id="rId23"/>
    <p:sldId id="443" r:id="rId24"/>
    <p:sldId id="271" r:id="rId25"/>
    <p:sldId id="273" r:id="rId26"/>
    <p:sldId id="274" r:id="rId27"/>
    <p:sldId id="446" r:id="rId28"/>
    <p:sldId id="276" r:id="rId29"/>
    <p:sldId id="448" r:id="rId30"/>
    <p:sldId id="449" r:id="rId31"/>
    <p:sldId id="451" r:id="rId32"/>
    <p:sldId id="456" r:id="rId33"/>
    <p:sldId id="444" r:id="rId34"/>
    <p:sldId id="415"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BDEBD"/>
    <a:srgbClr val="D3DEAE"/>
    <a:srgbClr val="D8DD93"/>
    <a:srgbClr val="A4343A"/>
    <a:srgbClr val="CBDD00"/>
    <a:srgbClr val="CBDD89"/>
    <a:srgbClr val="E424E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812" autoAdjust="0"/>
    <p:restoredTop sz="78066" autoAdjust="0"/>
  </p:normalViewPr>
  <p:slideViewPr>
    <p:cSldViewPr snapToGrid="0">
      <p:cViewPr varScale="1">
        <p:scale>
          <a:sx n="80" d="100"/>
          <a:sy n="80" d="100"/>
        </p:scale>
        <p:origin x="1352"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50FCCA3-EC29-49DD-A323-39C1C1CB43F7}" type="datetimeFigureOut">
              <a:rPr lang="en-US" smtClean="0"/>
              <a:t>2/6/24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96B502-A3B9-4F9D-9D8D-6CAFAA429332}" type="slidenum">
              <a:rPr lang="en-US" smtClean="0"/>
              <a:t>‹#›</a:t>
            </a:fld>
            <a:endParaRPr lang="en-US" dirty="0"/>
          </a:p>
        </p:txBody>
      </p:sp>
    </p:spTree>
    <p:extLst>
      <p:ext uri="{BB962C8B-B14F-4D97-AF65-F5344CB8AC3E}">
        <p14:creationId xmlns:p14="http://schemas.microsoft.com/office/powerpoint/2010/main" val="37567834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dirty="0">
                <a:solidFill>
                  <a:schemeClr val="tx1"/>
                </a:solidFill>
                <a:effectLst/>
                <a:latin typeface="+mn-lt"/>
                <a:ea typeface="+mn-ea"/>
                <a:cs typeface="+mn-cs"/>
              </a:rPr>
              <a:t>Today we'll cover estate plan basics with special considerations for your loved ones. </a:t>
            </a:r>
          </a:p>
          <a:p>
            <a:endParaRPr lang="en-US" sz="1200" b="0" i="0" u="none" strike="noStrike" kern="1200" dirty="0">
              <a:solidFill>
                <a:schemeClr val="tx1"/>
              </a:solidFill>
              <a:effectLst/>
              <a:latin typeface="+mn-lt"/>
              <a:ea typeface="+mn-ea"/>
              <a:cs typeface="+mn-cs"/>
            </a:endParaRPr>
          </a:p>
          <a:p>
            <a:r>
              <a:rPr lang="en-US" sz="1200" b="0" i="0" u="none" strike="noStrike" kern="1200" dirty="0">
                <a:solidFill>
                  <a:schemeClr val="tx1"/>
                </a:solidFill>
                <a:effectLst/>
                <a:latin typeface="+mn-lt"/>
                <a:ea typeface="+mn-ea"/>
                <a:cs typeface="+mn-cs"/>
              </a:rPr>
              <a:t>We'll review special needs trusts, pooled trusts, and ABLE accounts and help you weigh your options. </a:t>
            </a:r>
          </a:p>
          <a:p>
            <a:endParaRPr lang="en-US" sz="1200" b="0" i="0" u="none" strike="noStrike" kern="1200" dirty="0">
              <a:solidFill>
                <a:schemeClr val="tx1"/>
              </a:solidFill>
              <a:effectLst/>
              <a:latin typeface="+mn-lt"/>
              <a:ea typeface="+mn-ea"/>
              <a:cs typeface="+mn-cs"/>
            </a:endParaRPr>
          </a:p>
          <a:p>
            <a:r>
              <a:rPr lang="en-US" sz="1200" b="0" i="0" u="none" strike="noStrike" kern="1200" dirty="0">
                <a:solidFill>
                  <a:schemeClr val="tx1"/>
                </a:solidFill>
                <a:effectLst/>
                <a:latin typeface="+mn-lt"/>
                <a:ea typeface="+mn-ea"/>
                <a:cs typeface="+mn-cs"/>
              </a:rPr>
              <a:t>We'll also discuss how connecting with professionals can help you make decisions in the best interest of your loved one.</a:t>
            </a:r>
            <a:endParaRPr lang="en-US" dirty="0"/>
          </a:p>
        </p:txBody>
      </p:sp>
      <p:sp>
        <p:nvSpPr>
          <p:cNvPr id="4" name="Slide Number Placeholder 3"/>
          <p:cNvSpPr>
            <a:spLocks noGrp="1"/>
          </p:cNvSpPr>
          <p:nvPr>
            <p:ph type="sldNum" sz="quarter" idx="5"/>
          </p:nvPr>
        </p:nvSpPr>
        <p:spPr/>
        <p:txBody>
          <a:bodyPr/>
          <a:lstStyle/>
          <a:p>
            <a:fld id="{8A96B502-A3B9-4F9D-9D8D-6CAFAA429332}" type="slidenum">
              <a:rPr lang="en-US" smtClean="0"/>
              <a:t>3</a:t>
            </a:fld>
            <a:endParaRPr lang="en-US" dirty="0"/>
          </a:p>
        </p:txBody>
      </p:sp>
    </p:spTree>
    <p:extLst>
      <p:ext uri="{BB962C8B-B14F-4D97-AF65-F5344CB8AC3E}">
        <p14:creationId xmlns:p14="http://schemas.microsoft.com/office/powerpoint/2010/main" val="34700624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Calibri" panose="020F0502020204030204" pitchFamily="34" charset="0"/>
                <a:ea typeface="+mn-ea"/>
                <a:cs typeface="Calibri" panose="020F0502020204030204" pitchFamily="34" charset="0"/>
              </a:rPr>
              <a:t>Let’s begin with an overview of what an estate plan is. </a:t>
            </a:r>
          </a:p>
          <a:p>
            <a:endParaRPr lang="en-US" sz="1200" b="0" i="0" kern="1200" dirty="0">
              <a:solidFill>
                <a:schemeClr val="tx1"/>
              </a:solidFill>
              <a:effectLst/>
              <a:latin typeface="Calibri" panose="020F0502020204030204" pitchFamily="34" charset="0"/>
              <a:ea typeface="+mn-ea"/>
              <a:cs typeface="Calibri" panose="020F0502020204030204" pitchFamily="34" charset="0"/>
            </a:endParaRPr>
          </a:p>
          <a:p>
            <a:r>
              <a:rPr lang="en-US" sz="1200" b="0" i="0" kern="1200" dirty="0">
                <a:solidFill>
                  <a:schemeClr val="tx1"/>
                </a:solidFill>
                <a:effectLst/>
                <a:latin typeface="Calibri" panose="020F0502020204030204" pitchFamily="34" charset="0"/>
                <a:ea typeface="+mn-ea"/>
                <a:cs typeface="Calibri" panose="020F0502020204030204" pitchFamily="34" charset="0"/>
              </a:rPr>
              <a:t>An estate plan is a map that reflects the way you want your personal and financial affairs to be handled in case of incapacity or death. Thinking about your incapacity or death is difficult but doing so can bring you peace of mind and ease the strain on your loved ones. During a trying time, they will be better equipped to make hard decisions because they will know that they are fulfilling your wishes. </a:t>
            </a:r>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501980E-A242-044A-B921-D24AEDEC773B}" type="slidenum">
              <a:rPr kumimoji="0" lang="en-US" sz="13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3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302890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0"/>
              </a:spcBef>
            </a:pPr>
            <a:r>
              <a:rPr lang="en-US" sz="1200" b="1" i="0" strike="noStrike" kern="1200" dirty="0">
                <a:solidFill>
                  <a:schemeClr val="tx1"/>
                </a:solidFill>
                <a:effectLst/>
                <a:latin typeface="Calibri" panose="020F0502020204030204" pitchFamily="34" charset="0"/>
                <a:ea typeface="+mn-ea"/>
                <a:cs typeface="Calibri" panose="020F0502020204030204" pitchFamily="34" charset="0"/>
              </a:rPr>
              <a:t>So who needs an estate plan? </a:t>
            </a:r>
          </a:p>
          <a:p>
            <a:pPr>
              <a:spcBef>
                <a:spcPts val="600"/>
              </a:spcBef>
            </a:pPr>
            <a:r>
              <a:rPr lang="en-US" sz="1200" b="0" i="0" strike="noStrike" kern="1200" dirty="0">
                <a:solidFill>
                  <a:schemeClr val="tx1"/>
                </a:solidFill>
                <a:effectLst/>
                <a:latin typeface="Calibri" panose="020F0502020204030204" pitchFamily="34" charset="0"/>
                <a:ea typeface="+mn-ea"/>
                <a:cs typeface="Calibri" panose="020F0502020204030204" pitchFamily="34" charset="0"/>
              </a:rPr>
              <a:t>There's a misperception that estate plans are only for the wealthy but most people can benefit from an estate plan. </a:t>
            </a:r>
          </a:p>
          <a:p>
            <a:pPr>
              <a:spcBef>
                <a:spcPts val="600"/>
              </a:spcBef>
            </a:pPr>
            <a:r>
              <a:rPr lang="en-US" sz="1200" b="0" i="0" strike="noStrike" kern="1200" dirty="0">
                <a:solidFill>
                  <a:schemeClr val="tx1"/>
                </a:solidFill>
                <a:effectLst/>
                <a:latin typeface="Calibri" panose="020F0502020204030204" pitchFamily="34" charset="0"/>
                <a:ea typeface="+mn-ea"/>
                <a:cs typeface="Calibri" panose="020F0502020204030204" pitchFamily="34" charset="0"/>
              </a:rPr>
              <a:t>An estate plan allows you to control what happens to your property and possessions if you die or become incapacitated, makes your wishes clear to avoid family disputes, preserves assets, and provides for loved ones. </a:t>
            </a:r>
          </a:p>
          <a:p>
            <a:pPr>
              <a:spcBef>
                <a:spcPts val="600"/>
              </a:spcBef>
            </a:pPr>
            <a:endParaRPr lang="en-US" sz="1200" b="0" i="0" strike="noStrike" kern="1200" dirty="0">
              <a:solidFill>
                <a:schemeClr val="tx1"/>
              </a:solidFill>
              <a:effectLst/>
              <a:latin typeface="Calibri" panose="020F0502020204030204" pitchFamily="34" charset="0"/>
              <a:ea typeface="+mn-ea"/>
              <a:cs typeface="Calibri" panose="020F0502020204030204" pitchFamily="34" charset="0"/>
            </a:endParaRPr>
          </a:p>
          <a:p>
            <a:pPr>
              <a:spcBef>
                <a:spcPts val="600"/>
              </a:spcBef>
            </a:pPr>
            <a:r>
              <a:rPr lang="en-US" sz="1200" b="0" i="0" strike="noStrike" kern="1200" dirty="0">
                <a:solidFill>
                  <a:schemeClr val="tx1"/>
                </a:solidFill>
                <a:effectLst/>
                <a:latin typeface="Calibri" panose="020F0502020204030204" pitchFamily="34" charset="0"/>
                <a:ea typeface="+mn-ea"/>
                <a:cs typeface="Calibri" panose="020F0502020204030204" pitchFamily="34" charset="0"/>
              </a:rPr>
              <a:t>It’s especially important and necessary if</a:t>
            </a:r>
          </a:p>
          <a:p>
            <a:pPr>
              <a:spcBef>
                <a:spcPts val="600"/>
              </a:spcBef>
            </a:pPr>
            <a:endParaRPr lang="en-US" sz="1200" b="0" i="0" strike="noStrike" kern="1200" dirty="0">
              <a:solidFill>
                <a:schemeClr val="tx1"/>
              </a:solidFill>
              <a:effectLst/>
              <a:latin typeface="Calibri" panose="020F0502020204030204" pitchFamily="34" charset="0"/>
              <a:ea typeface="+mn-ea"/>
              <a:cs typeface="Calibri" panose="020F0502020204030204" pitchFamily="34" charset="0"/>
            </a:endParaRPr>
          </a:p>
          <a:p>
            <a:pPr marL="171450" indent="-171450">
              <a:buFont typeface="Arial" panose="020B0604020202020204" pitchFamily="34" charset="0"/>
              <a:buChar char="•"/>
            </a:pPr>
            <a:r>
              <a:rPr lang="en-US" dirty="0"/>
              <a:t>You have a minor or adult child, sibling, or loved one with disabilities.</a:t>
            </a:r>
          </a:p>
          <a:p>
            <a:pPr marL="171450" indent="-171450">
              <a:buFont typeface="Arial" panose="020B0604020202020204" pitchFamily="34" charset="0"/>
              <a:buChar char="•"/>
            </a:pPr>
            <a:r>
              <a:rPr lang="en-US" dirty="0"/>
              <a:t>You want to provide your loved one with special needs with ongoing financial support that provides a rich quality of life led as independently as possible. </a:t>
            </a:r>
          </a:p>
          <a:p>
            <a:pPr marL="171450" indent="-171450">
              <a:buFont typeface="Arial" panose="020B0604020202020204" pitchFamily="34" charset="0"/>
              <a:buChar char="•"/>
            </a:pPr>
            <a:r>
              <a:rPr lang="en-US" dirty="0"/>
              <a:t>You want to supplement their financial income without supplanting any income they receive from governmental support programs.</a:t>
            </a:r>
          </a:p>
          <a:p>
            <a:pPr>
              <a:spcBef>
                <a:spcPts val="600"/>
              </a:spcBef>
            </a:pPr>
            <a:endParaRPr lang="en-US" sz="1200" b="0" i="0" strike="noStrike" kern="1200" dirty="0">
              <a:solidFill>
                <a:schemeClr val="tx1"/>
              </a:solidFill>
              <a:effectLst/>
              <a:latin typeface="Calibri" panose="020F0502020204030204" pitchFamily="34" charset="0"/>
              <a:ea typeface="+mn-ea"/>
              <a:cs typeface="Calibri" panose="020F0502020204030204" pitchFamily="34" charset="0"/>
            </a:endParaRP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501980E-A242-044A-B921-D24AEDEC773B}" type="slidenum">
              <a:rPr kumimoji="0" lang="en-US" sz="13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13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535554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You’re not alone in your challenges to support your loved one:</a:t>
            </a:r>
          </a:p>
          <a:p>
            <a:pPr marL="628650" lvl="1" indent="-171450">
              <a:buFont typeface="Arial" panose="020B0604020202020204" pitchFamily="34" charset="0"/>
              <a:buChar char="•"/>
            </a:pPr>
            <a:r>
              <a:rPr lang="en-US" dirty="0"/>
              <a:t>More than 44 </a:t>
            </a:r>
            <a:r>
              <a:rPr lang="en-US" sz="1200" kern="1200" dirty="0">
                <a:solidFill>
                  <a:schemeClr val="tx1"/>
                </a:solidFill>
                <a:latin typeface="+mn-lt"/>
                <a:ea typeface="+mn-ea"/>
                <a:cs typeface="+mn-cs"/>
              </a:rPr>
              <a:t>million Americans have either physical or cognitive disabilities.</a:t>
            </a:r>
          </a:p>
          <a:p>
            <a:pPr marL="628650" lvl="1" indent="-171450">
              <a:buFont typeface="Arial" panose="020B0604020202020204" pitchFamily="34" charset="0"/>
              <a:buChar char="•"/>
            </a:pPr>
            <a:r>
              <a:rPr lang="en-US" dirty="0"/>
              <a:t>More </a:t>
            </a:r>
            <a:r>
              <a:rPr lang="en-US" sz="1200" kern="1200" dirty="0">
                <a:solidFill>
                  <a:schemeClr val="tx1"/>
                </a:solidFill>
                <a:latin typeface="+mn-lt"/>
                <a:ea typeface="+mn-ea"/>
                <a:cs typeface="+mn-cs"/>
              </a:rPr>
              <a:t>than 12 million Americans with disabilities have challenges with self care.</a:t>
            </a:r>
          </a:p>
          <a:p>
            <a:pPr marL="628650" lvl="1" indent="-171450">
              <a:buFont typeface="Arial" panose="020B0604020202020204" pitchFamily="34" charset="0"/>
              <a:buChar char="•"/>
            </a:pPr>
            <a:r>
              <a:rPr lang="en-US" sz="1200" kern="1200" dirty="0">
                <a:solidFill>
                  <a:schemeClr val="tx1"/>
                </a:solidFill>
                <a:latin typeface="+mn-lt"/>
                <a:ea typeface="+mn-ea"/>
                <a:cs typeface="+mn-cs"/>
              </a:rPr>
              <a:t>More than 7 million Americans with disabilities have trouble living independently. </a:t>
            </a:r>
          </a:p>
          <a:p>
            <a:pPr marL="628650" lvl="1" indent="-171450">
              <a:buFont typeface="Arial" panose="020B0604020202020204" pitchFamily="34" charset="0"/>
              <a:buChar char="•"/>
            </a:pPr>
            <a:endParaRPr lang="en-US" sz="1200" kern="1200" dirty="0">
              <a:solidFill>
                <a:schemeClr val="tx1"/>
              </a:solidFill>
              <a:latin typeface="+mn-lt"/>
              <a:ea typeface="+mn-ea"/>
              <a:cs typeface="+mn-cs"/>
            </a:endParaRPr>
          </a:p>
          <a:p>
            <a:pPr marL="457200" marR="0" lvl="1" indent="0" algn="l" defTabSz="914400" rtl="0" eaLnBrk="1" fontAlgn="auto" latinLnBrk="0" hangingPunct="1">
              <a:lnSpc>
                <a:spcPct val="100000"/>
              </a:lnSpc>
              <a:spcBef>
                <a:spcPts val="0"/>
              </a:spcBef>
              <a:spcAft>
                <a:spcPts val="0"/>
              </a:spcAft>
              <a:buClrTx/>
              <a:buSzTx/>
              <a:buFontTx/>
              <a:buNone/>
              <a:tabLst/>
              <a:defRPr/>
            </a:pPr>
            <a:r>
              <a:rPr lang="en-US" dirty="0"/>
              <a:t>Whether your loved one is a minor or an adult, you’re likely already an expert in navigating complex systems and solutions to ensure the best care possible.</a:t>
            </a:r>
          </a:p>
          <a:p>
            <a:pPr lvl="1"/>
            <a:endParaRPr lang="en-US" dirty="0"/>
          </a:p>
          <a:p>
            <a:pPr marL="457200" marR="0" lvl="1" indent="0" algn="l" defTabSz="914400" rtl="0" eaLnBrk="1" fontAlgn="auto" latinLnBrk="0" hangingPunct="1">
              <a:lnSpc>
                <a:spcPct val="100000"/>
              </a:lnSpc>
              <a:spcBef>
                <a:spcPts val="0"/>
              </a:spcBef>
              <a:spcAft>
                <a:spcPts val="0"/>
              </a:spcAft>
              <a:buClrTx/>
              <a:buSzTx/>
              <a:buFontTx/>
              <a:buNone/>
              <a:tabLst/>
              <a:defRPr/>
            </a:pPr>
            <a:r>
              <a:rPr lang="en-US" dirty="0"/>
              <a:t>That care extends beyond managing your loved one’s daily activities into long-term planning to help ensure a sustained quality of life in the event you become incapacitated or die.</a:t>
            </a:r>
          </a:p>
        </p:txBody>
      </p:sp>
      <p:sp>
        <p:nvSpPr>
          <p:cNvPr id="4" name="Slide Number Placeholder 3"/>
          <p:cNvSpPr>
            <a:spLocks noGrp="1"/>
          </p:cNvSpPr>
          <p:nvPr>
            <p:ph type="sldNum" sz="quarter" idx="5"/>
          </p:nvPr>
        </p:nvSpPr>
        <p:spPr/>
        <p:txBody>
          <a:bodyPr/>
          <a:lstStyle/>
          <a:p>
            <a:fld id="{8A96B502-A3B9-4F9D-9D8D-6CAFAA429332}" type="slidenum">
              <a:rPr lang="en-US" smtClean="0"/>
              <a:t>7</a:t>
            </a:fld>
            <a:endParaRPr lang="en-US" dirty="0"/>
          </a:p>
        </p:txBody>
      </p:sp>
    </p:spTree>
    <p:extLst>
      <p:ext uri="{BB962C8B-B14F-4D97-AF65-F5344CB8AC3E}">
        <p14:creationId xmlns:p14="http://schemas.microsoft.com/office/powerpoint/2010/main" val="17777913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Estate planning is also important if you have multiple children.</a:t>
            </a:r>
          </a:p>
          <a:p>
            <a:pPr marL="0" indent="0">
              <a:buNone/>
            </a:pPr>
            <a:endParaRPr lang="en-US" dirty="0"/>
          </a:p>
          <a:p>
            <a:pPr marL="0" indent="0">
              <a:buNone/>
            </a:pPr>
            <a:r>
              <a:rPr lang="en-US" dirty="0"/>
              <a:t>Beginning estate planning early can help contribute to the independence, financial security, and peace of mind of all of your children, not just the child with special needs.</a:t>
            </a:r>
          </a:p>
          <a:p>
            <a:pPr marL="0" indent="0">
              <a:buNone/>
            </a:pPr>
            <a:endParaRPr lang="en-US" dirty="0"/>
          </a:p>
          <a:p>
            <a:pPr marL="0" indent="0">
              <a:buNone/>
            </a:pPr>
            <a:r>
              <a:rPr lang="en-US" dirty="0"/>
              <a:t>Planning now can also help alleviate questions and concerns regarding their role in the future care of their sibling, especially in the event of sudden incapacitation or death.</a:t>
            </a:r>
          </a:p>
          <a:p>
            <a:pPr marL="0" indent="0">
              <a:buNone/>
            </a:pPr>
            <a:endParaRPr lang="en-US" dirty="0"/>
          </a:p>
          <a:p>
            <a:pPr marL="0" indent="0">
              <a:buNone/>
            </a:pPr>
            <a:r>
              <a:rPr lang="en-US" dirty="0"/>
              <a:t>If you are a sibling caring for a loved one with special needs, estate planning is also necessary to provide ongoing care for him or her.</a:t>
            </a:r>
            <a:endParaRPr lang="en-US" sz="1200" dirty="0"/>
          </a:p>
          <a:p>
            <a:pPr marL="0" indent="0">
              <a:buNone/>
            </a:pPr>
            <a:endParaRPr lang="en-US" dirty="0"/>
          </a:p>
          <a:p>
            <a:endParaRPr lang="en-US" dirty="0"/>
          </a:p>
        </p:txBody>
      </p:sp>
      <p:sp>
        <p:nvSpPr>
          <p:cNvPr id="4" name="Slide Number Placeholder 3"/>
          <p:cNvSpPr>
            <a:spLocks noGrp="1"/>
          </p:cNvSpPr>
          <p:nvPr>
            <p:ph type="sldNum" sz="quarter" idx="5"/>
          </p:nvPr>
        </p:nvSpPr>
        <p:spPr/>
        <p:txBody>
          <a:bodyPr/>
          <a:lstStyle/>
          <a:p>
            <a:fld id="{8A96B502-A3B9-4F9D-9D8D-6CAFAA429332}" type="slidenum">
              <a:rPr lang="en-US" smtClean="0"/>
              <a:t>8</a:t>
            </a:fld>
            <a:endParaRPr lang="en-US" dirty="0"/>
          </a:p>
        </p:txBody>
      </p:sp>
    </p:spTree>
    <p:extLst>
      <p:ext uri="{BB962C8B-B14F-4D97-AF65-F5344CB8AC3E}">
        <p14:creationId xmlns:p14="http://schemas.microsoft.com/office/powerpoint/2010/main" val="27445321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the purposes of this presentation, we’re going to focus on three common estate planning tools that offer ongoing financial support for your loved one with a disability:</a:t>
            </a:r>
          </a:p>
          <a:p>
            <a:pPr marL="228600" indent="-228600">
              <a:buFont typeface="Arial" panose="020B0604020202020204" pitchFamily="34" charset="0"/>
              <a:buChar char="•"/>
            </a:pPr>
            <a:r>
              <a:rPr lang="en-US" dirty="0"/>
              <a:t>Special Needs Trusts</a:t>
            </a:r>
          </a:p>
          <a:p>
            <a:pPr marL="228600" indent="-228600">
              <a:buFont typeface="Arial" panose="020B0604020202020204" pitchFamily="34" charset="0"/>
              <a:buChar char="•"/>
            </a:pPr>
            <a:r>
              <a:rPr lang="en-US" dirty="0"/>
              <a:t>Pooled Trusts</a:t>
            </a:r>
          </a:p>
          <a:p>
            <a:pPr marL="228600" indent="-228600">
              <a:buFont typeface="Arial" panose="020B0604020202020204" pitchFamily="34" charset="0"/>
              <a:buChar char="•"/>
            </a:pPr>
            <a:r>
              <a:rPr lang="en-US" dirty="0"/>
              <a:t>ABLE Accounts</a:t>
            </a:r>
          </a:p>
        </p:txBody>
      </p:sp>
      <p:sp>
        <p:nvSpPr>
          <p:cNvPr id="4" name="Slide Number Placeholder 3"/>
          <p:cNvSpPr>
            <a:spLocks noGrp="1"/>
          </p:cNvSpPr>
          <p:nvPr>
            <p:ph type="sldNum" sz="quarter" idx="5"/>
          </p:nvPr>
        </p:nvSpPr>
        <p:spPr/>
        <p:txBody>
          <a:bodyPr/>
          <a:lstStyle/>
          <a:p>
            <a:fld id="{8A96B502-A3B9-4F9D-9D8D-6CAFAA429332}" type="slidenum">
              <a:rPr lang="en-US" smtClean="0"/>
              <a:t>9</a:t>
            </a:fld>
            <a:endParaRPr lang="en-US" dirty="0"/>
          </a:p>
        </p:txBody>
      </p:sp>
    </p:spTree>
    <p:extLst>
      <p:ext uri="{BB962C8B-B14F-4D97-AF65-F5344CB8AC3E}">
        <p14:creationId xmlns:p14="http://schemas.microsoft.com/office/powerpoint/2010/main" val="38888555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Children and adults with special needs often rely on governmental programs such as Supplemental Security Income or Social Security Disability Insurance to provide a limited income for their basic needs. These programs also include Medicaid to provide health care.</a:t>
            </a:r>
          </a:p>
          <a:p>
            <a:pPr marL="0" indent="0">
              <a:buNone/>
            </a:pPr>
            <a:endParaRPr lang="en-US" dirty="0"/>
          </a:p>
          <a:p>
            <a:r>
              <a:rPr lang="en-US" dirty="0"/>
              <a:t>These programs are needs-based, which means inheriting a financial windfall could jeopardize their eligibility.</a:t>
            </a:r>
          </a:p>
          <a:p>
            <a:pPr marL="0" indent="0">
              <a:buNone/>
            </a:pPr>
            <a:endParaRPr lang="en-US" dirty="0"/>
          </a:p>
          <a:p>
            <a:r>
              <a:rPr lang="en-US" dirty="0"/>
              <a:t>Creating a special needs trust (and using it properly) protects your child’s income while providing supplemental financial support.</a:t>
            </a:r>
          </a:p>
        </p:txBody>
      </p:sp>
      <p:sp>
        <p:nvSpPr>
          <p:cNvPr id="4" name="Slide Number Placeholder 3"/>
          <p:cNvSpPr>
            <a:spLocks noGrp="1"/>
          </p:cNvSpPr>
          <p:nvPr>
            <p:ph type="sldNum" sz="quarter" idx="5"/>
          </p:nvPr>
        </p:nvSpPr>
        <p:spPr/>
        <p:txBody>
          <a:bodyPr/>
          <a:lstStyle/>
          <a:p>
            <a:fld id="{8A96B502-A3B9-4F9D-9D8D-6CAFAA429332}" type="slidenum">
              <a:rPr lang="en-US" smtClean="0"/>
              <a:t>11</a:t>
            </a:fld>
            <a:endParaRPr lang="en-US" dirty="0"/>
          </a:p>
        </p:txBody>
      </p:sp>
    </p:spTree>
    <p:extLst>
      <p:ext uri="{BB962C8B-B14F-4D97-AF65-F5344CB8AC3E}">
        <p14:creationId xmlns:p14="http://schemas.microsoft.com/office/powerpoint/2010/main" val="7309766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There are two general categories for special needs trusts: </a:t>
            </a:r>
          </a:p>
          <a:p>
            <a:pPr marL="0" indent="0">
              <a:buNone/>
            </a:pPr>
            <a:endParaRPr lang="en-US" dirty="0"/>
          </a:p>
          <a:p>
            <a:r>
              <a:rPr lang="en-US" dirty="0"/>
              <a:t>First-party Trust</a:t>
            </a:r>
          </a:p>
          <a:p>
            <a:pPr lvl="1"/>
            <a:r>
              <a:rPr lang="en-US" dirty="0"/>
              <a:t>Funded by the person with a disability (most commonly funded by assets from a personal injury settlement)</a:t>
            </a:r>
          </a:p>
          <a:p>
            <a:pPr marL="457200" lvl="1" indent="0">
              <a:buNone/>
            </a:pPr>
            <a:endParaRPr lang="en-US" dirty="0"/>
          </a:p>
          <a:p>
            <a:r>
              <a:rPr lang="en-US" dirty="0"/>
              <a:t>Third-party Trust</a:t>
            </a:r>
          </a:p>
          <a:p>
            <a:pPr lvl="1"/>
            <a:r>
              <a:rPr lang="en-US" dirty="0"/>
              <a:t>Funded by someone other than the beneficiary</a:t>
            </a:r>
          </a:p>
        </p:txBody>
      </p:sp>
      <p:sp>
        <p:nvSpPr>
          <p:cNvPr id="4" name="Slide Number Placeholder 3"/>
          <p:cNvSpPr>
            <a:spLocks noGrp="1"/>
          </p:cNvSpPr>
          <p:nvPr>
            <p:ph type="sldNum" sz="quarter" idx="5"/>
          </p:nvPr>
        </p:nvSpPr>
        <p:spPr/>
        <p:txBody>
          <a:bodyPr/>
          <a:lstStyle/>
          <a:p>
            <a:fld id="{8A96B502-A3B9-4F9D-9D8D-6CAFAA429332}" type="slidenum">
              <a:rPr lang="en-US" smtClean="0"/>
              <a:t>12</a:t>
            </a:fld>
            <a:endParaRPr lang="en-US" dirty="0"/>
          </a:p>
        </p:txBody>
      </p:sp>
    </p:spTree>
    <p:extLst>
      <p:ext uri="{BB962C8B-B14F-4D97-AF65-F5344CB8AC3E}">
        <p14:creationId xmlns:p14="http://schemas.microsoft.com/office/powerpoint/2010/main" val="2616722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A special needs trust can be used for things that can improve the quality of life for your child or loved one with a disability.</a:t>
            </a:r>
          </a:p>
          <a:p>
            <a:pPr marL="0" indent="0">
              <a:buNone/>
            </a:pPr>
            <a:endParaRPr lang="en-US" dirty="0"/>
          </a:p>
          <a:p>
            <a:pPr marL="0" indent="0">
              <a:buNone/>
            </a:pPr>
            <a:r>
              <a:rPr lang="en-US" dirty="0"/>
              <a:t>Common Uses</a:t>
            </a:r>
          </a:p>
          <a:p>
            <a:pPr marL="171450" indent="-171450">
              <a:buFont typeface="Arial" panose="020B0604020202020204" pitchFamily="34" charset="0"/>
              <a:buChar char="•"/>
            </a:pPr>
            <a:r>
              <a:rPr lang="en-US" dirty="0"/>
              <a:t>Health care</a:t>
            </a:r>
          </a:p>
          <a:p>
            <a:pPr marL="171450" indent="-171450">
              <a:buFont typeface="Arial" panose="020B0604020202020204" pitchFamily="34" charset="0"/>
              <a:buChar char="•"/>
            </a:pPr>
            <a:r>
              <a:rPr lang="en-US" dirty="0"/>
              <a:t>Therapies</a:t>
            </a:r>
          </a:p>
          <a:p>
            <a:pPr marL="171450" indent="-171450">
              <a:buFont typeface="Arial" panose="020B0604020202020204" pitchFamily="34" charset="0"/>
              <a:buChar char="•"/>
            </a:pPr>
            <a:r>
              <a:rPr lang="en-US" dirty="0"/>
              <a:t>Assistive technology services not covered by Medicaid</a:t>
            </a:r>
          </a:p>
          <a:p>
            <a:pPr marL="171450" indent="-171450">
              <a:buFont typeface="Arial" panose="020B0604020202020204" pitchFamily="34" charset="0"/>
              <a:buChar char="•"/>
            </a:pPr>
            <a:r>
              <a:rPr lang="en-US" dirty="0"/>
              <a:t>Travel and entertainment</a:t>
            </a:r>
          </a:p>
          <a:p>
            <a:pPr marL="171450" indent="-171450">
              <a:buFont typeface="Arial" panose="020B0604020202020204" pitchFamily="34" charset="0"/>
              <a:buChar char="•"/>
            </a:pPr>
            <a:r>
              <a:rPr lang="en-US" dirty="0"/>
              <a:t>Hobbies</a:t>
            </a:r>
          </a:p>
          <a:p>
            <a:pPr marL="171450" indent="-171450">
              <a:buFont typeface="Arial" panose="020B0604020202020204" pitchFamily="34" charset="0"/>
              <a:buChar char="•"/>
            </a:pPr>
            <a:r>
              <a:rPr lang="en-US" dirty="0"/>
              <a:t>Pets</a:t>
            </a:r>
          </a:p>
          <a:p>
            <a:pPr marL="171450" indent="-171450">
              <a:buFont typeface="Arial" panose="020B0604020202020204" pitchFamily="34" charset="0"/>
              <a:buChar char="•"/>
            </a:pPr>
            <a:r>
              <a:rPr lang="en-US" dirty="0"/>
              <a:t>Furnishings</a:t>
            </a:r>
          </a:p>
          <a:p>
            <a:pPr marL="0" indent="0">
              <a:buNone/>
            </a:pPr>
            <a:endParaRPr lang="en-US" dirty="0"/>
          </a:p>
          <a:p>
            <a:pPr marL="0" indent="0">
              <a:buNone/>
            </a:pPr>
            <a:r>
              <a:rPr lang="en-US" dirty="0"/>
              <a:t>Excluded Items</a:t>
            </a:r>
          </a:p>
          <a:p>
            <a:pPr marL="171450" indent="-171450">
              <a:buFont typeface="Arial" panose="020B0604020202020204" pitchFamily="34" charset="0"/>
              <a:buChar char="•"/>
            </a:pPr>
            <a:r>
              <a:rPr lang="en-US" dirty="0"/>
              <a:t>Housing</a:t>
            </a:r>
          </a:p>
          <a:p>
            <a:pPr marL="171450" indent="-171450">
              <a:buFont typeface="Arial" panose="020B0604020202020204" pitchFamily="34" charset="0"/>
              <a:buChar char="•"/>
            </a:pPr>
            <a:r>
              <a:rPr lang="en-US" dirty="0"/>
              <a:t>Food or restaurant meals</a:t>
            </a:r>
          </a:p>
          <a:p>
            <a:pPr marL="171450" indent="-171450">
              <a:buFont typeface="Arial" panose="020B0604020202020204" pitchFamily="34" charset="0"/>
              <a:buChar char="•"/>
            </a:pPr>
            <a:r>
              <a:rPr lang="en-US" dirty="0"/>
              <a:t>Utilities</a:t>
            </a:r>
          </a:p>
        </p:txBody>
      </p:sp>
      <p:sp>
        <p:nvSpPr>
          <p:cNvPr id="4" name="Slide Number Placeholder 3"/>
          <p:cNvSpPr>
            <a:spLocks noGrp="1"/>
          </p:cNvSpPr>
          <p:nvPr>
            <p:ph type="sldNum" sz="quarter" idx="5"/>
          </p:nvPr>
        </p:nvSpPr>
        <p:spPr/>
        <p:txBody>
          <a:bodyPr/>
          <a:lstStyle/>
          <a:p>
            <a:fld id="{8A96B502-A3B9-4F9D-9D8D-6CAFAA429332}" type="slidenum">
              <a:rPr lang="en-US" smtClean="0"/>
              <a:t>13</a:t>
            </a:fld>
            <a:endParaRPr lang="en-US" dirty="0"/>
          </a:p>
        </p:txBody>
      </p:sp>
    </p:spTree>
    <p:extLst>
      <p:ext uri="{BB962C8B-B14F-4D97-AF65-F5344CB8AC3E}">
        <p14:creationId xmlns:p14="http://schemas.microsoft.com/office/powerpoint/2010/main" val="29094088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You can establish a special needs trust and then fund it with assets from your estate:</a:t>
            </a:r>
          </a:p>
          <a:p>
            <a:pPr marL="0" indent="0">
              <a:buNone/>
            </a:pPr>
            <a:endParaRPr lang="en-US" dirty="0"/>
          </a:p>
          <a:p>
            <a:pPr marL="628650" lvl="1" indent="-171450">
              <a:buFont typeface="Arial" panose="020B0604020202020204" pitchFamily="34" charset="0"/>
              <a:buChar char="•"/>
            </a:pPr>
            <a:r>
              <a:rPr lang="en-US" dirty="0"/>
              <a:t>Life insurance</a:t>
            </a:r>
          </a:p>
          <a:p>
            <a:pPr marL="628650" lvl="1" indent="-171450">
              <a:buFont typeface="Arial" panose="020B0604020202020204" pitchFamily="34" charset="0"/>
              <a:buChar char="•"/>
            </a:pPr>
            <a:r>
              <a:rPr lang="en-US" dirty="0"/>
              <a:t>Investments</a:t>
            </a:r>
          </a:p>
          <a:p>
            <a:pPr marL="628650" lvl="1" indent="-171450">
              <a:buFont typeface="Arial" panose="020B0604020202020204" pitchFamily="34" charset="0"/>
              <a:buChar char="•"/>
            </a:pPr>
            <a:r>
              <a:rPr lang="en-US" dirty="0"/>
              <a:t>Property</a:t>
            </a:r>
          </a:p>
          <a:p>
            <a:pPr marL="628650" lvl="1" indent="-171450">
              <a:buFont typeface="Arial" panose="020B0604020202020204" pitchFamily="34" charset="0"/>
              <a:buChar char="•"/>
            </a:pPr>
            <a:r>
              <a:rPr lang="en-US" dirty="0"/>
              <a:t>Cash</a:t>
            </a:r>
          </a:p>
          <a:p>
            <a:pPr marL="628650" lvl="1" indent="-171450">
              <a:buFont typeface="Arial" panose="020B0604020202020204" pitchFamily="34" charset="0"/>
              <a:buChar char="•"/>
            </a:pPr>
            <a:r>
              <a:rPr lang="en-US" dirty="0"/>
              <a:t>Retirement plan benefits</a:t>
            </a:r>
          </a:p>
        </p:txBody>
      </p:sp>
      <p:sp>
        <p:nvSpPr>
          <p:cNvPr id="4" name="Slide Number Placeholder 3"/>
          <p:cNvSpPr>
            <a:spLocks noGrp="1"/>
          </p:cNvSpPr>
          <p:nvPr>
            <p:ph type="sldNum" sz="quarter" idx="5"/>
          </p:nvPr>
        </p:nvSpPr>
        <p:spPr/>
        <p:txBody>
          <a:bodyPr/>
          <a:lstStyle/>
          <a:p>
            <a:fld id="{8A96B502-A3B9-4F9D-9D8D-6CAFAA429332}" type="slidenum">
              <a:rPr lang="en-US" smtClean="0"/>
              <a:t>14</a:t>
            </a:fld>
            <a:endParaRPr lang="en-US" dirty="0"/>
          </a:p>
        </p:txBody>
      </p:sp>
    </p:spTree>
    <p:extLst>
      <p:ext uri="{BB962C8B-B14F-4D97-AF65-F5344CB8AC3E}">
        <p14:creationId xmlns:p14="http://schemas.microsoft.com/office/powerpoint/2010/main" val="10194507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Having a special needs trust can also protect your other children financially as they will be less likely to be burdened with expenses on behalf of the child with special needs.</a:t>
            </a:r>
          </a:p>
          <a:p>
            <a:pPr marL="0" indent="0">
              <a:buNone/>
            </a:pPr>
            <a:endParaRPr lang="en-US" dirty="0"/>
          </a:p>
          <a:p>
            <a:pPr marL="0" indent="0">
              <a:buNone/>
            </a:pPr>
            <a:r>
              <a:rPr lang="en-US" dirty="0"/>
              <a:t>If you’re funding the special needs trust with life insurance, you can allocate the remainder of your estate to your other children.</a:t>
            </a:r>
          </a:p>
          <a:p>
            <a:pPr marL="0" indent="0">
              <a:buNone/>
            </a:pPr>
            <a:endParaRPr lang="en-US" dirty="0"/>
          </a:p>
          <a:p>
            <a:pPr marL="0" indent="0">
              <a:buNone/>
            </a:pPr>
            <a:r>
              <a:rPr lang="en-US" dirty="0"/>
              <a:t>Regardless of how you fund a special needs trust, communicate your intentions to your other children to avoid misunderstandings.</a:t>
            </a:r>
            <a:endParaRPr lang="en-US" sz="1200" dirty="0"/>
          </a:p>
          <a:p>
            <a:pPr marL="0" indent="0">
              <a:buNone/>
            </a:pPr>
            <a:endParaRPr lang="en-US" dirty="0"/>
          </a:p>
          <a:p>
            <a:pPr marL="0" indent="0">
              <a:buNone/>
            </a:pPr>
            <a:endParaRPr lang="en-US" dirty="0"/>
          </a:p>
          <a:p>
            <a:endParaRPr lang="en-US" dirty="0"/>
          </a:p>
        </p:txBody>
      </p:sp>
      <p:sp>
        <p:nvSpPr>
          <p:cNvPr id="4" name="Slide Number Placeholder 3"/>
          <p:cNvSpPr>
            <a:spLocks noGrp="1"/>
          </p:cNvSpPr>
          <p:nvPr>
            <p:ph type="sldNum" sz="quarter" idx="5"/>
          </p:nvPr>
        </p:nvSpPr>
        <p:spPr/>
        <p:txBody>
          <a:bodyPr/>
          <a:lstStyle/>
          <a:p>
            <a:fld id="{8A96B502-A3B9-4F9D-9D8D-6CAFAA429332}" type="slidenum">
              <a:rPr lang="en-US" smtClean="0"/>
              <a:t>15</a:t>
            </a:fld>
            <a:endParaRPr lang="en-US" dirty="0"/>
          </a:p>
        </p:txBody>
      </p:sp>
    </p:spTree>
    <p:extLst>
      <p:ext uri="{BB962C8B-B14F-4D97-AF65-F5344CB8AC3E}">
        <p14:creationId xmlns:p14="http://schemas.microsoft.com/office/powerpoint/2010/main" val="17483944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How does a special needs trust work? </a:t>
            </a:r>
          </a:p>
          <a:p>
            <a:pPr marL="0" indent="0">
              <a:buNone/>
            </a:pPr>
            <a:endParaRPr lang="en-US" dirty="0"/>
          </a:p>
          <a:p>
            <a:r>
              <a:rPr lang="en-US" dirty="0"/>
              <a:t>You must assign a trustee who understands the rules to approve requests. Options include: </a:t>
            </a:r>
          </a:p>
          <a:p>
            <a:pPr marL="628650" lvl="1" indent="-171450">
              <a:buFont typeface="Arial" panose="020B0604020202020204" pitchFamily="34" charset="0"/>
              <a:buChar char="•"/>
            </a:pPr>
            <a:r>
              <a:rPr lang="en-US" dirty="0"/>
              <a:t>Yourself or spouse</a:t>
            </a:r>
          </a:p>
          <a:p>
            <a:pPr marL="628650" lvl="1" indent="-171450">
              <a:buFont typeface="Arial" panose="020B0604020202020204" pitchFamily="34" charset="0"/>
              <a:buChar char="•"/>
            </a:pPr>
            <a:r>
              <a:rPr lang="en-US" dirty="0"/>
              <a:t>Another family member</a:t>
            </a:r>
          </a:p>
          <a:p>
            <a:pPr marL="628650" lvl="1" indent="-171450">
              <a:buFont typeface="Arial" panose="020B0604020202020204" pitchFamily="34" charset="0"/>
              <a:buChar char="•"/>
            </a:pPr>
            <a:r>
              <a:rPr lang="en-US" dirty="0"/>
              <a:t>A professional or institution</a:t>
            </a:r>
          </a:p>
          <a:p>
            <a:pPr marL="628650" lvl="1" indent="-171450">
              <a:buFont typeface="Arial" panose="020B0604020202020204" pitchFamily="34" charset="0"/>
              <a:buChar char="•"/>
            </a:pPr>
            <a:r>
              <a:rPr lang="en-US" dirty="0"/>
              <a:t>A professional and a family member to serve as co-trustees </a:t>
            </a:r>
          </a:p>
          <a:p>
            <a:pPr marL="457200" lvl="1" indent="0">
              <a:buNone/>
            </a:pPr>
            <a:endParaRPr lang="en-US" dirty="0"/>
          </a:p>
          <a:p>
            <a:r>
              <a:rPr lang="en-US" dirty="0"/>
              <a:t>Your loved one (or the caregiver) requests money from the trust and the trustee decides whether the expense falls within the rules and how it will be spent. </a:t>
            </a:r>
          </a:p>
          <a:p>
            <a:r>
              <a:rPr lang="en-US" dirty="0"/>
              <a:t>While not a legal document, you can also consider creating a “Letter of Intent” to provide additional guidance to your trustee (and future caregivers) on how you want your child, sibling, or other loved one to be cared for in the event of your incapacitation or death.</a:t>
            </a:r>
          </a:p>
        </p:txBody>
      </p:sp>
      <p:sp>
        <p:nvSpPr>
          <p:cNvPr id="4" name="Slide Number Placeholder 3"/>
          <p:cNvSpPr>
            <a:spLocks noGrp="1"/>
          </p:cNvSpPr>
          <p:nvPr>
            <p:ph type="sldNum" sz="quarter" idx="5"/>
          </p:nvPr>
        </p:nvSpPr>
        <p:spPr/>
        <p:txBody>
          <a:bodyPr/>
          <a:lstStyle/>
          <a:p>
            <a:fld id="{8A96B502-A3B9-4F9D-9D8D-6CAFAA429332}" type="slidenum">
              <a:rPr lang="en-US" smtClean="0"/>
              <a:t>16</a:t>
            </a:fld>
            <a:endParaRPr lang="en-US" dirty="0"/>
          </a:p>
        </p:txBody>
      </p:sp>
    </p:spTree>
    <p:extLst>
      <p:ext uri="{BB962C8B-B14F-4D97-AF65-F5344CB8AC3E}">
        <p14:creationId xmlns:p14="http://schemas.microsoft.com/office/powerpoint/2010/main" val="25945572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Family relationships can be complicated and even if a sibling is willing to serve as a trustee upon your death, he or she may not have the skills to make investment decisions, pay taxes, or take care of reporting requirements.</a:t>
            </a:r>
          </a:p>
          <a:p>
            <a:pPr marL="0" indent="0">
              <a:buNone/>
            </a:pPr>
            <a:endParaRPr lang="en-US" dirty="0"/>
          </a:p>
          <a:p>
            <a:pPr marL="0" indent="0">
              <a:buNone/>
            </a:pPr>
            <a:r>
              <a:rPr lang="en-US" dirty="0"/>
              <a:t>Career, marriage, parenting, and other life changes could impact their ability to fulfill their role.</a:t>
            </a:r>
          </a:p>
          <a:p>
            <a:pPr marL="0" indent="0">
              <a:buNone/>
            </a:pPr>
            <a:endParaRPr lang="en-US" dirty="0"/>
          </a:p>
          <a:p>
            <a:pPr marL="0" indent="0">
              <a:buNone/>
            </a:pPr>
            <a:r>
              <a:rPr lang="en-US" dirty="0"/>
              <a:t>They may also not feel comfortable denying requests for trust distribution.</a:t>
            </a:r>
          </a:p>
          <a:p>
            <a:pPr marL="0" indent="0">
              <a:buNone/>
            </a:pPr>
            <a:endParaRPr lang="en-US" dirty="0"/>
          </a:p>
          <a:p>
            <a:pPr marL="0" indent="0">
              <a:buNone/>
            </a:pPr>
            <a:r>
              <a:rPr lang="en-US" dirty="0"/>
              <a:t>Selecting a corporate trustee with sibling oversight of performance in the role of a trust protector could be an option.</a:t>
            </a:r>
          </a:p>
        </p:txBody>
      </p:sp>
      <p:sp>
        <p:nvSpPr>
          <p:cNvPr id="4" name="Slide Number Placeholder 3"/>
          <p:cNvSpPr>
            <a:spLocks noGrp="1"/>
          </p:cNvSpPr>
          <p:nvPr>
            <p:ph type="sldNum" sz="quarter" idx="5"/>
          </p:nvPr>
        </p:nvSpPr>
        <p:spPr/>
        <p:txBody>
          <a:bodyPr/>
          <a:lstStyle/>
          <a:p>
            <a:fld id="{8A96B502-A3B9-4F9D-9D8D-6CAFAA429332}" type="slidenum">
              <a:rPr lang="en-US" smtClean="0"/>
              <a:t>17</a:t>
            </a:fld>
            <a:endParaRPr lang="en-US" dirty="0"/>
          </a:p>
        </p:txBody>
      </p:sp>
    </p:spTree>
    <p:extLst>
      <p:ext uri="{BB962C8B-B14F-4D97-AF65-F5344CB8AC3E}">
        <p14:creationId xmlns:p14="http://schemas.microsoft.com/office/powerpoint/2010/main" val="39911038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As your child with special needs approaches adulthood, will he or she live with you or a sibling or in a Community Integrated Living Arrangement?</a:t>
            </a:r>
          </a:p>
          <a:p>
            <a:pPr marL="0" indent="0">
              <a:buNone/>
            </a:pPr>
            <a:endParaRPr lang="en-US" dirty="0"/>
          </a:p>
          <a:p>
            <a:pPr marL="0" indent="0">
              <a:buNone/>
            </a:pPr>
            <a:r>
              <a:rPr lang="en-US" dirty="0"/>
              <a:t>How will his or her living arrangements be funded?</a:t>
            </a:r>
          </a:p>
          <a:p>
            <a:endParaRPr lang="en-US" dirty="0"/>
          </a:p>
        </p:txBody>
      </p:sp>
      <p:sp>
        <p:nvSpPr>
          <p:cNvPr id="4" name="Slide Number Placeholder 3"/>
          <p:cNvSpPr>
            <a:spLocks noGrp="1"/>
          </p:cNvSpPr>
          <p:nvPr>
            <p:ph type="sldNum" sz="quarter" idx="5"/>
          </p:nvPr>
        </p:nvSpPr>
        <p:spPr/>
        <p:txBody>
          <a:bodyPr/>
          <a:lstStyle/>
          <a:p>
            <a:fld id="{8A96B502-A3B9-4F9D-9D8D-6CAFAA429332}" type="slidenum">
              <a:rPr lang="en-US" smtClean="0"/>
              <a:t>18</a:t>
            </a:fld>
            <a:endParaRPr lang="en-US" dirty="0"/>
          </a:p>
        </p:txBody>
      </p:sp>
    </p:spTree>
    <p:extLst>
      <p:ext uri="{BB962C8B-B14F-4D97-AF65-F5344CB8AC3E}">
        <p14:creationId xmlns:p14="http://schemas.microsoft.com/office/powerpoint/2010/main" val="455370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A pooled trust (also known as community or master trust) is a type of special needs trust managed by a nonprofit organization:</a:t>
            </a:r>
          </a:p>
          <a:p>
            <a:pPr marL="628650" lvl="1" indent="-171450">
              <a:buFont typeface="Arial" panose="020B0604020202020204" pitchFamily="34" charset="0"/>
              <a:buChar char="•"/>
            </a:pPr>
            <a:r>
              <a:rPr lang="en-US" dirty="0"/>
              <a:t>The nonprofit becomes the trustee. </a:t>
            </a:r>
          </a:p>
          <a:p>
            <a:pPr marL="628650" lvl="1" indent="-171450">
              <a:buFont typeface="Arial" panose="020B0604020202020204" pitchFamily="34" charset="0"/>
              <a:buChar char="•"/>
            </a:pPr>
            <a:r>
              <a:rPr lang="en-US" dirty="0"/>
              <a:t>Assets are pooled for the purposes of investment.</a:t>
            </a:r>
          </a:p>
        </p:txBody>
      </p:sp>
      <p:sp>
        <p:nvSpPr>
          <p:cNvPr id="4" name="Slide Number Placeholder 3"/>
          <p:cNvSpPr>
            <a:spLocks noGrp="1"/>
          </p:cNvSpPr>
          <p:nvPr>
            <p:ph type="sldNum" sz="quarter" idx="5"/>
          </p:nvPr>
        </p:nvSpPr>
        <p:spPr/>
        <p:txBody>
          <a:bodyPr/>
          <a:lstStyle/>
          <a:p>
            <a:fld id="{8A96B502-A3B9-4F9D-9D8D-6CAFAA429332}" type="slidenum">
              <a:rPr lang="en-US" smtClean="0"/>
              <a:t>20</a:t>
            </a:fld>
            <a:endParaRPr lang="en-US" dirty="0"/>
          </a:p>
        </p:txBody>
      </p:sp>
    </p:spTree>
    <p:extLst>
      <p:ext uri="{BB962C8B-B14F-4D97-AF65-F5344CB8AC3E}">
        <p14:creationId xmlns:p14="http://schemas.microsoft.com/office/powerpoint/2010/main" val="42034553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a:p>
            <a:pPr marL="0" indent="0">
              <a:buNone/>
            </a:pPr>
            <a:r>
              <a:rPr lang="en-US" dirty="0"/>
              <a:t>Operating and managing a special needs trust is complicated so having access to professional trustees through a pooled trust can be appealing for families.</a:t>
            </a:r>
          </a:p>
          <a:p>
            <a:pPr marL="0" indent="0">
              <a:buNone/>
            </a:pPr>
            <a:endParaRPr lang="en-US" dirty="0"/>
          </a:p>
          <a:p>
            <a:pPr marL="0" indent="0">
              <a:buNone/>
            </a:pPr>
            <a:r>
              <a:rPr lang="en-US" dirty="0"/>
              <a:t>Why consider a pooled trust?</a:t>
            </a:r>
          </a:p>
          <a:p>
            <a:pPr marL="0" indent="0">
              <a:buNone/>
            </a:pPr>
            <a:endParaRPr lang="en-US" dirty="0"/>
          </a:p>
          <a:p>
            <a:pPr marL="628650" lvl="1" indent="-171450">
              <a:buFont typeface="Arial" panose="020B0604020202020204" pitchFamily="34" charset="0"/>
              <a:buChar char="•"/>
            </a:pPr>
            <a:r>
              <a:rPr lang="en-US" dirty="0"/>
              <a:t>The nonprofit is experienced in state and federal rules regarding the usage of funds.</a:t>
            </a:r>
          </a:p>
          <a:p>
            <a:pPr marL="628650" lvl="1" indent="-171450">
              <a:buFont typeface="Arial" panose="020B0604020202020204" pitchFamily="34" charset="0"/>
              <a:buChar char="•"/>
            </a:pPr>
            <a:r>
              <a:rPr lang="en-US" dirty="0"/>
              <a:t>You may not have enough assets to warrant a special needs trust, but want to provide the benefits of one to your child, sibling, or loved one.</a:t>
            </a:r>
          </a:p>
          <a:p>
            <a:pPr marL="628650" lvl="1" indent="-171450">
              <a:buFont typeface="Arial" panose="020B0604020202020204" pitchFamily="34" charset="0"/>
              <a:buChar char="•"/>
            </a:pPr>
            <a:r>
              <a:rPr lang="en-US" dirty="0"/>
              <a:t>Establishing a trustee avoids strain on any family members or friends.</a:t>
            </a:r>
          </a:p>
          <a:p>
            <a:pPr marL="628650" lvl="1" indent="-171450">
              <a:buFont typeface="Arial" panose="020B0604020202020204" pitchFamily="34" charset="0"/>
              <a:buChar char="•"/>
            </a:pPr>
            <a:r>
              <a:rPr lang="en-US" dirty="0"/>
              <a:t>Because administration is centralized, there may be lower fees to establish and maintain the trust.</a:t>
            </a:r>
          </a:p>
          <a:p>
            <a:endParaRPr lang="en-US" dirty="0"/>
          </a:p>
        </p:txBody>
      </p:sp>
      <p:sp>
        <p:nvSpPr>
          <p:cNvPr id="4" name="Slide Number Placeholder 3"/>
          <p:cNvSpPr>
            <a:spLocks noGrp="1"/>
          </p:cNvSpPr>
          <p:nvPr>
            <p:ph type="sldNum" sz="quarter" idx="5"/>
          </p:nvPr>
        </p:nvSpPr>
        <p:spPr/>
        <p:txBody>
          <a:bodyPr/>
          <a:lstStyle/>
          <a:p>
            <a:fld id="{8A96B502-A3B9-4F9D-9D8D-6CAFAA429332}" type="slidenum">
              <a:rPr lang="en-US" smtClean="0"/>
              <a:t>21</a:t>
            </a:fld>
            <a:endParaRPr lang="en-US" dirty="0"/>
          </a:p>
        </p:txBody>
      </p:sp>
    </p:spTree>
    <p:extLst>
      <p:ext uri="{BB962C8B-B14F-4D97-AF65-F5344CB8AC3E}">
        <p14:creationId xmlns:p14="http://schemas.microsoft.com/office/powerpoint/2010/main" val="7656240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dirty="0"/>
              <a:t>Pooled trusts operate differently in every state, so it’s important to understand their criteria and parameters.</a:t>
            </a:r>
          </a:p>
          <a:p>
            <a:pPr lvl="1"/>
            <a:endParaRPr lang="en-US" dirty="0"/>
          </a:p>
          <a:p>
            <a:pPr lvl="0"/>
            <a:r>
              <a:rPr lang="en-US" dirty="0"/>
              <a:t>Expertise among providers varies so it’s important to evaluate them:</a:t>
            </a:r>
          </a:p>
          <a:p>
            <a:pPr marL="628650" lvl="1" indent="-171450">
              <a:buFont typeface="Arial" panose="020B0604020202020204" pitchFamily="34" charset="0"/>
              <a:buChar char="•"/>
            </a:pPr>
            <a:r>
              <a:rPr lang="en-US" dirty="0"/>
              <a:t>Ask for references from other families.</a:t>
            </a:r>
          </a:p>
          <a:p>
            <a:pPr marL="628650" lvl="1" indent="-171450">
              <a:buFont typeface="Arial" panose="020B0604020202020204" pitchFamily="34" charset="0"/>
              <a:buChar char="•"/>
            </a:pPr>
            <a:r>
              <a:rPr lang="en-US" dirty="0"/>
              <a:t>Understand the reporting they provide to account holders.</a:t>
            </a:r>
          </a:p>
          <a:p>
            <a:pPr marL="628650" lvl="1" indent="-171450">
              <a:buFont typeface="Arial" panose="020B0604020202020204" pitchFamily="34" charset="0"/>
              <a:buChar char="•"/>
            </a:pPr>
            <a:r>
              <a:rPr lang="en-US" dirty="0"/>
              <a:t>Request details for enrollment and maintenance fees.</a:t>
            </a:r>
          </a:p>
          <a:p>
            <a:pPr marL="628650" lvl="1" indent="-171450">
              <a:buFont typeface="Arial" panose="020B0604020202020204" pitchFamily="34" charset="0"/>
              <a:buChar char="•"/>
            </a:pPr>
            <a:r>
              <a:rPr lang="en-US" dirty="0"/>
              <a:t>Ask how earnings from investments are shared among account holders.</a:t>
            </a:r>
          </a:p>
          <a:p>
            <a:pPr marL="628650" lvl="1" indent="-171450">
              <a:buFont typeface="Arial" panose="020B0604020202020204" pitchFamily="34" charset="0"/>
              <a:buChar char="•"/>
            </a:pPr>
            <a:r>
              <a:rPr lang="en-US" dirty="0"/>
              <a:t>Determine how requests and distributions are handled.</a:t>
            </a:r>
          </a:p>
          <a:p>
            <a:pPr marL="628650" lvl="1" indent="-171450">
              <a:buFont typeface="Arial" panose="020B0604020202020204" pitchFamily="34" charset="0"/>
              <a:buChar char="•"/>
            </a:pPr>
            <a:r>
              <a:rPr lang="en-US" dirty="0"/>
              <a:t>Ask whether the nonprofit offers care coordination.</a:t>
            </a:r>
          </a:p>
          <a:p>
            <a:endParaRPr lang="en-US" dirty="0"/>
          </a:p>
        </p:txBody>
      </p:sp>
      <p:sp>
        <p:nvSpPr>
          <p:cNvPr id="4" name="Slide Number Placeholder 3"/>
          <p:cNvSpPr>
            <a:spLocks noGrp="1"/>
          </p:cNvSpPr>
          <p:nvPr>
            <p:ph type="sldNum" sz="quarter" idx="5"/>
          </p:nvPr>
        </p:nvSpPr>
        <p:spPr/>
        <p:txBody>
          <a:bodyPr/>
          <a:lstStyle/>
          <a:p>
            <a:fld id="{8A96B502-A3B9-4F9D-9D8D-6CAFAA429332}" type="slidenum">
              <a:rPr lang="en-US" smtClean="0"/>
              <a:t>22</a:t>
            </a:fld>
            <a:endParaRPr lang="en-US" dirty="0"/>
          </a:p>
        </p:txBody>
      </p:sp>
    </p:spTree>
    <p:extLst>
      <p:ext uri="{BB962C8B-B14F-4D97-AF65-F5344CB8AC3E}">
        <p14:creationId xmlns:p14="http://schemas.microsoft.com/office/powerpoint/2010/main" val="1590965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Individuals with disability onset before the age of 26 who receive benefits under SSI and/or SSDI are eligible for an ABLE (Achieving a Better Life Experience) account.</a:t>
            </a:r>
          </a:p>
          <a:p>
            <a:endParaRPr lang="en-US" dirty="0"/>
          </a:p>
          <a:p>
            <a:r>
              <a:rPr lang="en-US" dirty="0"/>
              <a:t>An ABLE (Achieving a Better Life Experience) account can be used as a stand-alone financial support tool or as a supplement to a special needs trust:</a:t>
            </a:r>
          </a:p>
          <a:p>
            <a:pPr lvl="1"/>
            <a:r>
              <a:rPr lang="en-US" dirty="0"/>
              <a:t>Provides financial support without jeopardizing eligibility of other benefits such as SSI, SSDI, Medicaid, and other programs they may be eligible for such as low-income housing support or food stamp benefits.</a:t>
            </a:r>
          </a:p>
        </p:txBody>
      </p:sp>
      <p:sp>
        <p:nvSpPr>
          <p:cNvPr id="4" name="Slide Number Placeholder 3"/>
          <p:cNvSpPr>
            <a:spLocks noGrp="1"/>
          </p:cNvSpPr>
          <p:nvPr>
            <p:ph type="sldNum" sz="quarter" idx="5"/>
          </p:nvPr>
        </p:nvSpPr>
        <p:spPr/>
        <p:txBody>
          <a:bodyPr/>
          <a:lstStyle/>
          <a:p>
            <a:fld id="{8A96B502-A3B9-4F9D-9D8D-6CAFAA429332}" type="slidenum">
              <a:rPr lang="en-US" smtClean="0"/>
              <a:t>24</a:t>
            </a:fld>
            <a:endParaRPr lang="en-US" dirty="0"/>
          </a:p>
        </p:txBody>
      </p:sp>
    </p:spTree>
    <p:extLst>
      <p:ext uri="{BB962C8B-B14F-4D97-AF65-F5344CB8AC3E}">
        <p14:creationId xmlns:p14="http://schemas.microsoft.com/office/powerpoint/2010/main" val="1766537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How is an ABLE account different than a special needs trust? 			</a:t>
            </a:r>
          </a:p>
          <a:p>
            <a:pPr lvl="1"/>
            <a:r>
              <a:rPr lang="en-US" dirty="0"/>
              <a:t>An ABLE account is managed by your special needs child, sibling, or loved one. The individual decides how to spend the money and must understand the rules. The individual can seek advice from family members and professionals they trust.</a:t>
            </a:r>
          </a:p>
          <a:p>
            <a:pPr lvl="1"/>
            <a:endParaRPr lang="en-US" dirty="0"/>
          </a:p>
          <a:p>
            <a:pPr marL="0" indent="0">
              <a:buNone/>
            </a:pPr>
            <a:r>
              <a:rPr lang="en-US" dirty="0"/>
              <a:t>An ABLE account can be used for “qualified disability expenses” that improve your loved one’s health, quality of life, and ability to live independently: </a:t>
            </a:r>
          </a:p>
          <a:p>
            <a:pPr marL="628650" lvl="1" indent="-171450">
              <a:buFont typeface="Arial" panose="020B0604020202020204" pitchFamily="34" charset="0"/>
              <a:buChar char="•"/>
            </a:pPr>
            <a:r>
              <a:rPr lang="en-US" sz="1200" b="0" i="0" kern="1200" dirty="0">
                <a:solidFill>
                  <a:schemeClr val="tx1"/>
                </a:solidFill>
                <a:effectLst/>
                <a:latin typeface="+mn-lt"/>
                <a:ea typeface="+mn-ea"/>
                <a:cs typeface="+mn-cs"/>
              </a:rPr>
              <a:t>Costs of living such as rent, mortgage, and utilities</a:t>
            </a:r>
          </a:p>
          <a:p>
            <a:pPr marL="628650" lvl="1" indent="-171450">
              <a:buFont typeface="Arial" panose="020B0604020202020204" pitchFamily="34" charset="0"/>
              <a:buChar char="•"/>
            </a:pPr>
            <a:r>
              <a:rPr lang="en-US" dirty="0"/>
              <a:t>Education</a:t>
            </a:r>
          </a:p>
          <a:p>
            <a:pPr marL="628650" lvl="1" indent="-171450">
              <a:buFont typeface="Arial" panose="020B0604020202020204" pitchFamily="34" charset="0"/>
              <a:buChar char="•"/>
            </a:pPr>
            <a:r>
              <a:rPr lang="en-US" dirty="0"/>
              <a:t>Food</a:t>
            </a:r>
          </a:p>
          <a:p>
            <a:pPr marL="628650" lvl="1" indent="-171450">
              <a:buFont typeface="Arial" panose="020B0604020202020204" pitchFamily="34" charset="0"/>
              <a:buChar char="•"/>
            </a:pPr>
            <a:r>
              <a:rPr lang="en-US" dirty="0"/>
              <a:t>Transportation</a:t>
            </a:r>
          </a:p>
          <a:p>
            <a:pPr marL="628650" lvl="1" indent="-171450">
              <a:buFont typeface="Arial" panose="020B0604020202020204" pitchFamily="34" charset="0"/>
              <a:buChar char="•"/>
            </a:pPr>
            <a:r>
              <a:rPr lang="en-US" dirty="0"/>
              <a:t>Support services</a:t>
            </a:r>
          </a:p>
          <a:p>
            <a:pPr marL="628650" lvl="1" indent="-171450">
              <a:buFont typeface="Arial" panose="020B0604020202020204" pitchFamily="34" charset="0"/>
              <a:buChar char="•"/>
            </a:pPr>
            <a:r>
              <a:rPr lang="en-US" dirty="0"/>
              <a:t>Technology</a:t>
            </a:r>
          </a:p>
        </p:txBody>
      </p:sp>
      <p:sp>
        <p:nvSpPr>
          <p:cNvPr id="4" name="Slide Number Placeholder 3"/>
          <p:cNvSpPr>
            <a:spLocks noGrp="1"/>
          </p:cNvSpPr>
          <p:nvPr>
            <p:ph type="sldNum" sz="quarter" idx="5"/>
          </p:nvPr>
        </p:nvSpPr>
        <p:spPr/>
        <p:txBody>
          <a:bodyPr/>
          <a:lstStyle/>
          <a:p>
            <a:fld id="{8A96B502-A3B9-4F9D-9D8D-6CAFAA429332}" type="slidenum">
              <a:rPr lang="en-US" smtClean="0"/>
              <a:t>25</a:t>
            </a:fld>
            <a:endParaRPr lang="en-US" dirty="0"/>
          </a:p>
        </p:txBody>
      </p:sp>
    </p:spTree>
    <p:extLst>
      <p:ext uri="{BB962C8B-B14F-4D97-AF65-F5344CB8AC3E}">
        <p14:creationId xmlns:p14="http://schemas.microsoft.com/office/powerpoint/2010/main" val="11018168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dirty="0"/>
              <a:t>Total annual contributions to an ABLE account cannot exceed </a:t>
            </a:r>
            <a:r>
              <a:rPr lang="en-US"/>
              <a:t>$18,000</a:t>
            </a:r>
            <a:r>
              <a:rPr lang="en-US" dirty="0"/>
              <a:t>/year.</a:t>
            </a:r>
          </a:p>
          <a:p>
            <a:pPr lvl="1"/>
            <a:endParaRPr lang="en-US" dirty="0"/>
          </a:p>
          <a:p>
            <a:pPr lvl="0"/>
            <a:r>
              <a:rPr lang="en-US" dirty="0"/>
              <a:t>The total limit over time varies by state ($235,000 - $550,000).</a:t>
            </a:r>
          </a:p>
          <a:p>
            <a:pPr lvl="1"/>
            <a:r>
              <a:rPr lang="en-US" dirty="0"/>
              <a:t>It’s important to note that IF you exceed $100,000 total in an ABLE account, you may inadvertently suspend your child’s ability to receive SSI benefits.</a:t>
            </a:r>
          </a:p>
          <a:p>
            <a:pPr lvl="2"/>
            <a:endParaRPr lang="en-US" dirty="0"/>
          </a:p>
          <a:p>
            <a:pPr lvl="1"/>
            <a:r>
              <a:rPr lang="en-US" dirty="0"/>
              <a:t>You can only have one ABLE account per individual funded by</a:t>
            </a:r>
          </a:p>
          <a:p>
            <a:pPr marL="1085850" lvl="2" indent="-171450">
              <a:buFont typeface="Arial" panose="020B0604020202020204" pitchFamily="34" charset="0"/>
              <a:buChar char="•"/>
            </a:pPr>
            <a:r>
              <a:rPr lang="en-US" dirty="0"/>
              <a:t>The individual</a:t>
            </a:r>
          </a:p>
          <a:p>
            <a:pPr marL="1085850" lvl="2" indent="-171450">
              <a:buFont typeface="Arial" panose="020B0604020202020204" pitchFamily="34" charset="0"/>
              <a:buChar char="•"/>
            </a:pPr>
            <a:r>
              <a:rPr lang="en-US" dirty="0"/>
              <a:t>Friends</a:t>
            </a:r>
          </a:p>
          <a:p>
            <a:pPr marL="1085850" lvl="2" indent="-171450">
              <a:buFont typeface="Arial" panose="020B0604020202020204" pitchFamily="34" charset="0"/>
              <a:buChar char="•"/>
            </a:pPr>
            <a:r>
              <a:rPr lang="en-US" dirty="0"/>
              <a:t>Family</a:t>
            </a:r>
          </a:p>
          <a:p>
            <a:pPr marL="1085850" lvl="2" indent="-171450">
              <a:buFont typeface="Arial" panose="020B0604020202020204" pitchFamily="34" charset="0"/>
              <a:buChar char="•"/>
            </a:pPr>
            <a:r>
              <a:rPr lang="en-US" dirty="0"/>
              <a:t>Special needs trust </a:t>
            </a:r>
          </a:p>
          <a:p>
            <a:endParaRPr lang="en-US" dirty="0"/>
          </a:p>
        </p:txBody>
      </p:sp>
      <p:sp>
        <p:nvSpPr>
          <p:cNvPr id="4" name="Slide Number Placeholder 3"/>
          <p:cNvSpPr>
            <a:spLocks noGrp="1"/>
          </p:cNvSpPr>
          <p:nvPr>
            <p:ph type="sldNum" sz="quarter" idx="5"/>
          </p:nvPr>
        </p:nvSpPr>
        <p:spPr/>
        <p:txBody>
          <a:bodyPr/>
          <a:lstStyle/>
          <a:p>
            <a:fld id="{8A96B502-A3B9-4F9D-9D8D-6CAFAA429332}" type="slidenum">
              <a:rPr lang="en-US" smtClean="0"/>
              <a:t>26</a:t>
            </a:fld>
            <a:endParaRPr lang="en-US" dirty="0"/>
          </a:p>
        </p:txBody>
      </p:sp>
    </p:spTree>
    <p:extLst>
      <p:ext uri="{BB962C8B-B14F-4D97-AF65-F5344CB8AC3E}">
        <p14:creationId xmlns:p14="http://schemas.microsoft.com/office/powerpoint/2010/main" val="35697888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Finding the right estate planning tools requires careful assessment based on your particular situation. More than one solution may help you meet your goals. How much do you plan to contribute? How do you want the funds to be used? Who do you want to manage the trust? </a:t>
            </a:r>
          </a:p>
        </p:txBody>
      </p:sp>
      <p:sp>
        <p:nvSpPr>
          <p:cNvPr id="4" name="Slide Number Placeholder 3"/>
          <p:cNvSpPr>
            <a:spLocks noGrp="1"/>
          </p:cNvSpPr>
          <p:nvPr>
            <p:ph type="sldNum" sz="quarter" idx="5"/>
          </p:nvPr>
        </p:nvSpPr>
        <p:spPr/>
        <p:txBody>
          <a:bodyPr/>
          <a:lstStyle/>
          <a:p>
            <a:fld id="{8A96B502-A3B9-4F9D-9D8D-6CAFAA429332}" type="slidenum">
              <a:rPr lang="en-US" smtClean="0"/>
              <a:t>28</a:t>
            </a:fld>
            <a:endParaRPr lang="en-US" dirty="0"/>
          </a:p>
        </p:txBody>
      </p:sp>
    </p:spTree>
    <p:extLst>
      <p:ext uri="{BB962C8B-B14F-4D97-AF65-F5344CB8AC3E}">
        <p14:creationId xmlns:p14="http://schemas.microsoft.com/office/powerpoint/2010/main" val="15050057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Some additional aspects to explore include tax fees associated with starting and managing the trust and what happens to any remaining assets when your loved one dies.</a:t>
            </a:r>
          </a:p>
        </p:txBody>
      </p:sp>
      <p:sp>
        <p:nvSpPr>
          <p:cNvPr id="4" name="Slide Number Placeholder 3"/>
          <p:cNvSpPr>
            <a:spLocks noGrp="1"/>
          </p:cNvSpPr>
          <p:nvPr>
            <p:ph type="sldNum" sz="quarter" idx="5"/>
          </p:nvPr>
        </p:nvSpPr>
        <p:spPr/>
        <p:txBody>
          <a:bodyPr/>
          <a:lstStyle/>
          <a:p>
            <a:fld id="{8A96B502-A3B9-4F9D-9D8D-6CAFAA429332}" type="slidenum">
              <a:rPr lang="en-US" smtClean="0"/>
              <a:t>29</a:t>
            </a:fld>
            <a:endParaRPr lang="en-US" dirty="0"/>
          </a:p>
        </p:txBody>
      </p:sp>
    </p:spTree>
    <p:extLst>
      <p:ext uri="{BB962C8B-B14F-4D97-AF65-F5344CB8AC3E}">
        <p14:creationId xmlns:p14="http://schemas.microsoft.com/office/powerpoint/2010/main" val="27077818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Connecting with a financial professional and/or a special needs attorney can help guide you in creating an estate plan that serves and protects the quality of life of all of your loved ones. </a:t>
            </a:r>
          </a:p>
          <a:p>
            <a:pPr marL="0" indent="0">
              <a:buNone/>
            </a:pPr>
            <a:endParaRPr lang="en-US" dirty="0"/>
          </a:p>
          <a:p>
            <a:pPr marL="0" indent="0">
              <a:buNone/>
            </a:pPr>
            <a:r>
              <a:rPr lang="en-US" dirty="0"/>
              <a:t>The following resources may be helpful:</a:t>
            </a:r>
          </a:p>
          <a:p>
            <a:pPr marL="628650" lvl="1" indent="-171450">
              <a:buFont typeface="Arial" panose="020B0604020202020204" pitchFamily="34" charset="0"/>
              <a:buChar char="•"/>
            </a:pPr>
            <a:r>
              <a:rPr lang="en-US" dirty="0"/>
              <a:t>The Arc of the United States</a:t>
            </a:r>
          </a:p>
          <a:p>
            <a:pPr marL="628650" lvl="1" indent="-171450">
              <a:buFont typeface="Arial" panose="020B0604020202020204" pitchFamily="34" charset="0"/>
              <a:buChar char="•"/>
            </a:pPr>
            <a:r>
              <a:rPr lang="en-US" dirty="0"/>
              <a:t>ABLE National Resource Center</a:t>
            </a:r>
          </a:p>
          <a:p>
            <a:pPr marL="628650" lvl="1" indent="-171450">
              <a:buFont typeface="Arial" panose="020B0604020202020204" pitchFamily="34" charset="0"/>
              <a:buChar char="•"/>
            </a:pPr>
            <a:r>
              <a:rPr lang="en-US" dirty="0"/>
              <a:t>Special Needs Alliance</a:t>
            </a:r>
          </a:p>
          <a:p>
            <a:pPr marL="628650" lvl="1" indent="-171450">
              <a:buFont typeface="Arial" panose="020B0604020202020204" pitchFamily="34" charset="0"/>
              <a:buChar char="•"/>
            </a:pPr>
            <a:r>
              <a:rPr lang="en-US" dirty="0"/>
              <a:t>The American College of Trust and Estate Counsel</a:t>
            </a:r>
          </a:p>
          <a:p>
            <a:endParaRPr lang="en-US" dirty="0"/>
          </a:p>
        </p:txBody>
      </p:sp>
      <p:sp>
        <p:nvSpPr>
          <p:cNvPr id="4" name="Slide Number Placeholder 3"/>
          <p:cNvSpPr>
            <a:spLocks noGrp="1"/>
          </p:cNvSpPr>
          <p:nvPr>
            <p:ph type="sldNum" sz="quarter" idx="5"/>
          </p:nvPr>
        </p:nvSpPr>
        <p:spPr/>
        <p:txBody>
          <a:bodyPr/>
          <a:lstStyle/>
          <a:p>
            <a:fld id="{8A96B502-A3B9-4F9D-9D8D-6CAFAA429332}" type="slidenum">
              <a:rPr lang="en-US" smtClean="0"/>
              <a:t>31</a:t>
            </a:fld>
            <a:endParaRPr lang="en-US" dirty="0"/>
          </a:p>
        </p:txBody>
      </p:sp>
    </p:spTree>
    <p:extLst>
      <p:ext uri="{BB962C8B-B14F-4D97-AF65-F5344CB8AC3E}">
        <p14:creationId xmlns:p14="http://schemas.microsoft.com/office/powerpoint/2010/main" val="12312497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you currently rely on or expect to rely on government assistance programs for your child or loved one, you’ll want to ensure you don’t violate eligibility with a standard inheritance.</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 </a:t>
            </a:r>
            <a:r>
              <a:rPr lang="en-US" sz="1200" b="0" i="0" u="none" strike="noStrike" kern="1200" dirty="0">
                <a:solidFill>
                  <a:schemeClr val="tx1"/>
                </a:solidFill>
                <a:effectLst/>
                <a:latin typeface="+mn-lt"/>
                <a:ea typeface="+mn-ea"/>
                <a:cs typeface="+mn-cs"/>
              </a:rPr>
              <a:t>special needs trust, pooled special needs trust,</a:t>
            </a:r>
            <a:r>
              <a:rPr lang="en-US" dirty="0"/>
              <a:t> ABLE account, or combination of these tools can help you prepare for your loved one’s future.</a:t>
            </a:r>
          </a:p>
          <a:p>
            <a:endParaRPr lang="en-US" dirty="0"/>
          </a:p>
          <a:p>
            <a:r>
              <a:rPr lang="en-US" dirty="0"/>
              <a:t>A couple of good starting points in assessing a solution that’s right for you is to think about who you can entrust to manage the trust while working within the guidelines and make responsible financial spending decisions on behalf of your child. </a:t>
            </a:r>
          </a:p>
          <a:p>
            <a:endParaRPr lang="en-US" dirty="0"/>
          </a:p>
          <a:p>
            <a:r>
              <a:rPr lang="en-US" dirty="0"/>
              <a:t>Working with a financial professional to simply discuss your goals is a great place to start.</a:t>
            </a:r>
          </a:p>
        </p:txBody>
      </p:sp>
      <p:sp>
        <p:nvSpPr>
          <p:cNvPr id="4" name="Slide Number Placeholder 3"/>
          <p:cNvSpPr>
            <a:spLocks noGrp="1"/>
          </p:cNvSpPr>
          <p:nvPr>
            <p:ph type="sldNum" sz="quarter" idx="5"/>
          </p:nvPr>
        </p:nvSpPr>
        <p:spPr/>
        <p:txBody>
          <a:bodyPr/>
          <a:lstStyle/>
          <a:p>
            <a:fld id="{8A96B502-A3B9-4F9D-9D8D-6CAFAA429332}" type="slidenum">
              <a:rPr lang="en-US" smtClean="0"/>
              <a:t>32</a:t>
            </a:fld>
            <a:endParaRPr lang="en-US" dirty="0"/>
          </a:p>
        </p:txBody>
      </p:sp>
    </p:spTree>
    <p:extLst>
      <p:ext uri="{BB962C8B-B14F-4D97-AF65-F5344CB8AC3E}">
        <p14:creationId xmlns:p14="http://schemas.microsoft.com/office/powerpoint/2010/main" val="29432638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Calibri" panose="020F0502020204030204" pitchFamily="34" charset="0"/>
                <a:ea typeface="+mn-ea"/>
                <a:cs typeface="Calibri" panose="020F0502020204030204" pitchFamily="34" charset="0"/>
              </a:rPr>
              <a:t>Does anyone have any questions?</a:t>
            </a:r>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501980E-A242-044A-B921-D24AEDEC773B}" type="slidenum">
              <a:rPr kumimoji="0" lang="en-US" sz="13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33</a:t>
            </a:fld>
            <a:endParaRPr kumimoji="0" lang="en-US" sz="13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487754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501980E-A242-044A-B921-D24AEDEC773B}" type="slidenum">
              <a:rPr kumimoji="0" lang="en-US" sz="13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34</a:t>
            </a:fld>
            <a:endParaRPr kumimoji="0" lang="en-US" sz="13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8203521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g"/><Relationship Id="rId1" Type="http://schemas.openxmlformats.org/officeDocument/2006/relationships/slideMaster" Target="../slideMasters/slideMaster1.xml"/><Relationship Id="rId5" Type="http://schemas.openxmlformats.org/officeDocument/2006/relationships/image" Target="../media/image2.png"/><Relationship Id="rId4" Type="http://schemas.openxmlformats.org/officeDocument/2006/relationships/image" Target="../media/image6.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_rels/slideLayout2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Master" Target="../slideMasters/slideMaster1.xml"/><Relationship Id="rId5" Type="http://schemas.openxmlformats.org/officeDocument/2006/relationships/image" Target="../media/image13.png"/><Relationship Id="rId4" Type="http://schemas.openxmlformats.org/officeDocument/2006/relationships/image" Target="../media/image14.jpeg"/></Relationships>
</file>

<file path=ppt/slideLayouts/_rels/slideLayout2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2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Master" Target="../slideMasters/slideMaster1.xml"/><Relationship Id="rId5" Type="http://schemas.openxmlformats.org/officeDocument/2006/relationships/image" Target="../media/image11.png"/><Relationship Id="rId4" Type="http://schemas.openxmlformats.org/officeDocument/2006/relationships/image" Target="../media/image15.jpeg"/></Relationships>
</file>

<file path=ppt/slideLayouts/_rels/slideLayout2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Master" Target="../slideMasters/slideMaster1.xml"/><Relationship Id="rId5" Type="http://schemas.openxmlformats.org/officeDocument/2006/relationships/image" Target="../media/image11.png"/><Relationship Id="rId4" Type="http://schemas.openxmlformats.org/officeDocument/2006/relationships/image" Target="../media/image16.jpeg"/></Relationships>
</file>

<file path=ppt/slideLayouts/_rels/slideLayout2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Master" Target="../slideMasters/slideMaster1.xml"/><Relationship Id="rId5" Type="http://schemas.openxmlformats.org/officeDocument/2006/relationships/image" Target="../media/image11.png"/><Relationship Id="rId4" Type="http://schemas.openxmlformats.org/officeDocument/2006/relationships/image" Target="../media/image17.jpeg"/></Relationships>
</file>

<file path=ppt/slideLayouts/_rels/slideLayout2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Master" Target="../slideMasters/slideMaster1.xml"/><Relationship Id="rId5" Type="http://schemas.openxmlformats.org/officeDocument/2006/relationships/image" Target="../media/image11.png"/><Relationship Id="rId4" Type="http://schemas.openxmlformats.org/officeDocument/2006/relationships/image" Target="../media/image18.jpeg"/></Relationships>
</file>

<file path=ppt/slideLayouts/_rels/slideLayout3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Master" Target="../slideMasters/slideMaster1.xml"/><Relationship Id="rId5" Type="http://schemas.openxmlformats.org/officeDocument/2006/relationships/image" Target="../media/image11.png"/><Relationship Id="rId4" Type="http://schemas.openxmlformats.org/officeDocument/2006/relationships/image" Target="../media/image19.jpe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8.jp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8.jp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8.jp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8.jp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8.jp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8.jp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3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Master" Target="../slideMasters/slideMaster1.xml"/><Relationship Id="rId5" Type="http://schemas.openxmlformats.org/officeDocument/2006/relationships/image" Target="../media/image11.png"/><Relationship Id="rId4" Type="http://schemas.openxmlformats.org/officeDocument/2006/relationships/image" Target="../media/image21.jpeg"/></Relationships>
</file>

<file path=ppt/slideLayouts/_rels/slideLayout3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Master" Target="../slideMasters/slideMaster1.xml"/><Relationship Id="rId5" Type="http://schemas.openxmlformats.org/officeDocument/2006/relationships/image" Target="../media/image11.png"/><Relationship Id="rId4" Type="http://schemas.openxmlformats.org/officeDocument/2006/relationships/image" Target="../media/image20.jpeg"/></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B - Shape 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62967" y="3429001"/>
            <a:ext cx="6367848" cy="1203960"/>
          </a:xfrm>
        </p:spPr>
        <p:txBody>
          <a:bodyPr anchor="t">
            <a:normAutofit/>
          </a:bodyPr>
          <a:lstStyle>
            <a:lvl1pPr algn="l">
              <a:defRPr sz="4800" b="0" i="0">
                <a:solidFill>
                  <a:schemeClr val="tx1"/>
                </a:solidFill>
                <a:latin typeface="Calibri" panose="020F0502020204030204" pitchFamily="34" charset="0"/>
              </a:defRPr>
            </a:lvl1pPr>
          </a:lstStyle>
          <a:p>
            <a:r>
              <a:rPr lang="en-US"/>
              <a:t>Click to edit Master title style</a:t>
            </a:r>
            <a:endParaRPr lang="en-US" dirty="0"/>
          </a:p>
        </p:txBody>
      </p:sp>
      <p:pic>
        <p:nvPicPr>
          <p:cNvPr id="4" name="Picture 3"/>
          <p:cNvPicPr>
            <a:picLocks noChangeAspect="1"/>
          </p:cNvPicPr>
          <p:nvPr userDrawn="1"/>
        </p:nvPicPr>
        <p:blipFill>
          <a:blip r:embed="rId3"/>
          <a:srcRect/>
          <a:stretch/>
        </p:blipFill>
        <p:spPr>
          <a:xfrm>
            <a:off x="7619991" y="0"/>
            <a:ext cx="4572009" cy="2743205"/>
          </a:xfrm>
          <a:prstGeom prst="rect">
            <a:avLst/>
          </a:prstGeom>
        </p:spPr>
      </p:pic>
      <p:cxnSp>
        <p:nvCxnSpPr>
          <p:cNvPr id="20" name="Straight Connector 19"/>
          <p:cNvCxnSpPr/>
          <p:nvPr userDrawn="1"/>
        </p:nvCxnSpPr>
        <p:spPr>
          <a:xfrm flipH="1">
            <a:off x="462967" y="3198840"/>
            <a:ext cx="61897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69C72975-DDEA-D34F-9F38-D4B231AACE4A}"/>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457200" y="6004124"/>
            <a:ext cx="2637155" cy="373255"/>
          </a:xfrm>
          <a:prstGeom prst="rect">
            <a:avLst/>
          </a:prstGeom>
        </p:spPr>
      </p:pic>
      <p:sp>
        <p:nvSpPr>
          <p:cNvPr id="11" name="Text Placeholder 6">
            <a:extLst>
              <a:ext uri="{FF2B5EF4-FFF2-40B4-BE49-F238E27FC236}">
                <a16:creationId xmlns:a16="http://schemas.microsoft.com/office/drawing/2014/main" id="{E54DA4DF-3825-CF4E-88DB-5B17A2266A28}"/>
              </a:ext>
            </a:extLst>
          </p:cNvPr>
          <p:cNvSpPr>
            <a:spLocks noGrp="1"/>
          </p:cNvSpPr>
          <p:nvPr>
            <p:ph type="body" sz="quarter" idx="13" hasCustomPrompt="1"/>
          </p:nvPr>
        </p:nvSpPr>
        <p:spPr>
          <a:xfrm>
            <a:off x="5930153" y="5817973"/>
            <a:ext cx="5804647" cy="582827"/>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3425331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B | FSBL - Shape 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62967" y="3429001"/>
            <a:ext cx="6367848" cy="1203960"/>
          </a:xfrm>
        </p:spPr>
        <p:txBody>
          <a:bodyPr anchor="t">
            <a:normAutofit/>
          </a:bodyPr>
          <a:lstStyle>
            <a:lvl1pPr algn="l">
              <a:defRPr sz="4800" b="0" i="0">
                <a:solidFill>
                  <a:schemeClr val="tx1"/>
                </a:solidFill>
                <a:latin typeface="Calibri" panose="020F0502020204030204" pitchFamily="34" charset="0"/>
              </a:defRPr>
            </a:lvl1pPr>
          </a:lstStyle>
          <a:p>
            <a:r>
              <a:rPr lang="en-US"/>
              <a:t>Click to edit Master title style</a:t>
            </a:r>
            <a:endParaRPr lang="en-US" dirty="0"/>
          </a:p>
        </p:txBody>
      </p:sp>
      <p:cxnSp>
        <p:nvCxnSpPr>
          <p:cNvPr id="20" name="Straight Connector 19"/>
          <p:cNvCxnSpPr/>
          <p:nvPr userDrawn="1"/>
        </p:nvCxnSpPr>
        <p:spPr>
          <a:xfrm flipH="1">
            <a:off x="462967" y="3198840"/>
            <a:ext cx="61897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3730564" y="5384111"/>
            <a:ext cx="4730872" cy="1281278"/>
          </a:xfrm>
          <a:prstGeom prst="rect">
            <a:avLst/>
          </a:prstGeom>
        </p:spPr>
      </p:pic>
      <p:sp>
        <p:nvSpPr>
          <p:cNvPr id="10" name="Text Placeholder 6">
            <a:extLst>
              <a:ext uri="{FF2B5EF4-FFF2-40B4-BE49-F238E27FC236}">
                <a16:creationId xmlns:a16="http://schemas.microsoft.com/office/drawing/2014/main" id="{B4B73F8E-EE09-D941-88A2-25A75DA0D173}"/>
              </a:ext>
            </a:extLst>
          </p:cNvPr>
          <p:cNvSpPr>
            <a:spLocks noGrp="1"/>
          </p:cNvSpPr>
          <p:nvPr>
            <p:ph type="body" sz="quarter" idx="12" hasCustomPrompt="1"/>
          </p:nvPr>
        </p:nvSpPr>
        <p:spPr>
          <a:xfrm>
            <a:off x="6212541" y="1053474"/>
            <a:ext cx="5522259" cy="318129"/>
          </a:xfrm>
        </p:spPr>
        <p:txBody>
          <a:bodyPr anchor="b">
            <a:normAutofit/>
          </a:bodyPr>
          <a:lstStyle>
            <a:lvl1pPr marL="0" indent="0" algn="r">
              <a:buNone/>
              <a:defRPr sz="14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pic>
        <p:nvPicPr>
          <p:cNvPr id="7" name="Picture 6">
            <a:extLst>
              <a:ext uri="{FF2B5EF4-FFF2-40B4-BE49-F238E27FC236}">
                <a16:creationId xmlns:a16="http://schemas.microsoft.com/office/drawing/2014/main" id="{684A7556-B5DF-EF4D-BC2D-148DA4F20F83}"/>
              </a:ext>
            </a:extLst>
          </p:cNvPr>
          <p:cNvPicPr>
            <a:picLocks noChangeAspect="1"/>
          </p:cNvPicPr>
          <p:nvPr userDrawn="1"/>
        </p:nvPicPr>
        <p:blipFill>
          <a:blip r:embed="rId4"/>
          <a:srcRect/>
          <a:stretch/>
        </p:blipFill>
        <p:spPr>
          <a:xfrm>
            <a:off x="7619991" y="0"/>
            <a:ext cx="4572009" cy="2743205"/>
          </a:xfrm>
          <a:prstGeom prst="rect">
            <a:avLst/>
          </a:prstGeom>
        </p:spPr>
      </p:pic>
    </p:spTree>
    <p:extLst>
      <p:ext uri="{BB962C8B-B14F-4D97-AF65-F5344CB8AC3E}">
        <p14:creationId xmlns:p14="http://schemas.microsoft.com/office/powerpoint/2010/main" val="12590554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_Whit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57200" y="6004124"/>
            <a:ext cx="2637155" cy="373255"/>
          </a:xfrm>
          <a:prstGeom prst="rect">
            <a:avLst/>
          </a:prstGeom>
        </p:spPr>
      </p:pic>
      <p:sp>
        <p:nvSpPr>
          <p:cNvPr id="10" name="Title 1"/>
          <p:cNvSpPr>
            <a:spLocks noGrp="1"/>
          </p:cNvSpPr>
          <p:nvPr>
            <p:ph type="ctrTitle"/>
          </p:nvPr>
        </p:nvSpPr>
        <p:spPr>
          <a:xfrm>
            <a:off x="457200" y="2201145"/>
            <a:ext cx="6367848" cy="1895347"/>
          </a:xfrm>
        </p:spPr>
        <p:txBody>
          <a:bodyPr anchor="b">
            <a:normAutofit/>
          </a:bodyPr>
          <a:lstStyle>
            <a:lvl1pPr algn="l">
              <a:defRPr sz="4800" b="0" i="0">
                <a:solidFill>
                  <a:schemeClr val="accent1"/>
                </a:solidFill>
                <a:latin typeface="Calibri" panose="020F0502020204030204" pitchFamily="34" charset="0"/>
              </a:defRPr>
            </a:lvl1pPr>
          </a:lstStyle>
          <a:p>
            <a:r>
              <a:rPr lang="en-US"/>
              <a:t>Click to edit Master title style</a:t>
            </a:r>
            <a:endParaRPr lang="en-US" dirty="0"/>
          </a:p>
        </p:txBody>
      </p:sp>
      <p:sp>
        <p:nvSpPr>
          <p:cNvPr id="11" name="Subtitle 2"/>
          <p:cNvSpPr>
            <a:spLocks noGrp="1"/>
          </p:cNvSpPr>
          <p:nvPr>
            <p:ph type="subTitle" idx="1" hasCustomPrompt="1"/>
          </p:nvPr>
        </p:nvSpPr>
        <p:spPr>
          <a:xfrm>
            <a:off x="457200" y="4188567"/>
            <a:ext cx="6367848" cy="1655762"/>
          </a:xfrm>
        </p:spPr>
        <p:txBody>
          <a:bodyPr>
            <a:normAutofit/>
          </a:bodyPr>
          <a:lstStyle>
            <a:lvl1pPr marL="0" indent="0" algn="l">
              <a:buNone/>
              <a:defRPr sz="1400" b="0" i="0">
                <a:solidFill>
                  <a:schemeClr val="accent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2" name="TextBox 11">
            <a:extLst>
              <a:ext uri="{FF2B5EF4-FFF2-40B4-BE49-F238E27FC236}">
                <a16:creationId xmlns:a16="http://schemas.microsoft.com/office/drawing/2014/main" id="{EFE790F7-1226-DE4A-8080-B04FD2ACD0BC}"/>
              </a:ext>
            </a:extLst>
          </p:cNvPr>
          <p:cNvSpPr txBox="1"/>
          <p:nvPr userDrawn="1"/>
        </p:nvSpPr>
        <p:spPr>
          <a:xfrm>
            <a:off x="457200" y="657427"/>
            <a:ext cx="3893063" cy="186269"/>
          </a:xfrm>
          <a:prstGeom prst="rect">
            <a:avLst/>
          </a:prstGeom>
          <a:noFill/>
          <a:ln>
            <a:noFill/>
          </a:ln>
        </p:spPr>
        <p:txBody>
          <a:bodyPr wrap="square" lIns="0" tIns="0" rIns="0" bIns="0" rtlCol="0">
            <a:spAutoFit/>
          </a:bodyPr>
          <a:lstStyle/>
          <a:p>
            <a:pPr>
              <a:lnSpc>
                <a:spcPct val="150000"/>
              </a:lnSpc>
            </a:pPr>
            <a:r>
              <a:rPr lang="en-US" sz="900" b="0" i="0" dirty="0">
                <a:ln>
                  <a:noFill/>
                </a:ln>
                <a:solidFill>
                  <a:schemeClr val="tx1"/>
                </a:solidFill>
                <a:latin typeface="Calibri" panose="020F0502020204030204" pitchFamily="34" charset="0"/>
                <a:cs typeface="Calibri" panose="020F0502020204030204" pitchFamily="34" charset="0"/>
              </a:rPr>
              <a:t>—</a:t>
            </a:r>
          </a:p>
        </p:txBody>
      </p:sp>
      <p:sp>
        <p:nvSpPr>
          <p:cNvPr id="13" name="Text Placeholder 7">
            <a:extLst>
              <a:ext uri="{FF2B5EF4-FFF2-40B4-BE49-F238E27FC236}">
                <a16:creationId xmlns:a16="http://schemas.microsoft.com/office/drawing/2014/main" id="{695CE255-568B-F74D-8B70-357150A535CE}"/>
              </a:ext>
            </a:extLst>
          </p:cNvPr>
          <p:cNvSpPr>
            <a:spLocks noGrp="1"/>
          </p:cNvSpPr>
          <p:nvPr>
            <p:ph type="body" sz="quarter" idx="10"/>
          </p:nvPr>
        </p:nvSpPr>
        <p:spPr>
          <a:xfrm>
            <a:off x="457200" y="839465"/>
            <a:ext cx="3905251" cy="293343"/>
          </a:xfrm>
        </p:spPr>
        <p:txBody>
          <a:bodyPr lIns="0" tIns="0" rIns="0" bIns="0">
            <a:noAutofit/>
          </a:bodyPr>
          <a:lstStyle>
            <a:lvl1pPr marL="0" indent="0">
              <a:buNone/>
              <a:defRPr sz="900" b="0" i="0">
                <a:solidFill>
                  <a:schemeClr val="tx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4" name="Text Placeholder 7">
            <a:extLst>
              <a:ext uri="{FF2B5EF4-FFF2-40B4-BE49-F238E27FC236}">
                <a16:creationId xmlns:a16="http://schemas.microsoft.com/office/drawing/2014/main" id="{A1DF9FC5-0FC0-5848-9287-0FA9465700ED}"/>
              </a:ext>
            </a:extLst>
          </p:cNvPr>
          <p:cNvSpPr>
            <a:spLocks noGrp="1"/>
          </p:cNvSpPr>
          <p:nvPr>
            <p:ph type="body" sz="quarter" idx="11" hasCustomPrompt="1"/>
          </p:nvPr>
        </p:nvSpPr>
        <p:spPr>
          <a:xfrm>
            <a:off x="457200" y="466151"/>
            <a:ext cx="3905251" cy="226025"/>
          </a:xfrm>
        </p:spPr>
        <p:txBody>
          <a:bodyPr lIns="0" tIns="0" rIns="0" bIns="0" anchor="b">
            <a:noAutofit/>
          </a:bodyPr>
          <a:lstStyle>
            <a:lvl1pPr marL="0" indent="0">
              <a:buNone/>
              <a:defRPr sz="900" b="0" i="0">
                <a:solidFill>
                  <a:schemeClr val="tx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sp>
        <p:nvSpPr>
          <p:cNvPr id="19" name="Text Placeholder 6">
            <a:extLst>
              <a:ext uri="{FF2B5EF4-FFF2-40B4-BE49-F238E27FC236}">
                <a16:creationId xmlns:a16="http://schemas.microsoft.com/office/drawing/2014/main" id="{C85B9DC6-FECB-094D-A69E-CE5201E4F56B}"/>
              </a:ext>
            </a:extLst>
          </p:cNvPr>
          <p:cNvSpPr>
            <a:spLocks noGrp="1"/>
          </p:cNvSpPr>
          <p:nvPr>
            <p:ph type="body" sz="quarter" idx="12" hasCustomPrompt="1"/>
          </p:nvPr>
        </p:nvSpPr>
        <p:spPr>
          <a:xfrm>
            <a:off x="5930153" y="5817973"/>
            <a:ext cx="5804647" cy="582827"/>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pic>
        <p:nvPicPr>
          <p:cNvPr id="15" name="Picture 14">
            <a:extLst>
              <a:ext uri="{FF2B5EF4-FFF2-40B4-BE49-F238E27FC236}">
                <a16:creationId xmlns:a16="http://schemas.microsoft.com/office/drawing/2014/main" id="{4FB6C1C9-CF81-544A-824C-24D087CE784C}"/>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19991" y="1364"/>
            <a:ext cx="4572010" cy="2743206"/>
          </a:xfrm>
          <a:prstGeom prst="rect">
            <a:avLst/>
          </a:prstGeom>
        </p:spPr>
      </p:pic>
    </p:spTree>
    <p:extLst>
      <p:ext uri="{BB962C8B-B14F-4D97-AF65-F5344CB8AC3E}">
        <p14:creationId xmlns:p14="http://schemas.microsoft.com/office/powerpoint/2010/main" val="4227893700"/>
      </p:ext>
    </p:extLst>
  </p:cSld>
  <p:clrMapOvr>
    <a:masterClrMapping/>
  </p:clrMapOvr>
  <p:transition>
    <p:fade/>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B_FSBL_Title_White">
    <p:spTree>
      <p:nvGrpSpPr>
        <p:cNvPr id="1" name=""/>
        <p:cNvGrpSpPr/>
        <p:nvPr/>
      </p:nvGrpSpPr>
      <p:grpSpPr>
        <a:xfrm>
          <a:off x="0" y="0"/>
          <a:ext cx="0" cy="0"/>
          <a:chOff x="0" y="0"/>
          <a:chExt cx="0" cy="0"/>
        </a:xfrm>
      </p:grpSpPr>
      <p:sp>
        <p:nvSpPr>
          <p:cNvPr id="10" name="Title 1"/>
          <p:cNvSpPr>
            <a:spLocks noGrp="1"/>
          </p:cNvSpPr>
          <p:nvPr>
            <p:ph type="ctrTitle"/>
          </p:nvPr>
        </p:nvSpPr>
        <p:spPr>
          <a:xfrm>
            <a:off x="457200" y="2201145"/>
            <a:ext cx="6367848" cy="1895347"/>
          </a:xfrm>
        </p:spPr>
        <p:txBody>
          <a:bodyPr anchor="b">
            <a:normAutofit/>
          </a:bodyPr>
          <a:lstStyle>
            <a:lvl1pPr algn="l">
              <a:defRPr sz="4800" b="0" i="0">
                <a:solidFill>
                  <a:schemeClr val="accent1"/>
                </a:solidFill>
                <a:latin typeface="Calibri" panose="020F0502020204030204" pitchFamily="34" charset="0"/>
              </a:defRPr>
            </a:lvl1pPr>
          </a:lstStyle>
          <a:p>
            <a:r>
              <a:rPr lang="en-US"/>
              <a:t>Click to edit Master title style</a:t>
            </a:r>
            <a:endParaRPr lang="en-US" dirty="0"/>
          </a:p>
        </p:txBody>
      </p:sp>
      <p:sp>
        <p:nvSpPr>
          <p:cNvPr id="11" name="Subtitle 2"/>
          <p:cNvSpPr>
            <a:spLocks noGrp="1"/>
          </p:cNvSpPr>
          <p:nvPr>
            <p:ph type="subTitle" idx="1" hasCustomPrompt="1"/>
          </p:nvPr>
        </p:nvSpPr>
        <p:spPr>
          <a:xfrm>
            <a:off x="457200" y="4188567"/>
            <a:ext cx="6367848" cy="1655762"/>
          </a:xfrm>
        </p:spPr>
        <p:txBody>
          <a:bodyPr>
            <a:normAutofit/>
          </a:bodyPr>
          <a:lstStyle>
            <a:lvl1pPr marL="0" indent="0" algn="l">
              <a:buNone/>
              <a:defRPr sz="1400" b="0" i="0">
                <a:solidFill>
                  <a:schemeClr val="accent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2" name="TextBox 11">
            <a:extLst>
              <a:ext uri="{FF2B5EF4-FFF2-40B4-BE49-F238E27FC236}">
                <a16:creationId xmlns:a16="http://schemas.microsoft.com/office/drawing/2014/main" id="{EFE790F7-1226-DE4A-8080-B04FD2ACD0BC}"/>
              </a:ext>
            </a:extLst>
          </p:cNvPr>
          <p:cNvSpPr txBox="1"/>
          <p:nvPr userDrawn="1"/>
        </p:nvSpPr>
        <p:spPr>
          <a:xfrm>
            <a:off x="457200" y="657427"/>
            <a:ext cx="3893063" cy="186269"/>
          </a:xfrm>
          <a:prstGeom prst="rect">
            <a:avLst/>
          </a:prstGeom>
          <a:noFill/>
          <a:ln>
            <a:noFill/>
          </a:ln>
        </p:spPr>
        <p:txBody>
          <a:bodyPr wrap="square" lIns="0" tIns="0" rIns="0" bIns="0" rtlCol="0">
            <a:spAutoFit/>
          </a:bodyPr>
          <a:lstStyle/>
          <a:p>
            <a:pPr>
              <a:lnSpc>
                <a:spcPct val="150000"/>
              </a:lnSpc>
            </a:pPr>
            <a:r>
              <a:rPr lang="en-US" sz="900" b="0" i="0" dirty="0">
                <a:ln>
                  <a:noFill/>
                </a:ln>
                <a:solidFill>
                  <a:schemeClr val="tx1"/>
                </a:solidFill>
                <a:latin typeface="Calibri" panose="020F0502020204030204" pitchFamily="34" charset="0"/>
                <a:cs typeface="Calibri" panose="020F0502020204030204" pitchFamily="34" charset="0"/>
              </a:rPr>
              <a:t>—</a:t>
            </a:r>
          </a:p>
        </p:txBody>
      </p:sp>
      <p:sp>
        <p:nvSpPr>
          <p:cNvPr id="13" name="Text Placeholder 7">
            <a:extLst>
              <a:ext uri="{FF2B5EF4-FFF2-40B4-BE49-F238E27FC236}">
                <a16:creationId xmlns:a16="http://schemas.microsoft.com/office/drawing/2014/main" id="{695CE255-568B-F74D-8B70-357150A535CE}"/>
              </a:ext>
            </a:extLst>
          </p:cNvPr>
          <p:cNvSpPr>
            <a:spLocks noGrp="1"/>
          </p:cNvSpPr>
          <p:nvPr>
            <p:ph type="body" sz="quarter" idx="10"/>
          </p:nvPr>
        </p:nvSpPr>
        <p:spPr>
          <a:xfrm>
            <a:off x="457200" y="839465"/>
            <a:ext cx="3905251" cy="293343"/>
          </a:xfrm>
        </p:spPr>
        <p:txBody>
          <a:bodyPr lIns="0" tIns="0" rIns="0" bIns="0">
            <a:noAutofit/>
          </a:bodyPr>
          <a:lstStyle>
            <a:lvl1pPr marL="0" indent="0">
              <a:buNone/>
              <a:defRPr sz="900" b="0" i="0">
                <a:solidFill>
                  <a:schemeClr val="tx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4" name="Text Placeholder 7">
            <a:extLst>
              <a:ext uri="{FF2B5EF4-FFF2-40B4-BE49-F238E27FC236}">
                <a16:creationId xmlns:a16="http://schemas.microsoft.com/office/drawing/2014/main" id="{A1DF9FC5-0FC0-5848-9287-0FA9465700ED}"/>
              </a:ext>
            </a:extLst>
          </p:cNvPr>
          <p:cNvSpPr>
            <a:spLocks noGrp="1"/>
          </p:cNvSpPr>
          <p:nvPr>
            <p:ph type="body" sz="quarter" idx="11" hasCustomPrompt="1"/>
          </p:nvPr>
        </p:nvSpPr>
        <p:spPr>
          <a:xfrm>
            <a:off x="457200" y="466151"/>
            <a:ext cx="3905251" cy="226025"/>
          </a:xfrm>
        </p:spPr>
        <p:txBody>
          <a:bodyPr lIns="0" tIns="0" rIns="0" bIns="0" anchor="b">
            <a:noAutofit/>
          </a:bodyPr>
          <a:lstStyle>
            <a:lvl1pPr marL="0" indent="0">
              <a:buNone/>
              <a:defRPr sz="900" b="0" i="0">
                <a:solidFill>
                  <a:schemeClr val="tx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pic>
        <p:nvPicPr>
          <p:cNvPr id="15" name="Picture 14">
            <a:extLst>
              <a:ext uri="{FF2B5EF4-FFF2-40B4-BE49-F238E27FC236}">
                <a16:creationId xmlns:a16="http://schemas.microsoft.com/office/drawing/2014/main" id="{4FB6C1C9-CF81-544A-824C-24D087CE784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19991" y="1364"/>
            <a:ext cx="4572010" cy="2743206"/>
          </a:xfrm>
          <a:prstGeom prst="rect">
            <a:avLst/>
          </a:prstGeom>
        </p:spPr>
      </p:pic>
      <p:pic>
        <p:nvPicPr>
          <p:cNvPr id="16" name="Picture 15">
            <a:extLst>
              <a:ext uri="{FF2B5EF4-FFF2-40B4-BE49-F238E27FC236}">
                <a16:creationId xmlns:a16="http://schemas.microsoft.com/office/drawing/2014/main" id="{7F782969-59E9-6245-877B-9493BB9F739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3730564" y="5384111"/>
            <a:ext cx="4730872" cy="1281278"/>
          </a:xfrm>
          <a:prstGeom prst="rect">
            <a:avLst/>
          </a:prstGeom>
        </p:spPr>
      </p:pic>
      <p:sp>
        <p:nvSpPr>
          <p:cNvPr id="17" name="Text Placeholder 6">
            <a:extLst>
              <a:ext uri="{FF2B5EF4-FFF2-40B4-BE49-F238E27FC236}">
                <a16:creationId xmlns:a16="http://schemas.microsoft.com/office/drawing/2014/main" id="{B6270E2D-ECF4-344E-AC81-01B98EF87FAA}"/>
              </a:ext>
            </a:extLst>
          </p:cNvPr>
          <p:cNvSpPr>
            <a:spLocks noGrp="1"/>
          </p:cNvSpPr>
          <p:nvPr>
            <p:ph type="body" sz="quarter" idx="12" hasCustomPrompt="1"/>
          </p:nvPr>
        </p:nvSpPr>
        <p:spPr>
          <a:xfrm>
            <a:off x="6212541" y="1053474"/>
            <a:ext cx="5522259" cy="318129"/>
          </a:xfrm>
        </p:spPr>
        <p:txBody>
          <a:bodyPr anchor="b">
            <a:normAutofit/>
          </a:bodyPr>
          <a:lstStyle>
            <a:lvl1pPr marL="0" indent="0" algn="r">
              <a:buNone/>
              <a:defRPr sz="14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1615208427"/>
      </p:ext>
    </p:extLst>
  </p:cSld>
  <p:clrMapOvr>
    <a:masterClrMapping/>
  </p:clrMapOvr>
  <p:transition>
    <p:fade/>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Slide_blue">
    <p:bg>
      <p:bgPr>
        <a:solidFill>
          <a:schemeClr val="tx1"/>
        </a:solid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A6C780CA-A3D5-784C-91C8-E3E41399A7A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57200" y="6027544"/>
            <a:ext cx="2637162" cy="373256"/>
          </a:xfrm>
          <a:prstGeom prst="rect">
            <a:avLst/>
          </a:prstGeom>
        </p:spPr>
      </p:pic>
      <p:sp>
        <p:nvSpPr>
          <p:cNvPr id="14" name="Subtitle 2">
            <a:extLst>
              <a:ext uri="{FF2B5EF4-FFF2-40B4-BE49-F238E27FC236}">
                <a16:creationId xmlns:a16="http://schemas.microsoft.com/office/drawing/2014/main" id="{E51FF52C-19D1-B04D-9C7C-0F304292494A}"/>
              </a:ext>
            </a:extLst>
          </p:cNvPr>
          <p:cNvSpPr>
            <a:spLocks noGrp="1"/>
          </p:cNvSpPr>
          <p:nvPr>
            <p:ph type="subTitle" idx="1" hasCustomPrompt="1"/>
          </p:nvPr>
        </p:nvSpPr>
        <p:spPr>
          <a:xfrm>
            <a:off x="457200" y="4162211"/>
            <a:ext cx="6367848" cy="1655762"/>
          </a:xfrm>
        </p:spPr>
        <p:txBody>
          <a:bodyPr lIns="0" tIns="0" rIns="0" bIns="0">
            <a:normAutofit/>
          </a:bodyPr>
          <a:lstStyle>
            <a:lvl1pPr marL="0" indent="0" algn="l">
              <a:buNone/>
              <a:defRPr sz="1400" b="0" i="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5" name="TextBox 14">
            <a:extLst>
              <a:ext uri="{FF2B5EF4-FFF2-40B4-BE49-F238E27FC236}">
                <a16:creationId xmlns:a16="http://schemas.microsoft.com/office/drawing/2014/main" id="{5EF3CBA2-EE86-724F-9282-3A17E1504D66}"/>
              </a:ext>
            </a:extLst>
          </p:cNvPr>
          <p:cNvSpPr txBox="1"/>
          <p:nvPr userDrawn="1"/>
        </p:nvSpPr>
        <p:spPr>
          <a:xfrm>
            <a:off x="457200" y="657427"/>
            <a:ext cx="3893063" cy="186269"/>
          </a:xfrm>
          <a:prstGeom prst="rect">
            <a:avLst/>
          </a:prstGeom>
          <a:noFill/>
          <a:ln>
            <a:noFill/>
          </a:ln>
        </p:spPr>
        <p:txBody>
          <a:bodyPr wrap="square" lIns="0" tIns="0" rIns="0" bIns="0" rtlCol="0">
            <a:spAutoFit/>
          </a:bodyPr>
          <a:lstStyle/>
          <a:p>
            <a:pPr>
              <a:lnSpc>
                <a:spcPct val="150000"/>
              </a:lnSpc>
            </a:pPr>
            <a:r>
              <a:rPr lang="en-US" sz="900" b="0" i="0" dirty="0">
                <a:ln>
                  <a:noFill/>
                </a:ln>
                <a:solidFill>
                  <a:schemeClr val="bg1"/>
                </a:solidFill>
                <a:latin typeface="Calibri" panose="020F0502020204030204" pitchFamily="34" charset="0"/>
                <a:cs typeface="Calibri" panose="020F0502020204030204" pitchFamily="34" charset="0"/>
              </a:rPr>
              <a:t>—</a:t>
            </a:r>
          </a:p>
        </p:txBody>
      </p:sp>
      <p:sp>
        <p:nvSpPr>
          <p:cNvPr id="16" name="Text Placeholder 7">
            <a:extLst>
              <a:ext uri="{FF2B5EF4-FFF2-40B4-BE49-F238E27FC236}">
                <a16:creationId xmlns:a16="http://schemas.microsoft.com/office/drawing/2014/main" id="{7B6FAEE3-84A9-B94F-BC1E-AD9DC06AF891}"/>
              </a:ext>
            </a:extLst>
          </p:cNvPr>
          <p:cNvSpPr>
            <a:spLocks noGrp="1"/>
          </p:cNvSpPr>
          <p:nvPr>
            <p:ph type="body" sz="quarter" idx="10"/>
          </p:nvPr>
        </p:nvSpPr>
        <p:spPr>
          <a:xfrm>
            <a:off x="457200" y="839465"/>
            <a:ext cx="3905251" cy="293343"/>
          </a:xfrm>
        </p:spPr>
        <p:txBody>
          <a:bodyPr lIns="0" tIns="0" rIns="0" bIns="0">
            <a:noAutofit/>
          </a:bodyPr>
          <a:lstStyle>
            <a:lvl1pPr marL="0" indent="0">
              <a:buNone/>
              <a:defRPr sz="900" b="0" i="0">
                <a:solidFill>
                  <a:schemeClr val="bg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itle 1">
            <a:extLst>
              <a:ext uri="{FF2B5EF4-FFF2-40B4-BE49-F238E27FC236}">
                <a16:creationId xmlns:a16="http://schemas.microsoft.com/office/drawing/2014/main" id="{0613BA91-F8BD-9B4F-A58F-F106A7215383}"/>
              </a:ext>
            </a:extLst>
          </p:cNvPr>
          <p:cNvSpPr>
            <a:spLocks noGrp="1"/>
          </p:cNvSpPr>
          <p:nvPr>
            <p:ph type="ctrTitle"/>
          </p:nvPr>
        </p:nvSpPr>
        <p:spPr>
          <a:xfrm>
            <a:off x="457200" y="2174789"/>
            <a:ext cx="6367848" cy="1895347"/>
          </a:xfrm>
        </p:spPr>
        <p:txBody>
          <a:bodyPr lIns="0" tIns="0" rIns="0" bIns="0" anchor="b">
            <a:normAutofit/>
          </a:bodyPr>
          <a:lstStyle>
            <a:lvl1pPr algn="l">
              <a:defRPr sz="4800" b="0" i="0">
                <a:solidFill>
                  <a:schemeClr val="bg1"/>
                </a:solidFill>
                <a:latin typeface="Calibri" panose="020F0502020204030204" pitchFamily="34" charset="0"/>
              </a:defRPr>
            </a:lvl1pPr>
          </a:lstStyle>
          <a:p>
            <a:r>
              <a:rPr lang="en-US"/>
              <a:t>Click to edit Master title style</a:t>
            </a:r>
            <a:endParaRPr lang="en-US" dirty="0"/>
          </a:p>
        </p:txBody>
      </p:sp>
      <p:sp>
        <p:nvSpPr>
          <p:cNvPr id="18" name="Text Placeholder 7">
            <a:extLst>
              <a:ext uri="{FF2B5EF4-FFF2-40B4-BE49-F238E27FC236}">
                <a16:creationId xmlns:a16="http://schemas.microsoft.com/office/drawing/2014/main" id="{DAB9E99A-FC35-6E4C-9DBF-29A3D8F1BA1C}"/>
              </a:ext>
            </a:extLst>
          </p:cNvPr>
          <p:cNvSpPr>
            <a:spLocks noGrp="1"/>
          </p:cNvSpPr>
          <p:nvPr>
            <p:ph type="body" sz="quarter" idx="11" hasCustomPrompt="1"/>
          </p:nvPr>
        </p:nvSpPr>
        <p:spPr>
          <a:xfrm>
            <a:off x="457200" y="466151"/>
            <a:ext cx="3905251" cy="226025"/>
          </a:xfrm>
        </p:spPr>
        <p:txBody>
          <a:bodyPr lIns="0" tIns="0" rIns="0" bIns="0" anchor="b">
            <a:noAutofit/>
          </a:bodyPr>
          <a:lstStyle>
            <a:lvl1pPr marL="0" indent="0">
              <a:buNone/>
              <a:defRPr sz="900" b="0" i="0">
                <a:solidFill>
                  <a:schemeClr val="bg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sp>
        <p:nvSpPr>
          <p:cNvPr id="21" name="Text Placeholder 6">
            <a:extLst>
              <a:ext uri="{FF2B5EF4-FFF2-40B4-BE49-F238E27FC236}">
                <a16:creationId xmlns:a16="http://schemas.microsoft.com/office/drawing/2014/main" id="{8ED9FCAB-7677-CD43-916D-784FBDE290B1}"/>
              </a:ext>
            </a:extLst>
          </p:cNvPr>
          <p:cNvSpPr>
            <a:spLocks noGrp="1"/>
          </p:cNvSpPr>
          <p:nvPr>
            <p:ph type="body" sz="quarter" idx="12" hasCustomPrompt="1"/>
          </p:nvPr>
        </p:nvSpPr>
        <p:spPr>
          <a:xfrm>
            <a:off x="5580529" y="5817973"/>
            <a:ext cx="6154271" cy="582827"/>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pic>
        <p:nvPicPr>
          <p:cNvPr id="11" name="Picture 10">
            <a:extLst>
              <a:ext uri="{FF2B5EF4-FFF2-40B4-BE49-F238E27FC236}">
                <a16:creationId xmlns:a16="http://schemas.microsoft.com/office/drawing/2014/main" id="{D1859D35-ECF3-9C42-AF90-3D3370B4B418}"/>
              </a:ext>
            </a:extLst>
          </p:cNvPr>
          <p:cNvPicPr>
            <a:picLocks noChangeAspect="1"/>
          </p:cNvPicPr>
          <p:nvPr userDrawn="1"/>
        </p:nvPicPr>
        <p:blipFill>
          <a:blip r:embed="rId3"/>
          <a:srcRect/>
          <a:stretch/>
        </p:blipFill>
        <p:spPr>
          <a:xfrm>
            <a:off x="7619991" y="0"/>
            <a:ext cx="4572009" cy="2743205"/>
          </a:xfrm>
          <a:prstGeom prst="rect">
            <a:avLst/>
          </a:prstGeom>
        </p:spPr>
      </p:pic>
    </p:spTree>
    <p:extLst>
      <p:ext uri="{BB962C8B-B14F-4D97-AF65-F5344CB8AC3E}">
        <p14:creationId xmlns:p14="http://schemas.microsoft.com/office/powerpoint/2010/main" val="2973760288"/>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B_FSBL_Title Slide_blue">
    <p:bg>
      <p:bgPr>
        <a:solidFill>
          <a:schemeClr val="tx1"/>
        </a:solidFill>
        <a:effectLst/>
      </p:bgPr>
    </p:bg>
    <p:spTree>
      <p:nvGrpSpPr>
        <p:cNvPr id="1" name=""/>
        <p:cNvGrpSpPr/>
        <p:nvPr/>
      </p:nvGrpSpPr>
      <p:grpSpPr>
        <a:xfrm>
          <a:off x="0" y="0"/>
          <a:ext cx="0" cy="0"/>
          <a:chOff x="0" y="0"/>
          <a:chExt cx="0" cy="0"/>
        </a:xfrm>
      </p:grpSpPr>
      <p:sp>
        <p:nvSpPr>
          <p:cNvPr id="14" name="Subtitle 2">
            <a:extLst>
              <a:ext uri="{FF2B5EF4-FFF2-40B4-BE49-F238E27FC236}">
                <a16:creationId xmlns:a16="http://schemas.microsoft.com/office/drawing/2014/main" id="{E51FF52C-19D1-B04D-9C7C-0F304292494A}"/>
              </a:ext>
            </a:extLst>
          </p:cNvPr>
          <p:cNvSpPr>
            <a:spLocks noGrp="1"/>
          </p:cNvSpPr>
          <p:nvPr>
            <p:ph type="subTitle" idx="1" hasCustomPrompt="1"/>
          </p:nvPr>
        </p:nvSpPr>
        <p:spPr>
          <a:xfrm>
            <a:off x="457200" y="4162211"/>
            <a:ext cx="6367848" cy="1655762"/>
          </a:xfrm>
        </p:spPr>
        <p:txBody>
          <a:bodyPr lIns="0" tIns="0" rIns="0" bIns="0">
            <a:normAutofit/>
          </a:bodyPr>
          <a:lstStyle>
            <a:lvl1pPr marL="0" indent="0" algn="l">
              <a:buNone/>
              <a:defRPr sz="1400" b="0" i="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5" name="TextBox 14">
            <a:extLst>
              <a:ext uri="{FF2B5EF4-FFF2-40B4-BE49-F238E27FC236}">
                <a16:creationId xmlns:a16="http://schemas.microsoft.com/office/drawing/2014/main" id="{5EF3CBA2-EE86-724F-9282-3A17E1504D66}"/>
              </a:ext>
            </a:extLst>
          </p:cNvPr>
          <p:cNvSpPr txBox="1"/>
          <p:nvPr userDrawn="1"/>
        </p:nvSpPr>
        <p:spPr>
          <a:xfrm>
            <a:off x="457200" y="657427"/>
            <a:ext cx="3893063" cy="186269"/>
          </a:xfrm>
          <a:prstGeom prst="rect">
            <a:avLst/>
          </a:prstGeom>
          <a:noFill/>
          <a:ln>
            <a:noFill/>
          </a:ln>
        </p:spPr>
        <p:txBody>
          <a:bodyPr wrap="square" lIns="0" tIns="0" rIns="0" bIns="0" rtlCol="0">
            <a:spAutoFit/>
          </a:bodyPr>
          <a:lstStyle/>
          <a:p>
            <a:pPr>
              <a:lnSpc>
                <a:spcPct val="150000"/>
              </a:lnSpc>
            </a:pPr>
            <a:r>
              <a:rPr lang="en-US" sz="900" b="0" i="0" dirty="0">
                <a:ln>
                  <a:noFill/>
                </a:ln>
                <a:solidFill>
                  <a:schemeClr val="bg1"/>
                </a:solidFill>
                <a:latin typeface="Calibri" panose="020F0502020204030204" pitchFamily="34" charset="0"/>
                <a:cs typeface="Calibri" panose="020F0502020204030204" pitchFamily="34" charset="0"/>
              </a:rPr>
              <a:t>—</a:t>
            </a:r>
          </a:p>
        </p:txBody>
      </p:sp>
      <p:sp>
        <p:nvSpPr>
          <p:cNvPr id="16" name="Text Placeholder 7">
            <a:extLst>
              <a:ext uri="{FF2B5EF4-FFF2-40B4-BE49-F238E27FC236}">
                <a16:creationId xmlns:a16="http://schemas.microsoft.com/office/drawing/2014/main" id="{7B6FAEE3-84A9-B94F-BC1E-AD9DC06AF891}"/>
              </a:ext>
            </a:extLst>
          </p:cNvPr>
          <p:cNvSpPr>
            <a:spLocks noGrp="1"/>
          </p:cNvSpPr>
          <p:nvPr>
            <p:ph type="body" sz="quarter" idx="10"/>
          </p:nvPr>
        </p:nvSpPr>
        <p:spPr>
          <a:xfrm>
            <a:off x="457200" y="839465"/>
            <a:ext cx="3905251" cy="293343"/>
          </a:xfrm>
        </p:spPr>
        <p:txBody>
          <a:bodyPr lIns="0" tIns="0" rIns="0" bIns="0">
            <a:noAutofit/>
          </a:bodyPr>
          <a:lstStyle>
            <a:lvl1pPr marL="0" indent="0">
              <a:buNone/>
              <a:defRPr sz="900" b="0" i="0">
                <a:solidFill>
                  <a:schemeClr val="bg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itle 1">
            <a:extLst>
              <a:ext uri="{FF2B5EF4-FFF2-40B4-BE49-F238E27FC236}">
                <a16:creationId xmlns:a16="http://schemas.microsoft.com/office/drawing/2014/main" id="{0613BA91-F8BD-9B4F-A58F-F106A7215383}"/>
              </a:ext>
            </a:extLst>
          </p:cNvPr>
          <p:cNvSpPr>
            <a:spLocks noGrp="1"/>
          </p:cNvSpPr>
          <p:nvPr>
            <p:ph type="ctrTitle"/>
          </p:nvPr>
        </p:nvSpPr>
        <p:spPr>
          <a:xfrm>
            <a:off x="457200" y="2174789"/>
            <a:ext cx="6367848" cy="1895347"/>
          </a:xfrm>
        </p:spPr>
        <p:txBody>
          <a:bodyPr lIns="0" tIns="0" rIns="0" bIns="0" anchor="b">
            <a:normAutofit/>
          </a:bodyPr>
          <a:lstStyle>
            <a:lvl1pPr algn="l">
              <a:defRPr sz="4800" b="0" i="0">
                <a:solidFill>
                  <a:schemeClr val="bg1"/>
                </a:solidFill>
                <a:latin typeface="Calibri" panose="020F0502020204030204" pitchFamily="34" charset="0"/>
              </a:defRPr>
            </a:lvl1pPr>
          </a:lstStyle>
          <a:p>
            <a:r>
              <a:rPr lang="en-US"/>
              <a:t>Click to edit Master title style</a:t>
            </a:r>
            <a:endParaRPr lang="en-US" dirty="0"/>
          </a:p>
        </p:txBody>
      </p:sp>
      <p:sp>
        <p:nvSpPr>
          <p:cNvPr id="18" name="Text Placeholder 7">
            <a:extLst>
              <a:ext uri="{FF2B5EF4-FFF2-40B4-BE49-F238E27FC236}">
                <a16:creationId xmlns:a16="http://schemas.microsoft.com/office/drawing/2014/main" id="{DAB9E99A-FC35-6E4C-9DBF-29A3D8F1BA1C}"/>
              </a:ext>
            </a:extLst>
          </p:cNvPr>
          <p:cNvSpPr>
            <a:spLocks noGrp="1"/>
          </p:cNvSpPr>
          <p:nvPr>
            <p:ph type="body" sz="quarter" idx="11" hasCustomPrompt="1"/>
          </p:nvPr>
        </p:nvSpPr>
        <p:spPr>
          <a:xfrm>
            <a:off x="457200" y="466151"/>
            <a:ext cx="3905251" cy="226025"/>
          </a:xfrm>
        </p:spPr>
        <p:txBody>
          <a:bodyPr lIns="0" tIns="0" rIns="0" bIns="0" anchor="b">
            <a:noAutofit/>
          </a:bodyPr>
          <a:lstStyle>
            <a:lvl1pPr marL="0" indent="0">
              <a:buNone/>
              <a:defRPr sz="900" b="0" i="0">
                <a:solidFill>
                  <a:schemeClr val="bg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pic>
        <p:nvPicPr>
          <p:cNvPr id="11" name="Picture 10">
            <a:extLst>
              <a:ext uri="{FF2B5EF4-FFF2-40B4-BE49-F238E27FC236}">
                <a16:creationId xmlns:a16="http://schemas.microsoft.com/office/drawing/2014/main" id="{D1859D35-ECF3-9C42-AF90-3D3370B4B418}"/>
              </a:ext>
            </a:extLst>
          </p:cNvPr>
          <p:cNvPicPr>
            <a:picLocks noChangeAspect="1"/>
          </p:cNvPicPr>
          <p:nvPr userDrawn="1"/>
        </p:nvPicPr>
        <p:blipFill>
          <a:blip r:embed="rId2"/>
          <a:srcRect/>
          <a:stretch/>
        </p:blipFill>
        <p:spPr>
          <a:xfrm>
            <a:off x="7619991" y="0"/>
            <a:ext cx="4572009" cy="2743205"/>
          </a:xfrm>
          <a:prstGeom prst="rect">
            <a:avLst/>
          </a:prstGeom>
        </p:spPr>
      </p:pic>
      <p:pic>
        <p:nvPicPr>
          <p:cNvPr id="10" name="Picture 9">
            <a:extLst>
              <a:ext uri="{FF2B5EF4-FFF2-40B4-BE49-F238E27FC236}">
                <a16:creationId xmlns:a16="http://schemas.microsoft.com/office/drawing/2014/main" id="{822A299D-A87A-CD4D-A5EF-C8113A7DECBF}"/>
              </a:ext>
            </a:extLst>
          </p:cNvPr>
          <p:cNvPicPr>
            <a:picLocks noChangeAspect="1"/>
          </p:cNvPicPr>
          <p:nvPr userDrawn="1"/>
        </p:nvPicPr>
        <p:blipFill>
          <a:blip r:embed="rId3"/>
          <a:srcRect/>
          <a:stretch/>
        </p:blipFill>
        <p:spPr>
          <a:xfrm>
            <a:off x="3730564" y="5420724"/>
            <a:ext cx="4730872" cy="1063117"/>
          </a:xfrm>
          <a:prstGeom prst="rect">
            <a:avLst/>
          </a:prstGeom>
        </p:spPr>
      </p:pic>
      <p:sp>
        <p:nvSpPr>
          <p:cNvPr id="12" name="Text Placeholder 6">
            <a:extLst>
              <a:ext uri="{FF2B5EF4-FFF2-40B4-BE49-F238E27FC236}">
                <a16:creationId xmlns:a16="http://schemas.microsoft.com/office/drawing/2014/main" id="{C84C6FED-3220-DE45-ACD4-CC0644259AB4}"/>
              </a:ext>
            </a:extLst>
          </p:cNvPr>
          <p:cNvSpPr>
            <a:spLocks noGrp="1"/>
          </p:cNvSpPr>
          <p:nvPr>
            <p:ph type="body" sz="quarter" idx="12" hasCustomPrompt="1"/>
          </p:nvPr>
        </p:nvSpPr>
        <p:spPr>
          <a:xfrm>
            <a:off x="6212541" y="1053474"/>
            <a:ext cx="5522259" cy="318129"/>
          </a:xfrm>
        </p:spPr>
        <p:txBody>
          <a:bodyPr anchor="b">
            <a:normAutofit/>
          </a:bodyPr>
          <a:lstStyle>
            <a:lvl1pPr marL="0" indent="0" algn="r">
              <a:buNone/>
              <a:defRPr sz="14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3951929177"/>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lide_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Picture 4" descr="A picture containing person, table, indoor, meal&#10;&#10;Description automatically generated">
            <a:extLst>
              <a:ext uri="{FF2B5EF4-FFF2-40B4-BE49-F238E27FC236}">
                <a16:creationId xmlns:a16="http://schemas.microsoft.com/office/drawing/2014/main" id="{C5A3FB41-F28E-C842-A6CC-88454AE790A0}"/>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1084" t="5971" r="3836" b="13806"/>
          <a:stretch/>
        </p:blipFill>
        <p:spPr>
          <a:xfrm>
            <a:off x="1" y="0"/>
            <a:ext cx="12192000" cy="6858000"/>
          </a:xfrm>
          <a:prstGeom prst="rect">
            <a:avLst/>
          </a:prstGeom>
        </p:spPr>
      </p:pic>
      <p:sp>
        <p:nvSpPr>
          <p:cNvPr id="6" name="Rectangle 5">
            <a:extLst>
              <a:ext uri="{FF2B5EF4-FFF2-40B4-BE49-F238E27FC236}">
                <a16:creationId xmlns:a16="http://schemas.microsoft.com/office/drawing/2014/main" id="{B48D3BAF-C715-4A05-20CD-975CD05BAC48}"/>
              </a:ext>
            </a:extLst>
          </p:cNvPr>
          <p:cNvSpPr/>
          <p:nvPr userDrawn="1"/>
        </p:nvSpPr>
        <p:spPr>
          <a:xfrm rot="16200000">
            <a:off x="2667000" y="-2667000"/>
            <a:ext cx="6858000" cy="12192000"/>
          </a:xfrm>
          <a:prstGeom prst="rect">
            <a:avLst/>
          </a:prstGeom>
          <a:gradFill flip="none" rotWithShape="1">
            <a:gsLst>
              <a:gs pos="0">
                <a:schemeClr val="bg2">
                  <a:lumMod val="10000"/>
                  <a:alpha val="0"/>
                </a:schemeClr>
              </a:gs>
              <a:gs pos="83000">
                <a:schemeClr val="bg2">
                  <a:lumMod val="10000"/>
                  <a:alpha val="61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457200" y="6027544"/>
            <a:ext cx="2637162" cy="373256"/>
          </a:xfrm>
          <a:prstGeom prst="rect">
            <a:avLst/>
          </a:prstGeom>
        </p:spPr>
      </p:pic>
      <p:sp>
        <p:nvSpPr>
          <p:cNvPr id="3" name="Subtitle 2"/>
          <p:cNvSpPr>
            <a:spLocks noGrp="1"/>
          </p:cNvSpPr>
          <p:nvPr>
            <p:ph type="subTitle" idx="1" hasCustomPrompt="1"/>
          </p:nvPr>
        </p:nvSpPr>
        <p:spPr>
          <a:xfrm>
            <a:off x="457200" y="4162211"/>
            <a:ext cx="6367848" cy="1655762"/>
          </a:xfrm>
        </p:spPr>
        <p:txBody>
          <a:bodyPr lIns="0" tIns="0" rIns="0" bIns="0">
            <a:normAutofit/>
          </a:bodyPr>
          <a:lstStyle>
            <a:lvl1pPr marL="0" indent="0" algn="l">
              <a:buNone/>
              <a:defRPr sz="1400" b="0" i="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 name="Title 1"/>
          <p:cNvSpPr>
            <a:spLocks noGrp="1"/>
          </p:cNvSpPr>
          <p:nvPr>
            <p:ph type="ctrTitle"/>
          </p:nvPr>
        </p:nvSpPr>
        <p:spPr>
          <a:xfrm>
            <a:off x="457200" y="2174789"/>
            <a:ext cx="6367848" cy="1895347"/>
          </a:xfrm>
        </p:spPr>
        <p:txBody>
          <a:bodyPr lIns="0" tIns="0" rIns="0" bIns="0" anchor="b">
            <a:normAutofit/>
          </a:bodyPr>
          <a:lstStyle>
            <a:lvl1pPr algn="l">
              <a:defRPr sz="4800" b="0" i="0">
                <a:solidFill>
                  <a:schemeClr val="bg1"/>
                </a:solidFill>
                <a:latin typeface="Calibri" panose="020F0502020204030204" pitchFamily="34" charset="0"/>
              </a:defRPr>
            </a:lvl1pPr>
          </a:lstStyle>
          <a:p>
            <a:r>
              <a:rPr lang="en-US"/>
              <a:t>Click to edit Master title style</a:t>
            </a:r>
            <a:endParaRPr lang="en-US" dirty="0"/>
          </a:p>
        </p:txBody>
      </p:sp>
      <p:sp>
        <p:nvSpPr>
          <p:cNvPr id="7" name="Text Placeholder 6">
            <a:extLst>
              <a:ext uri="{FF2B5EF4-FFF2-40B4-BE49-F238E27FC236}">
                <a16:creationId xmlns:a16="http://schemas.microsoft.com/office/drawing/2014/main" id="{DCC815AB-0852-A444-AE41-9BB07FF72EBB}"/>
              </a:ext>
            </a:extLst>
          </p:cNvPr>
          <p:cNvSpPr>
            <a:spLocks noGrp="1"/>
          </p:cNvSpPr>
          <p:nvPr>
            <p:ph type="body" sz="quarter" idx="12" hasCustomPrompt="1"/>
          </p:nvPr>
        </p:nvSpPr>
        <p:spPr>
          <a:xfrm>
            <a:off x="6096000" y="5817973"/>
            <a:ext cx="5638800" cy="582827"/>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pic>
        <p:nvPicPr>
          <p:cNvPr id="12" name="Picture 11">
            <a:extLst>
              <a:ext uri="{FF2B5EF4-FFF2-40B4-BE49-F238E27FC236}">
                <a16:creationId xmlns:a16="http://schemas.microsoft.com/office/drawing/2014/main" id="{192A832F-6269-F247-8A66-463536495F62}"/>
              </a:ext>
            </a:extLst>
          </p:cNvPr>
          <p:cNvPicPr>
            <a:picLocks noChangeAspect="1"/>
          </p:cNvPicPr>
          <p:nvPr userDrawn="1"/>
        </p:nvPicPr>
        <p:blipFill>
          <a:blip r:embed="rId5"/>
          <a:srcRect/>
          <a:stretch/>
        </p:blipFill>
        <p:spPr>
          <a:xfrm>
            <a:off x="7619991" y="0"/>
            <a:ext cx="4572009" cy="2743205"/>
          </a:xfrm>
          <a:prstGeom prst="rect">
            <a:avLst/>
          </a:prstGeom>
        </p:spPr>
      </p:pic>
    </p:spTree>
    <p:extLst>
      <p:ext uri="{BB962C8B-B14F-4D97-AF65-F5344CB8AC3E}">
        <p14:creationId xmlns:p14="http://schemas.microsoft.com/office/powerpoint/2010/main" val="775356817"/>
      </p:ext>
    </p:extLst>
  </p:cSld>
  <p:clrMapOvr>
    <a:masterClrMapping/>
  </p:clrMapOvr>
  <p:transition>
    <p:fade/>
  </p:transition>
  <p:extLst>
    <p:ext uri="{DCECCB84-F9BA-43D5-87BE-67443E8EF086}">
      <p15:sldGuideLst xmlns:p15="http://schemas.microsoft.com/office/powerpoint/2012/main">
        <p15:guide id="1" pos="288">
          <p15:clr>
            <a:srgbClr val="FBAE40"/>
          </p15:clr>
        </p15:guide>
        <p15:guide id="2" orient="horz" pos="4032">
          <p15:clr>
            <a:srgbClr val="FBAE40"/>
          </p15:clr>
        </p15:guide>
        <p15:guide id="3" pos="7392">
          <p15:clr>
            <a:srgbClr val="FBAE40"/>
          </p15:clr>
        </p15:guide>
        <p15:guide id="4" orient="horz" pos="288">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B_FSBL_Title Slide_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457200" y="4162211"/>
            <a:ext cx="6367848" cy="1655762"/>
          </a:xfrm>
        </p:spPr>
        <p:txBody>
          <a:bodyPr lIns="0" tIns="0" rIns="0" bIns="0">
            <a:normAutofit/>
          </a:bodyPr>
          <a:lstStyle>
            <a:lvl1pPr marL="0" indent="0" algn="l">
              <a:buNone/>
              <a:defRPr sz="1400" b="0" i="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0" name="TextBox 9"/>
          <p:cNvSpPr txBox="1"/>
          <p:nvPr userDrawn="1"/>
        </p:nvSpPr>
        <p:spPr>
          <a:xfrm>
            <a:off x="457200" y="657427"/>
            <a:ext cx="3893063" cy="186269"/>
          </a:xfrm>
          <a:prstGeom prst="rect">
            <a:avLst/>
          </a:prstGeom>
          <a:noFill/>
          <a:ln>
            <a:noFill/>
          </a:ln>
        </p:spPr>
        <p:txBody>
          <a:bodyPr wrap="square" lIns="0" tIns="0" rIns="0" bIns="0" rtlCol="0">
            <a:spAutoFit/>
          </a:bodyPr>
          <a:lstStyle/>
          <a:p>
            <a:pPr>
              <a:lnSpc>
                <a:spcPct val="150000"/>
              </a:lnSpc>
            </a:pPr>
            <a:r>
              <a:rPr lang="en-US" sz="900" b="0" i="0" dirty="0">
                <a:ln>
                  <a:noFill/>
                </a:ln>
                <a:solidFill>
                  <a:schemeClr val="bg1"/>
                </a:solidFill>
                <a:latin typeface="Calibri" panose="020F0502020204030204" pitchFamily="34" charset="0"/>
                <a:cs typeface="Calibri" panose="020F0502020204030204" pitchFamily="34" charset="0"/>
              </a:rPr>
              <a:t>—</a:t>
            </a:r>
          </a:p>
        </p:txBody>
      </p:sp>
      <p:sp>
        <p:nvSpPr>
          <p:cNvPr id="8" name="Text Placeholder 7"/>
          <p:cNvSpPr>
            <a:spLocks noGrp="1"/>
          </p:cNvSpPr>
          <p:nvPr>
            <p:ph type="body" sz="quarter" idx="10"/>
          </p:nvPr>
        </p:nvSpPr>
        <p:spPr>
          <a:xfrm>
            <a:off x="457200" y="839465"/>
            <a:ext cx="3905251" cy="293343"/>
          </a:xfrm>
        </p:spPr>
        <p:txBody>
          <a:bodyPr lIns="0" tIns="0" rIns="0" bIns="0">
            <a:noAutofit/>
          </a:bodyPr>
          <a:lstStyle>
            <a:lvl1pPr marL="0" indent="0">
              <a:buNone/>
              <a:defRPr sz="900" b="0" i="0">
                <a:solidFill>
                  <a:schemeClr val="bg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2" name="Title 1"/>
          <p:cNvSpPr>
            <a:spLocks noGrp="1"/>
          </p:cNvSpPr>
          <p:nvPr>
            <p:ph type="ctrTitle"/>
          </p:nvPr>
        </p:nvSpPr>
        <p:spPr>
          <a:xfrm>
            <a:off x="457200" y="2174789"/>
            <a:ext cx="6367848" cy="1895347"/>
          </a:xfrm>
        </p:spPr>
        <p:txBody>
          <a:bodyPr lIns="0" tIns="0" rIns="0" bIns="0" anchor="b">
            <a:normAutofit/>
          </a:bodyPr>
          <a:lstStyle>
            <a:lvl1pPr algn="l">
              <a:defRPr sz="4800" b="0" i="0">
                <a:solidFill>
                  <a:schemeClr val="bg1"/>
                </a:solidFill>
                <a:latin typeface="Calibri" panose="020F0502020204030204" pitchFamily="34" charset="0"/>
              </a:defRPr>
            </a:lvl1pPr>
          </a:lstStyle>
          <a:p>
            <a:r>
              <a:rPr lang="en-US"/>
              <a:t>Click to edit Master title style</a:t>
            </a:r>
            <a:endParaRPr lang="en-US" dirty="0"/>
          </a:p>
        </p:txBody>
      </p:sp>
      <p:sp>
        <p:nvSpPr>
          <p:cNvPr id="11" name="Text Placeholder 7"/>
          <p:cNvSpPr>
            <a:spLocks noGrp="1"/>
          </p:cNvSpPr>
          <p:nvPr>
            <p:ph type="body" sz="quarter" idx="11" hasCustomPrompt="1"/>
          </p:nvPr>
        </p:nvSpPr>
        <p:spPr>
          <a:xfrm>
            <a:off x="457200" y="466151"/>
            <a:ext cx="3905251" cy="226025"/>
          </a:xfrm>
        </p:spPr>
        <p:txBody>
          <a:bodyPr lIns="0" tIns="0" rIns="0" bIns="0" anchor="b">
            <a:noAutofit/>
          </a:bodyPr>
          <a:lstStyle>
            <a:lvl1pPr marL="0" indent="0">
              <a:buNone/>
              <a:defRPr sz="900" b="0" i="0">
                <a:solidFill>
                  <a:schemeClr val="bg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pic>
        <p:nvPicPr>
          <p:cNvPr id="12" name="Picture 11">
            <a:extLst>
              <a:ext uri="{FF2B5EF4-FFF2-40B4-BE49-F238E27FC236}">
                <a16:creationId xmlns:a16="http://schemas.microsoft.com/office/drawing/2014/main" id="{192A832F-6269-F247-8A66-463536495F62}"/>
              </a:ext>
            </a:extLst>
          </p:cNvPr>
          <p:cNvPicPr>
            <a:picLocks noChangeAspect="1"/>
          </p:cNvPicPr>
          <p:nvPr userDrawn="1"/>
        </p:nvPicPr>
        <p:blipFill>
          <a:blip r:embed="rId3"/>
          <a:srcRect/>
          <a:stretch/>
        </p:blipFill>
        <p:spPr>
          <a:xfrm>
            <a:off x="7619991" y="0"/>
            <a:ext cx="4572009" cy="2743205"/>
          </a:xfrm>
          <a:prstGeom prst="rect">
            <a:avLst/>
          </a:prstGeom>
        </p:spPr>
      </p:pic>
      <p:sp>
        <p:nvSpPr>
          <p:cNvPr id="13" name="Text Placeholder 6">
            <a:extLst>
              <a:ext uri="{FF2B5EF4-FFF2-40B4-BE49-F238E27FC236}">
                <a16:creationId xmlns:a16="http://schemas.microsoft.com/office/drawing/2014/main" id="{1EEE520E-5214-D44C-9FAE-11E8D630219A}"/>
              </a:ext>
            </a:extLst>
          </p:cNvPr>
          <p:cNvSpPr>
            <a:spLocks noGrp="1"/>
          </p:cNvSpPr>
          <p:nvPr>
            <p:ph type="body" sz="quarter" idx="13" hasCustomPrompt="1"/>
          </p:nvPr>
        </p:nvSpPr>
        <p:spPr>
          <a:xfrm>
            <a:off x="6212541" y="1053474"/>
            <a:ext cx="5522259" cy="318129"/>
          </a:xfrm>
        </p:spPr>
        <p:txBody>
          <a:bodyPr anchor="b">
            <a:normAutofit/>
          </a:bodyPr>
          <a:lstStyle>
            <a:lvl1pPr marL="0" indent="0" algn="r">
              <a:buNone/>
              <a:defRPr sz="14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pic>
        <p:nvPicPr>
          <p:cNvPr id="14" name="Picture 13">
            <a:extLst>
              <a:ext uri="{FF2B5EF4-FFF2-40B4-BE49-F238E27FC236}">
                <a16:creationId xmlns:a16="http://schemas.microsoft.com/office/drawing/2014/main" id="{075A980F-BF0D-2F4B-BD87-C7B5759B4BE1}"/>
              </a:ext>
            </a:extLst>
          </p:cNvPr>
          <p:cNvPicPr>
            <a:picLocks noChangeAspect="1"/>
          </p:cNvPicPr>
          <p:nvPr userDrawn="1"/>
        </p:nvPicPr>
        <p:blipFill>
          <a:blip r:embed="rId4"/>
          <a:srcRect/>
          <a:stretch/>
        </p:blipFill>
        <p:spPr>
          <a:xfrm>
            <a:off x="3730564" y="5420724"/>
            <a:ext cx="4730872" cy="1063117"/>
          </a:xfrm>
          <a:prstGeom prst="rect">
            <a:avLst/>
          </a:prstGeom>
        </p:spPr>
      </p:pic>
    </p:spTree>
    <p:extLst>
      <p:ext uri="{BB962C8B-B14F-4D97-AF65-F5344CB8AC3E}">
        <p14:creationId xmlns:p14="http://schemas.microsoft.com/office/powerpoint/2010/main" val="1933836951"/>
      </p:ext>
    </p:extLst>
  </p:cSld>
  <p:clrMapOvr>
    <a:masterClrMapping/>
  </p:clrMapOvr>
  <p:transition>
    <p:fade/>
  </p:transition>
  <p:extLst>
    <p:ext uri="{DCECCB84-F9BA-43D5-87BE-67443E8EF086}">
      <p15:sldGuideLst xmlns:p15="http://schemas.microsoft.com/office/powerpoint/2012/main">
        <p15:guide id="1" pos="288">
          <p15:clr>
            <a:srgbClr val="FBAE40"/>
          </p15:clr>
        </p15:guide>
        <p15:guide id="2" orient="horz" pos="4032">
          <p15:clr>
            <a:srgbClr val="FBAE40"/>
          </p15:clr>
        </p15:guide>
        <p15:guide id="3" pos="7392">
          <p15:clr>
            <a:srgbClr val="FBAE40"/>
          </p15:clr>
        </p15:guide>
        <p15:guide id="4" orient="horz" pos="288">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ransition Slide_Whit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CA3CC80-F90F-0B41-BED8-DBB206C41A7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49350" y="6086924"/>
            <a:ext cx="280900" cy="312111"/>
          </a:xfrm>
          <a:prstGeom prst="rect">
            <a:avLst/>
          </a:prstGeom>
        </p:spPr>
      </p:pic>
      <p:sp>
        <p:nvSpPr>
          <p:cNvPr id="22" name="Text Placeholder 6">
            <a:extLst>
              <a:ext uri="{FF2B5EF4-FFF2-40B4-BE49-F238E27FC236}">
                <a16:creationId xmlns:a16="http://schemas.microsoft.com/office/drawing/2014/main" id="{3F2100BC-014F-CB49-836A-7A6BE9CFFAC6}"/>
              </a:ext>
            </a:extLst>
          </p:cNvPr>
          <p:cNvSpPr>
            <a:spLocks noGrp="1"/>
          </p:cNvSpPr>
          <p:nvPr>
            <p:ph type="body" sz="quarter" idx="12" hasCustomPrompt="1"/>
          </p:nvPr>
        </p:nvSpPr>
        <p:spPr>
          <a:xfrm>
            <a:off x="6096000" y="5817973"/>
            <a:ext cx="5638800" cy="582827"/>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3" name="Footer Placeholder 13">
            <a:extLst>
              <a:ext uri="{FF2B5EF4-FFF2-40B4-BE49-F238E27FC236}">
                <a16:creationId xmlns:a16="http://schemas.microsoft.com/office/drawing/2014/main" id="{0D10836F-0DE8-074B-BFD4-2E4687A69DEB}"/>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SB-10021-56</a:t>
            </a:r>
            <a:endParaRPr lang="en-US" dirty="0"/>
          </a:p>
        </p:txBody>
      </p:sp>
      <p:sp>
        <p:nvSpPr>
          <p:cNvPr id="24" name="Date Placeholder 15">
            <a:extLst>
              <a:ext uri="{FF2B5EF4-FFF2-40B4-BE49-F238E27FC236}">
                <a16:creationId xmlns:a16="http://schemas.microsoft.com/office/drawing/2014/main" id="{1382B576-D3C7-874D-A7F9-BA617D5C0C3A}"/>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2024/01/23</a:t>
            </a:r>
            <a:endParaRPr lang="en-US" dirty="0"/>
          </a:p>
        </p:txBody>
      </p:sp>
      <p:sp>
        <p:nvSpPr>
          <p:cNvPr id="25" name="Slide Number Placeholder 16">
            <a:extLst>
              <a:ext uri="{FF2B5EF4-FFF2-40B4-BE49-F238E27FC236}">
                <a16:creationId xmlns:a16="http://schemas.microsoft.com/office/drawing/2014/main" id="{93271944-753C-0648-A98C-04FD9F010B1F}"/>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
        <p:nvSpPr>
          <p:cNvPr id="8" name="Title 1">
            <a:extLst>
              <a:ext uri="{FF2B5EF4-FFF2-40B4-BE49-F238E27FC236}">
                <a16:creationId xmlns:a16="http://schemas.microsoft.com/office/drawing/2014/main" id="{7A729727-D8A9-8A45-B200-A2281FD9CD7D}"/>
              </a:ext>
            </a:extLst>
          </p:cNvPr>
          <p:cNvSpPr>
            <a:spLocks noGrp="1"/>
          </p:cNvSpPr>
          <p:nvPr>
            <p:ph type="ctrTitle"/>
          </p:nvPr>
        </p:nvSpPr>
        <p:spPr>
          <a:xfrm>
            <a:off x="457200" y="2201145"/>
            <a:ext cx="6367848" cy="1895347"/>
          </a:xfrm>
        </p:spPr>
        <p:txBody>
          <a:bodyPr anchor="b">
            <a:normAutofit/>
          </a:bodyPr>
          <a:lstStyle>
            <a:lvl1pPr algn="l">
              <a:defRPr sz="4800" b="0" i="0">
                <a:solidFill>
                  <a:schemeClr val="accent1"/>
                </a:solidFill>
                <a:latin typeface="Calibri" panose="020F0502020204030204" pitchFamily="34" charset="0"/>
              </a:defRPr>
            </a:lvl1pPr>
          </a:lstStyle>
          <a:p>
            <a:r>
              <a:rPr lang="en-US"/>
              <a:t>Click to edit Master title style</a:t>
            </a:r>
            <a:endParaRPr lang="en-US" dirty="0"/>
          </a:p>
        </p:txBody>
      </p:sp>
      <p:sp>
        <p:nvSpPr>
          <p:cNvPr id="9" name="Subtitle 2">
            <a:extLst>
              <a:ext uri="{FF2B5EF4-FFF2-40B4-BE49-F238E27FC236}">
                <a16:creationId xmlns:a16="http://schemas.microsoft.com/office/drawing/2014/main" id="{6F50A487-7DBB-B942-B435-4BC22077A0D8}"/>
              </a:ext>
            </a:extLst>
          </p:cNvPr>
          <p:cNvSpPr>
            <a:spLocks noGrp="1"/>
          </p:cNvSpPr>
          <p:nvPr>
            <p:ph type="subTitle" idx="1" hasCustomPrompt="1"/>
          </p:nvPr>
        </p:nvSpPr>
        <p:spPr>
          <a:xfrm>
            <a:off x="457200" y="4188567"/>
            <a:ext cx="6367848" cy="1655762"/>
          </a:xfrm>
        </p:spPr>
        <p:txBody>
          <a:bodyPr>
            <a:normAutofit/>
          </a:bodyPr>
          <a:lstStyle>
            <a:lvl1pPr marL="0" indent="0" algn="l">
              <a:buNone/>
              <a:defRPr sz="1400" b="0" i="0">
                <a:solidFill>
                  <a:schemeClr val="accent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11" name="Picture 10">
            <a:extLst>
              <a:ext uri="{FF2B5EF4-FFF2-40B4-BE49-F238E27FC236}">
                <a16:creationId xmlns:a16="http://schemas.microsoft.com/office/drawing/2014/main" id="{A0F1444E-B625-7C4C-AAE2-71F25CC5891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19991" y="1364"/>
            <a:ext cx="4572010" cy="2743206"/>
          </a:xfrm>
          <a:prstGeom prst="rect">
            <a:avLst/>
          </a:prstGeom>
        </p:spPr>
      </p:pic>
    </p:spTree>
    <p:extLst>
      <p:ext uri="{BB962C8B-B14F-4D97-AF65-F5344CB8AC3E}">
        <p14:creationId xmlns:p14="http://schemas.microsoft.com/office/powerpoint/2010/main" val="4060059218"/>
      </p:ext>
    </p:extLst>
  </p:cSld>
  <p:clrMapOvr>
    <a:masterClrMapping/>
  </p:clrMapOvr>
  <p:transition>
    <p:fade/>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ransition Slide_Blue">
    <p:bg>
      <p:bgPr>
        <a:solidFill>
          <a:schemeClr val="tx1"/>
        </a:solidFill>
        <a:effectLst/>
      </p:bgPr>
    </p:bg>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6E0962B6-390D-F04B-A13A-17C06A634CEA}"/>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
        <p:nvSpPr>
          <p:cNvPr id="22" name="Text Placeholder 6">
            <a:extLst>
              <a:ext uri="{FF2B5EF4-FFF2-40B4-BE49-F238E27FC236}">
                <a16:creationId xmlns:a16="http://schemas.microsoft.com/office/drawing/2014/main" id="{0D3BFBB0-B050-6743-B9F8-2AF36B3C9DB2}"/>
              </a:ext>
            </a:extLst>
          </p:cNvPr>
          <p:cNvSpPr>
            <a:spLocks noGrp="1"/>
          </p:cNvSpPr>
          <p:nvPr>
            <p:ph type="body" sz="quarter" idx="12" hasCustomPrompt="1"/>
          </p:nvPr>
        </p:nvSpPr>
        <p:spPr>
          <a:xfrm>
            <a:off x="6096000" y="5817973"/>
            <a:ext cx="5638800" cy="582827"/>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3" name="Footer Placeholder 13">
            <a:extLst>
              <a:ext uri="{FF2B5EF4-FFF2-40B4-BE49-F238E27FC236}">
                <a16:creationId xmlns:a16="http://schemas.microsoft.com/office/drawing/2014/main" id="{CA52CC6E-7E81-204F-8D0B-17E1752DD134}"/>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SB-10021-56</a:t>
            </a:r>
            <a:endParaRPr lang="en-US" dirty="0"/>
          </a:p>
        </p:txBody>
      </p:sp>
      <p:sp>
        <p:nvSpPr>
          <p:cNvPr id="24" name="Date Placeholder 15">
            <a:extLst>
              <a:ext uri="{FF2B5EF4-FFF2-40B4-BE49-F238E27FC236}">
                <a16:creationId xmlns:a16="http://schemas.microsoft.com/office/drawing/2014/main" id="{7603D7D0-51EC-4148-BE0F-E793278E31E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bg1"/>
                </a:solidFill>
                <a:latin typeface="Calibri Light" panose="020F0302020204030204" pitchFamily="34" charset="0"/>
                <a:cs typeface="Calibri Light" panose="020F0302020204030204" pitchFamily="34" charset="0"/>
              </a:defRPr>
            </a:lvl1pPr>
          </a:lstStyle>
          <a:p>
            <a:r>
              <a:rPr lang="en-US"/>
              <a:t>2024/01/23</a:t>
            </a:r>
            <a:endParaRPr lang="en-US" dirty="0"/>
          </a:p>
        </p:txBody>
      </p:sp>
      <p:sp>
        <p:nvSpPr>
          <p:cNvPr id="25" name="Slide Number Placeholder 16">
            <a:extLst>
              <a:ext uri="{FF2B5EF4-FFF2-40B4-BE49-F238E27FC236}">
                <a16:creationId xmlns:a16="http://schemas.microsoft.com/office/drawing/2014/main" id="{268AFEA1-FE1D-D147-A7DF-1C6946BDB789}"/>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8" name="Picture 7">
            <a:extLst>
              <a:ext uri="{FF2B5EF4-FFF2-40B4-BE49-F238E27FC236}">
                <a16:creationId xmlns:a16="http://schemas.microsoft.com/office/drawing/2014/main" id="{FAB1D2BC-58D7-6C47-86BA-8FC110B1FAB9}"/>
              </a:ext>
            </a:extLst>
          </p:cNvPr>
          <p:cNvPicPr>
            <a:picLocks noChangeAspect="1"/>
          </p:cNvPicPr>
          <p:nvPr userDrawn="1"/>
        </p:nvPicPr>
        <p:blipFill>
          <a:blip r:embed="rId3"/>
          <a:srcRect/>
          <a:stretch/>
        </p:blipFill>
        <p:spPr>
          <a:xfrm>
            <a:off x="7619991" y="0"/>
            <a:ext cx="4572009" cy="2743205"/>
          </a:xfrm>
          <a:prstGeom prst="rect">
            <a:avLst/>
          </a:prstGeom>
        </p:spPr>
      </p:pic>
      <p:sp>
        <p:nvSpPr>
          <p:cNvPr id="9" name="Title 1">
            <a:extLst>
              <a:ext uri="{FF2B5EF4-FFF2-40B4-BE49-F238E27FC236}">
                <a16:creationId xmlns:a16="http://schemas.microsoft.com/office/drawing/2014/main" id="{5EFFCD0C-2EF9-BA40-8D2E-E90A9FD48A7F}"/>
              </a:ext>
            </a:extLst>
          </p:cNvPr>
          <p:cNvSpPr>
            <a:spLocks noGrp="1"/>
          </p:cNvSpPr>
          <p:nvPr>
            <p:ph type="ctrTitle"/>
          </p:nvPr>
        </p:nvSpPr>
        <p:spPr>
          <a:xfrm>
            <a:off x="457200" y="2201145"/>
            <a:ext cx="6367848" cy="1895347"/>
          </a:xfrm>
        </p:spPr>
        <p:txBody>
          <a:bodyPr anchor="b">
            <a:normAutofit/>
          </a:bodyPr>
          <a:lstStyle>
            <a:lvl1pPr algn="l">
              <a:defRPr sz="4800" b="0" i="0">
                <a:solidFill>
                  <a:schemeClr val="bg1"/>
                </a:solidFill>
                <a:latin typeface="Calibri" panose="020F0502020204030204" pitchFamily="34" charset="0"/>
              </a:defRPr>
            </a:lvl1pPr>
          </a:lstStyle>
          <a:p>
            <a:r>
              <a:rPr lang="en-US"/>
              <a:t>Click to edit Master title style</a:t>
            </a:r>
            <a:endParaRPr lang="en-US" dirty="0"/>
          </a:p>
        </p:txBody>
      </p:sp>
      <p:sp>
        <p:nvSpPr>
          <p:cNvPr id="10" name="Subtitle 2">
            <a:extLst>
              <a:ext uri="{FF2B5EF4-FFF2-40B4-BE49-F238E27FC236}">
                <a16:creationId xmlns:a16="http://schemas.microsoft.com/office/drawing/2014/main" id="{C1710919-FC95-8C4C-A4EC-308E9E79F9B5}"/>
              </a:ext>
            </a:extLst>
          </p:cNvPr>
          <p:cNvSpPr>
            <a:spLocks noGrp="1"/>
          </p:cNvSpPr>
          <p:nvPr>
            <p:ph type="subTitle" idx="1" hasCustomPrompt="1"/>
          </p:nvPr>
        </p:nvSpPr>
        <p:spPr>
          <a:xfrm>
            <a:off x="457200" y="4188567"/>
            <a:ext cx="6367848" cy="1655762"/>
          </a:xfrm>
        </p:spPr>
        <p:txBody>
          <a:bodyPr>
            <a:normAutofit/>
          </a:bodyPr>
          <a:lstStyle>
            <a:lvl1pPr marL="0" indent="0" algn="l">
              <a:buNone/>
              <a:defRPr sz="1400" b="0" i="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526692839"/>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Image_at_top">
    <p:bg>
      <p:bgPr>
        <a:solidFill>
          <a:schemeClr val="tx1"/>
        </a:solidFill>
        <a:effectLst/>
      </p:bgPr>
    </p:bg>
    <p:spTree>
      <p:nvGrpSpPr>
        <p:cNvPr id="1" name=""/>
        <p:cNvGrpSpPr/>
        <p:nvPr/>
      </p:nvGrpSpPr>
      <p:grpSpPr>
        <a:xfrm>
          <a:off x="0" y="0"/>
          <a:ext cx="0" cy="0"/>
          <a:chOff x="0" y="0"/>
          <a:chExt cx="0" cy="0"/>
        </a:xfrm>
      </p:grpSpPr>
      <p:sp>
        <p:nvSpPr>
          <p:cNvPr id="6" name="Picture Placeholder 5"/>
          <p:cNvSpPr>
            <a:spLocks noGrp="1"/>
          </p:cNvSpPr>
          <p:nvPr>
            <p:ph type="pic" sz="quarter" idx="12" hasCustomPrompt="1"/>
          </p:nvPr>
        </p:nvSpPr>
        <p:spPr>
          <a:xfrm>
            <a:off x="0" y="1"/>
            <a:ext cx="12192000" cy="4116265"/>
          </a:xfrm>
        </p:spPr>
        <p:txBody>
          <a:bodyPr/>
          <a:lstStyle>
            <a:lvl1pPr marL="0" indent="0">
              <a:buNone/>
              <a:defRPr baseline="0">
                <a:solidFill>
                  <a:schemeClr val="bg1"/>
                </a:solidFill>
              </a:defRPr>
            </a:lvl1pPr>
          </a:lstStyle>
          <a:p>
            <a:r>
              <a:rPr lang="en-US" dirty="0"/>
              <a:t>Insert Picture Here</a:t>
            </a:r>
          </a:p>
        </p:txBody>
      </p:sp>
      <p:sp>
        <p:nvSpPr>
          <p:cNvPr id="2" name="Title 1"/>
          <p:cNvSpPr>
            <a:spLocks noGrp="1"/>
          </p:cNvSpPr>
          <p:nvPr>
            <p:ph type="title"/>
          </p:nvPr>
        </p:nvSpPr>
        <p:spPr>
          <a:xfrm>
            <a:off x="457201" y="4482245"/>
            <a:ext cx="11097768" cy="1325563"/>
          </a:xfrm>
        </p:spPr>
        <p:txBody>
          <a:bodyPr>
            <a:normAutofit/>
          </a:bodyPr>
          <a:lstStyle>
            <a:lvl1pPr>
              <a:defRPr sz="3600">
                <a:solidFill>
                  <a:schemeClr val="bg2"/>
                </a:solidFill>
              </a:defRPr>
            </a:lvl1pPr>
          </a:lstStyle>
          <a:p>
            <a:r>
              <a:rPr lang="en-US"/>
              <a:t>Click to edit Master title style</a:t>
            </a:r>
            <a:endParaRPr lang="en-US" dirty="0"/>
          </a:p>
        </p:txBody>
      </p:sp>
      <p:pic>
        <p:nvPicPr>
          <p:cNvPr id="11" name="Picture 10">
            <a:extLst>
              <a:ext uri="{FF2B5EF4-FFF2-40B4-BE49-F238E27FC236}">
                <a16:creationId xmlns:a16="http://schemas.microsoft.com/office/drawing/2014/main" id="{4074C235-BB74-0B49-8C62-BD2077F2F682}"/>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
        <p:nvSpPr>
          <p:cNvPr id="15" name="Text Placeholder 6">
            <a:extLst>
              <a:ext uri="{FF2B5EF4-FFF2-40B4-BE49-F238E27FC236}">
                <a16:creationId xmlns:a16="http://schemas.microsoft.com/office/drawing/2014/main" id="{F1977BA9-43F6-C248-83A3-1BCF67389E14}"/>
              </a:ext>
            </a:extLst>
          </p:cNvPr>
          <p:cNvSpPr>
            <a:spLocks noGrp="1"/>
          </p:cNvSpPr>
          <p:nvPr>
            <p:ph type="body" sz="quarter" idx="13" hasCustomPrompt="1"/>
          </p:nvPr>
        </p:nvSpPr>
        <p:spPr>
          <a:xfrm>
            <a:off x="6096000" y="5817973"/>
            <a:ext cx="5638800" cy="582827"/>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16" name="Footer Placeholder 13">
            <a:extLst>
              <a:ext uri="{FF2B5EF4-FFF2-40B4-BE49-F238E27FC236}">
                <a16:creationId xmlns:a16="http://schemas.microsoft.com/office/drawing/2014/main" id="{460E43A2-46AB-344C-8EFF-89C9C057E625}"/>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SB-10021-56</a:t>
            </a:r>
            <a:endParaRPr lang="en-US" dirty="0"/>
          </a:p>
        </p:txBody>
      </p:sp>
      <p:sp>
        <p:nvSpPr>
          <p:cNvPr id="19" name="Date Placeholder 15">
            <a:extLst>
              <a:ext uri="{FF2B5EF4-FFF2-40B4-BE49-F238E27FC236}">
                <a16:creationId xmlns:a16="http://schemas.microsoft.com/office/drawing/2014/main" id="{1653EAA3-6C83-2E46-9417-6E1A9B635B78}"/>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bg1"/>
                </a:solidFill>
                <a:latin typeface="Calibri Light" panose="020F0302020204030204" pitchFamily="34" charset="0"/>
                <a:cs typeface="Calibri Light" panose="020F0302020204030204" pitchFamily="34" charset="0"/>
              </a:defRPr>
            </a:lvl1pPr>
          </a:lstStyle>
          <a:p>
            <a:r>
              <a:rPr lang="en-US"/>
              <a:t>2024/01/23</a:t>
            </a:r>
            <a:endParaRPr lang="en-US" dirty="0"/>
          </a:p>
        </p:txBody>
      </p:sp>
      <p:sp>
        <p:nvSpPr>
          <p:cNvPr id="20" name="Slide Number Placeholder 16">
            <a:extLst>
              <a:ext uri="{FF2B5EF4-FFF2-40B4-BE49-F238E27FC236}">
                <a16:creationId xmlns:a16="http://schemas.microsoft.com/office/drawing/2014/main" id="{753500FF-1F6E-9A44-A4FA-FC70144182FE}"/>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2159598997"/>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genda_with_image">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8C4B54B-01A7-7744-8A58-CC5F7263F15D}"/>
              </a:ext>
            </a:extLst>
          </p:cNvPr>
          <p:cNvSpPr/>
          <p:nvPr userDrawn="1"/>
        </p:nvSpPr>
        <p:spPr>
          <a:xfrm>
            <a:off x="0" y="859835"/>
            <a:ext cx="5682343" cy="4859060"/>
          </a:xfrm>
          <a:prstGeom prst="rect">
            <a:avLst/>
          </a:prstGeom>
          <a:gradFill flip="none" rotWithShape="1">
            <a:gsLst>
              <a:gs pos="0">
                <a:schemeClr val="accent2"/>
              </a:gs>
              <a:gs pos="100000">
                <a:schemeClr val="tx1">
                  <a:alpha val="51000"/>
                </a:schemeClr>
              </a:gs>
            </a:gsLst>
            <a:lin ang="4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3" name="Content Placeholder 2"/>
          <p:cNvSpPr>
            <a:spLocks noGrp="1"/>
          </p:cNvSpPr>
          <p:nvPr>
            <p:ph idx="1"/>
          </p:nvPr>
        </p:nvSpPr>
        <p:spPr>
          <a:xfrm>
            <a:off x="457201" y="2719144"/>
            <a:ext cx="5130051" cy="2446112"/>
          </a:xfrm>
        </p:spPr>
        <p:txBody>
          <a:bodyPr>
            <a:normAutofit/>
          </a:bodyPr>
          <a:lstStyle>
            <a:lvl1pPr marL="228600" indent="-228600">
              <a:buFont typeface="Wingdings" pitchFamily="2" charset="2"/>
              <a:buChar char="ü"/>
              <a:defRPr sz="2000">
                <a:solidFill>
                  <a:schemeClr val="bg1"/>
                </a:solidFill>
              </a:defRPr>
            </a:lvl1pPr>
            <a:lvl2pPr marL="685800" indent="-228600">
              <a:buFont typeface="Wingdings" pitchFamily="2" charset="2"/>
              <a:buChar char="ü"/>
              <a:defRPr sz="1800">
                <a:solidFill>
                  <a:schemeClr val="bg1"/>
                </a:solidFill>
              </a:defRPr>
            </a:lvl2pPr>
            <a:lvl3pPr marL="1143000" indent="-228600">
              <a:buFont typeface="Wingdings" pitchFamily="2" charset="2"/>
              <a:buChar char="ü"/>
              <a:defRPr sz="1600">
                <a:solidFill>
                  <a:schemeClr val="bg1"/>
                </a:solidFill>
              </a:defRPr>
            </a:lvl3pPr>
            <a:lvl4pPr marL="1600200" indent="-228600">
              <a:buFont typeface="Wingdings" pitchFamily="2" charset="2"/>
              <a:buChar char="ü"/>
              <a:defRPr sz="1400">
                <a:solidFill>
                  <a:schemeClr val="bg1"/>
                </a:solidFill>
              </a:defRPr>
            </a:lvl4pPr>
            <a:lvl5pPr marL="2057400" indent="-228600">
              <a:buFont typeface="Wingdings" pitchFamily="2" charset="2"/>
              <a:buChar char="ü"/>
              <a:defRPr sz="1400">
                <a:solidFill>
                  <a:schemeClr val="bg1"/>
                </a:solidFill>
              </a:defRPr>
            </a:lvl5pPr>
          </a:lstStyle>
          <a:p>
            <a:pPr lvl="0"/>
            <a:r>
              <a:rPr lang="en-US"/>
              <a:t>Click to edit Master text styles</a:t>
            </a:r>
          </a:p>
        </p:txBody>
      </p:sp>
      <p:sp>
        <p:nvSpPr>
          <p:cNvPr id="21" name="Title Placeholder 1"/>
          <p:cNvSpPr>
            <a:spLocks noGrp="1"/>
          </p:cNvSpPr>
          <p:nvPr>
            <p:ph type="title"/>
          </p:nvPr>
        </p:nvSpPr>
        <p:spPr>
          <a:xfrm>
            <a:off x="450362" y="1692745"/>
            <a:ext cx="5022591" cy="926409"/>
          </a:xfrm>
          <a:prstGeom prst="rect">
            <a:avLst/>
          </a:prstGeom>
        </p:spPr>
        <p:txBody>
          <a:bodyPr vert="horz" lIns="0" tIns="0" rIns="0" bIns="0" rtlCol="0" anchor="b">
            <a:normAutofit/>
          </a:bodyPr>
          <a:lstStyle>
            <a:lvl1pPr>
              <a:defRPr>
                <a:solidFill>
                  <a:schemeClr val="bg1"/>
                </a:solidFill>
              </a:defRPr>
            </a:lvl1p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6210299" y="6086924"/>
            <a:ext cx="5524501" cy="301175"/>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SB-10021-56</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bg1"/>
                </a:solidFill>
                <a:latin typeface="Calibri Light" panose="020F0302020204030204" pitchFamily="34" charset="0"/>
                <a:cs typeface="Calibri Light" panose="020F0302020204030204" pitchFamily="34" charset="0"/>
              </a:defRPr>
            </a:lvl1pPr>
          </a:lstStyle>
          <a:p>
            <a:r>
              <a:rPr lang="en-US"/>
              <a:t>2024/01/23</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3" name="Picture 12">
            <a:extLst>
              <a:ext uri="{FF2B5EF4-FFF2-40B4-BE49-F238E27FC236}">
                <a16:creationId xmlns:a16="http://schemas.microsoft.com/office/drawing/2014/main" id="{8E95211D-B08A-4D40-9CE8-731E16CD1405}"/>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Tree>
    <p:extLst>
      <p:ext uri="{BB962C8B-B14F-4D97-AF65-F5344CB8AC3E}">
        <p14:creationId xmlns:p14="http://schemas.microsoft.com/office/powerpoint/2010/main" val="115727154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11277599" cy="1233490"/>
          </a:xfrm>
        </p:spPr>
        <p:txBody>
          <a:bodyPr anchor="ctr">
            <a:normAutofit/>
          </a:bodyPr>
          <a:lstStyle>
            <a:lvl1pPr>
              <a:defRPr sz="3600">
                <a:solidFill>
                  <a:schemeClr val="bg2"/>
                </a:solidFill>
              </a:defRPr>
            </a:lvl1pPr>
          </a:lstStyle>
          <a:p>
            <a:r>
              <a:rPr lang="en-US"/>
              <a:t>Click to edit Master title style</a:t>
            </a:r>
            <a:endParaRPr lang="en-US" dirty="0"/>
          </a:p>
        </p:txBody>
      </p:sp>
      <p:sp>
        <p:nvSpPr>
          <p:cNvPr id="3" name="Content Placeholder 2"/>
          <p:cNvSpPr>
            <a:spLocks noGrp="1"/>
          </p:cNvSpPr>
          <p:nvPr>
            <p:ph idx="1"/>
          </p:nvPr>
        </p:nvSpPr>
        <p:spPr>
          <a:xfrm>
            <a:off x="457200" y="1825625"/>
            <a:ext cx="11277599" cy="4230791"/>
          </a:xfrm>
        </p:spPr>
        <p:txBody>
          <a:bodyPr>
            <a:normAutofit/>
          </a:bodyPr>
          <a:lstStyle>
            <a:lvl1pPr>
              <a:defRPr sz="2000">
                <a:solidFill>
                  <a:schemeClr val="bg2"/>
                </a:solidFill>
              </a:defRPr>
            </a:lvl1pPr>
            <a:lvl2pPr>
              <a:defRPr sz="1800">
                <a:solidFill>
                  <a:schemeClr val="bg2"/>
                </a:solidFill>
              </a:defRPr>
            </a:lvl2pPr>
            <a:lvl3pPr>
              <a:defRPr sz="1600">
                <a:solidFill>
                  <a:schemeClr val="bg2"/>
                </a:solidFill>
              </a:defRPr>
            </a:lvl3pPr>
            <a:lvl4pPr>
              <a:defRPr sz="1400">
                <a:solidFill>
                  <a:schemeClr val="bg2"/>
                </a:solidFill>
              </a:defRPr>
            </a:lvl4pPr>
            <a:lvl5pPr>
              <a:defRPr sz="1400">
                <a:solidFill>
                  <a:schemeClr val="bg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1" name="Picture 10">
            <a:extLst>
              <a:ext uri="{FF2B5EF4-FFF2-40B4-BE49-F238E27FC236}">
                <a16:creationId xmlns:a16="http://schemas.microsoft.com/office/drawing/2014/main" id="{3B98E863-3CBC-3644-99CC-A7D4B10E9D17}"/>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
        <p:nvSpPr>
          <p:cNvPr id="21" name="Text Placeholder 6">
            <a:extLst>
              <a:ext uri="{FF2B5EF4-FFF2-40B4-BE49-F238E27FC236}">
                <a16:creationId xmlns:a16="http://schemas.microsoft.com/office/drawing/2014/main" id="{8E551D5D-1929-7F44-8AA6-9B4F8619601B}"/>
              </a:ext>
            </a:extLst>
          </p:cNvPr>
          <p:cNvSpPr>
            <a:spLocks noGrp="1"/>
          </p:cNvSpPr>
          <p:nvPr>
            <p:ph type="body" sz="quarter" idx="12" hasCustomPrompt="1"/>
          </p:nvPr>
        </p:nvSpPr>
        <p:spPr>
          <a:xfrm>
            <a:off x="6210299" y="6086924"/>
            <a:ext cx="5524501" cy="313876"/>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2E7A7E81-C3FA-5F47-B8C8-FAB43C952BDF}"/>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SB-10021-56</a:t>
            </a:r>
            <a:endParaRPr lang="en-US" dirty="0"/>
          </a:p>
        </p:txBody>
      </p:sp>
      <p:sp>
        <p:nvSpPr>
          <p:cNvPr id="23" name="Date Placeholder 15">
            <a:extLst>
              <a:ext uri="{FF2B5EF4-FFF2-40B4-BE49-F238E27FC236}">
                <a16:creationId xmlns:a16="http://schemas.microsoft.com/office/drawing/2014/main" id="{64E69523-1CC9-4545-A487-748CDA1E111A}"/>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bg1"/>
                </a:solidFill>
                <a:latin typeface="Calibri Light" panose="020F0302020204030204" pitchFamily="34" charset="0"/>
                <a:cs typeface="Calibri Light" panose="020F0302020204030204" pitchFamily="34" charset="0"/>
              </a:defRPr>
            </a:lvl1pPr>
          </a:lstStyle>
          <a:p>
            <a:r>
              <a:rPr lang="en-US"/>
              <a:t>2024/01/23</a:t>
            </a:r>
            <a:endParaRPr lang="en-US" dirty="0"/>
          </a:p>
        </p:txBody>
      </p:sp>
      <p:sp>
        <p:nvSpPr>
          <p:cNvPr id="24" name="Slide Number Placeholder 16">
            <a:extLst>
              <a:ext uri="{FF2B5EF4-FFF2-40B4-BE49-F238E27FC236}">
                <a16:creationId xmlns:a16="http://schemas.microsoft.com/office/drawing/2014/main" id="{1D9AA4C1-D194-974E-8DAB-7071E8A6D652}"/>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3743355323"/>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_blue_rule">
    <p:bg>
      <p:bgPr>
        <a:solidFill>
          <a:schemeClr val="tx1"/>
        </a:solid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3B98E863-3CBC-3644-99CC-A7D4B10E9D17}"/>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
        <p:nvSpPr>
          <p:cNvPr id="21" name="Text Placeholder 6">
            <a:extLst>
              <a:ext uri="{FF2B5EF4-FFF2-40B4-BE49-F238E27FC236}">
                <a16:creationId xmlns:a16="http://schemas.microsoft.com/office/drawing/2014/main" id="{8E551D5D-1929-7F44-8AA6-9B4F8619601B}"/>
              </a:ext>
            </a:extLst>
          </p:cNvPr>
          <p:cNvSpPr>
            <a:spLocks noGrp="1"/>
          </p:cNvSpPr>
          <p:nvPr>
            <p:ph type="body" sz="quarter" idx="12" hasCustomPrompt="1"/>
          </p:nvPr>
        </p:nvSpPr>
        <p:spPr>
          <a:xfrm>
            <a:off x="6210299" y="6086924"/>
            <a:ext cx="5524501" cy="313876"/>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2E7A7E81-C3FA-5F47-B8C8-FAB43C952BDF}"/>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SB-10021-56</a:t>
            </a:r>
            <a:endParaRPr lang="en-US" dirty="0"/>
          </a:p>
        </p:txBody>
      </p:sp>
      <p:sp>
        <p:nvSpPr>
          <p:cNvPr id="23" name="Date Placeholder 15">
            <a:extLst>
              <a:ext uri="{FF2B5EF4-FFF2-40B4-BE49-F238E27FC236}">
                <a16:creationId xmlns:a16="http://schemas.microsoft.com/office/drawing/2014/main" id="{64E69523-1CC9-4545-A487-748CDA1E111A}"/>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bg1"/>
                </a:solidFill>
                <a:latin typeface="Calibri Light" panose="020F0302020204030204" pitchFamily="34" charset="0"/>
                <a:cs typeface="Calibri Light" panose="020F0302020204030204" pitchFamily="34" charset="0"/>
              </a:defRPr>
            </a:lvl1pPr>
          </a:lstStyle>
          <a:p>
            <a:r>
              <a:rPr lang="en-US"/>
              <a:t>2024/01/23</a:t>
            </a:r>
            <a:endParaRPr lang="en-US" dirty="0"/>
          </a:p>
        </p:txBody>
      </p:sp>
      <p:sp>
        <p:nvSpPr>
          <p:cNvPr id="24" name="Slide Number Placeholder 16">
            <a:extLst>
              <a:ext uri="{FF2B5EF4-FFF2-40B4-BE49-F238E27FC236}">
                <a16:creationId xmlns:a16="http://schemas.microsoft.com/office/drawing/2014/main" id="{1D9AA4C1-D194-974E-8DAB-7071E8A6D652}"/>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
        <p:nvSpPr>
          <p:cNvPr id="9" name="Title 1">
            <a:extLst>
              <a:ext uri="{FF2B5EF4-FFF2-40B4-BE49-F238E27FC236}">
                <a16:creationId xmlns:a16="http://schemas.microsoft.com/office/drawing/2014/main" id="{01589447-25F5-794C-8AAA-D0C0564DA033}"/>
              </a:ext>
            </a:extLst>
          </p:cNvPr>
          <p:cNvSpPr>
            <a:spLocks noGrp="1"/>
          </p:cNvSpPr>
          <p:nvPr>
            <p:ph type="title"/>
          </p:nvPr>
        </p:nvSpPr>
        <p:spPr>
          <a:xfrm>
            <a:off x="473242" y="457200"/>
            <a:ext cx="11261558" cy="855802"/>
          </a:xfrm>
        </p:spPr>
        <p:txBody>
          <a:bodyPr>
            <a:normAutofit/>
          </a:bodyPr>
          <a:lstStyle>
            <a:lvl1pPr>
              <a:defRPr sz="3200">
                <a:solidFill>
                  <a:schemeClr val="bg1"/>
                </a:solidFill>
              </a:defRPr>
            </a:lvl1pPr>
          </a:lstStyle>
          <a:p>
            <a:r>
              <a:rPr lang="en-US"/>
              <a:t>Click to edit Master title style</a:t>
            </a:r>
            <a:endParaRPr lang="en-US" dirty="0"/>
          </a:p>
        </p:txBody>
      </p:sp>
      <p:sp>
        <p:nvSpPr>
          <p:cNvPr id="10" name="Content Placeholder 2">
            <a:extLst>
              <a:ext uri="{FF2B5EF4-FFF2-40B4-BE49-F238E27FC236}">
                <a16:creationId xmlns:a16="http://schemas.microsoft.com/office/drawing/2014/main" id="{7F2507DC-F8AC-4644-AD1D-368B364B9411}"/>
              </a:ext>
            </a:extLst>
          </p:cNvPr>
          <p:cNvSpPr>
            <a:spLocks noGrp="1"/>
          </p:cNvSpPr>
          <p:nvPr>
            <p:ph idx="1"/>
          </p:nvPr>
        </p:nvSpPr>
        <p:spPr>
          <a:xfrm>
            <a:off x="450362" y="1656463"/>
            <a:ext cx="11291275" cy="4441516"/>
          </a:xfrm>
        </p:spPr>
        <p:txBody>
          <a:bodyPr>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2" name="Straight Connector 11">
            <a:extLst>
              <a:ext uri="{FF2B5EF4-FFF2-40B4-BE49-F238E27FC236}">
                <a16:creationId xmlns:a16="http://schemas.microsoft.com/office/drawing/2014/main" id="{2617C056-6305-4C45-8EBD-FC1BC42E7D39}"/>
              </a:ext>
            </a:extLst>
          </p:cNvPr>
          <p:cNvCxnSpPr>
            <a:cxnSpLocks/>
          </p:cNvCxnSpPr>
          <p:nvPr userDrawn="1"/>
        </p:nvCxnSpPr>
        <p:spPr>
          <a:xfrm>
            <a:off x="473242" y="1484732"/>
            <a:ext cx="842211"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72980530"/>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and Content_white">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1" y="1490353"/>
            <a:ext cx="11277599" cy="4607626"/>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450362" y="457199"/>
            <a:ext cx="11284438" cy="926409"/>
          </a:xfrm>
          <a:prstGeom prst="rect">
            <a:avLst/>
          </a:prstGeom>
        </p:spPr>
        <p:txBody>
          <a:bodyPr vert="horz" lIns="0" tIns="0" rIns="0" bIns="0" rtlCol="0" anchor="ctr">
            <a:normAutofit/>
          </a:bodyPr>
          <a:lstStyle/>
          <a:p>
            <a:r>
              <a:rPr lang="en-US"/>
              <a:t>Click to edit Master title style</a:t>
            </a:r>
            <a:endParaRPr lang="en-US" dirty="0"/>
          </a:p>
        </p:txBody>
      </p:sp>
      <p:pic>
        <p:nvPicPr>
          <p:cNvPr id="15" name="Picture 14">
            <a:extLst>
              <a:ext uri="{FF2B5EF4-FFF2-40B4-BE49-F238E27FC236}">
                <a16:creationId xmlns:a16="http://schemas.microsoft.com/office/drawing/2014/main" id="{A9694785-BD76-3C4E-9820-4930E5F1BA4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6096001"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8" name="Footer Placeholder 13">
            <a:extLst>
              <a:ext uri="{FF2B5EF4-FFF2-40B4-BE49-F238E27FC236}">
                <a16:creationId xmlns:a16="http://schemas.microsoft.com/office/drawing/2014/main" id="{87E2E286-AFAE-4241-8A0E-D4A3563BB119}"/>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SB-10021-56</a:t>
            </a:r>
            <a:endParaRPr lang="en-US" dirty="0"/>
          </a:p>
        </p:txBody>
      </p:sp>
      <p:sp>
        <p:nvSpPr>
          <p:cNvPr id="9" name="Date Placeholder 15">
            <a:extLst>
              <a:ext uri="{FF2B5EF4-FFF2-40B4-BE49-F238E27FC236}">
                <a16:creationId xmlns:a16="http://schemas.microsoft.com/office/drawing/2014/main" id="{CFFE0346-046C-474E-A0D3-07F507CDA6F1}"/>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2024/01/23</a:t>
            </a:r>
            <a:endParaRPr lang="en-US" dirty="0"/>
          </a:p>
        </p:txBody>
      </p:sp>
      <p:sp>
        <p:nvSpPr>
          <p:cNvPr id="10" name="Slide Number Placeholder 16">
            <a:extLst>
              <a:ext uri="{FF2B5EF4-FFF2-40B4-BE49-F238E27FC236}">
                <a16:creationId xmlns:a16="http://schemas.microsoft.com/office/drawing/2014/main" id="{A73790DD-9996-4745-982F-908EBB20A880}"/>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686264828"/>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and Content_white_with rule">
    <p:spTree>
      <p:nvGrpSpPr>
        <p:cNvPr id="1" name=""/>
        <p:cNvGrpSpPr/>
        <p:nvPr/>
      </p:nvGrpSpPr>
      <p:grpSpPr>
        <a:xfrm>
          <a:off x="0" y="0"/>
          <a:ext cx="0" cy="0"/>
          <a:chOff x="0" y="0"/>
          <a:chExt cx="0" cy="0"/>
        </a:xfrm>
      </p:grpSpPr>
      <p:sp>
        <p:nvSpPr>
          <p:cNvPr id="2" name="Title 1"/>
          <p:cNvSpPr>
            <a:spLocks noGrp="1"/>
          </p:cNvSpPr>
          <p:nvPr>
            <p:ph type="title"/>
          </p:nvPr>
        </p:nvSpPr>
        <p:spPr>
          <a:xfrm>
            <a:off x="473242" y="457200"/>
            <a:ext cx="11261558" cy="855802"/>
          </a:xfrm>
        </p:spPr>
        <p:txBody>
          <a:bodyPr>
            <a:normAutofit/>
          </a:bodyPr>
          <a:lstStyle>
            <a:lvl1pPr>
              <a:defRPr sz="32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50362" y="1656463"/>
            <a:ext cx="11291275" cy="4441516"/>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14">
            <a:extLst>
              <a:ext uri="{FF2B5EF4-FFF2-40B4-BE49-F238E27FC236}">
                <a16:creationId xmlns:a16="http://schemas.microsoft.com/office/drawing/2014/main" id="{0621BE59-FCD7-8340-A541-585AD20B828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473242" y="1484732"/>
            <a:ext cx="842211"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SB-10021-56</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2024/01/23</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1382800147"/>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and Content_white_with rule_Gray">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73242" y="457200"/>
            <a:ext cx="11261558" cy="855802"/>
          </a:xfrm>
        </p:spPr>
        <p:txBody>
          <a:bodyPr>
            <a:normAutofit/>
          </a:bodyPr>
          <a:lstStyle>
            <a:lvl1pPr>
              <a:defRPr sz="32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50362" y="1656463"/>
            <a:ext cx="11291275" cy="4441516"/>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14">
            <a:extLst>
              <a:ext uri="{FF2B5EF4-FFF2-40B4-BE49-F238E27FC236}">
                <a16:creationId xmlns:a16="http://schemas.microsoft.com/office/drawing/2014/main" id="{0621BE59-FCD7-8340-A541-585AD20B828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473242" y="1484732"/>
            <a:ext cx="842211"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SB-10021-56</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2024/01/23</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589904986"/>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and Content_white_with Subhead2">
    <p:spTree>
      <p:nvGrpSpPr>
        <p:cNvPr id="1" name=""/>
        <p:cNvGrpSpPr/>
        <p:nvPr/>
      </p:nvGrpSpPr>
      <p:grpSpPr>
        <a:xfrm>
          <a:off x="0" y="0"/>
          <a:ext cx="0" cy="0"/>
          <a:chOff x="0" y="0"/>
          <a:chExt cx="0" cy="0"/>
        </a:xfrm>
      </p:grpSpPr>
      <p:sp>
        <p:nvSpPr>
          <p:cNvPr id="2" name="Title 1"/>
          <p:cNvSpPr>
            <a:spLocks noGrp="1"/>
          </p:cNvSpPr>
          <p:nvPr>
            <p:ph type="title"/>
          </p:nvPr>
        </p:nvSpPr>
        <p:spPr>
          <a:xfrm>
            <a:off x="457200" y="392836"/>
            <a:ext cx="11277600" cy="776884"/>
          </a:xfrm>
        </p:spPr>
        <p:txBody>
          <a:bodyPr anchor="b">
            <a:normAutofit/>
          </a:bodyPr>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57200" y="1631683"/>
            <a:ext cx="11284438" cy="4478172"/>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5"/>
          <p:cNvSpPr>
            <a:spLocks noGrp="1"/>
          </p:cNvSpPr>
          <p:nvPr>
            <p:ph type="body" sz="quarter" idx="12"/>
          </p:nvPr>
        </p:nvSpPr>
        <p:spPr>
          <a:xfrm>
            <a:off x="457200" y="1169720"/>
            <a:ext cx="11277600" cy="461963"/>
          </a:xfrm>
        </p:spPr>
        <p:txBody>
          <a:bodyPr/>
          <a:lstStyle>
            <a:lvl1pPr marL="0" indent="0">
              <a:buNone/>
              <a:defRPr>
                <a:solidFill>
                  <a:schemeClr val="accent2"/>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pic>
        <p:nvPicPr>
          <p:cNvPr id="16" name="Picture 15">
            <a:extLst>
              <a:ext uri="{FF2B5EF4-FFF2-40B4-BE49-F238E27FC236}">
                <a16:creationId xmlns:a16="http://schemas.microsoft.com/office/drawing/2014/main" id="{0D05E07D-FE4A-564C-AC06-CD6364CBC6F7}"/>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3" name="Text Placeholder 6">
            <a:extLst>
              <a:ext uri="{FF2B5EF4-FFF2-40B4-BE49-F238E27FC236}">
                <a16:creationId xmlns:a16="http://schemas.microsoft.com/office/drawing/2014/main" id="{3D89E0FE-2930-6B4C-B510-4EFF2716B758}"/>
              </a:ext>
            </a:extLst>
          </p:cNvPr>
          <p:cNvSpPr>
            <a:spLocks noGrp="1"/>
          </p:cNvSpPr>
          <p:nvPr>
            <p:ph type="body" sz="quarter" idx="13" hasCustomPrompt="1"/>
          </p:nvPr>
        </p:nvSpPr>
        <p:spPr>
          <a:xfrm>
            <a:off x="6096000"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1E990BDA-9B50-C247-B89E-D28BBD1E9890}"/>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SB-10021-56</a:t>
            </a:r>
            <a:endParaRPr lang="en-US" dirty="0"/>
          </a:p>
        </p:txBody>
      </p:sp>
      <p:sp>
        <p:nvSpPr>
          <p:cNvPr id="25" name="Date Placeholder 15">
            <a:extLst>
              <a:ext uri="{FF2B5EF4-FFF2-40B4-BE49-F238E27FC236}">
                <a16:creationId xmlns:a16="http://schemas.microsoft.com/office/drawing/2014/main" id="{EDF4ECE9-67F6-094F-B1FC-3906FD49B4E6}"/>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2024/01/23</a:t>
            </a:r>
            <a:endParaRPr lang="en-US" dirty="0"/>
          </a:p>
        </p:txBody>
      </p:sp>
      <p:sp>
        <p:nvSpPr>
          <p:cNvPr id="26" name="Slide Number Placeholder 16">
            <a:extLst>
              <a:ext uri="{FF2B5EF4-FFF2-40B4-BE49-F238E27FC236}">
                <a16:creationId xmlns:a16="http://schemas.microsoft.com/office/drawing/2014/main" id="{F70161BE-21EE-2A40-958A-4AAAEDCB418E}"/>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275806486"/>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473242" y="457200"/>
            <a:ext cx="11261558" cy="855802"/>
          </a:xfrm>
        </p:spPr>
        <p:txBody>
          <a:bodyPr>
            <a:normAutofit/>
          </a:bodyPr>
          <a:lstStyle>
            <a:lvl1pPr>
              <a:defRPr sz="32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50362" y="2224417"/>
            <a:ext cx="11291275" cy="3873562"/>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14">
            <a:extLst>
              <a:ext uri="{FF2B5EF4-FFF2-40B4-BE49-F238E27FC236}">
                <a16:creationId xmlns:a16="http://schemas.microsoft.com/office/drawing/2014/main" id="{0621BE59-FCD7-8340-A541-585AD20B828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6096000" y="6097979"/>
            <a:ext cx="5638800" cy="302821"/>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473242" y="1484732"/>
            <a:ext cx="842211"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5" name="Text Placeholder 4">
            <a:extLst>
              <a:ext uri="{FF2B5EF4-FFF2-40B4-BE49-F238E27FC236}">
                <a16:creationId xmlns:a16="http://schemas.microsoft.com/office/drawing/2014/main" id="{EDCC921F-C45C-6545-81DB-BA3C861828A2}"/>
              </a:ext>
            </a:extLst>
          </p:cNvPr>
          <p:cNvSpPr>
            <a:spLocks noGrp="1"/>
          </p:cNvSpPr>
          <p:nvPr>
            <p:ph type="body" sz="quarter" idx="13"/>
          </p:nvPr>
        </p:nvSpPr>
        <p:spPr>
          <a:xfrm>
            <a:off x="465138" y="1655763"/>
            <a:ext cx="11276012" cy="397623"/>
          </a:xfrm>
        </p:spPr>
        <p:txBody>
          <a:bodyPr/>
          <a:lstStyle>
            <a:lvl1pPr marL="0" indent="0">
              <a:buNone/>
              <a:defRPr b="1" i="0">
                <a:solidFill>
                  <a:schemeClr val="accent2"/>
                </a:solidFill>
                <a:latin typeface="Calibri" panose="020F0502020204030204" pitchFamily="34" charset="0"/>
                <a:cs typeface="Calibri" panose="020F050202020403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1" name="Footer Placeholder 13">
            <a:extLst>
              <a:ext uri="{FF2B5EF4-FFF2-40B4-BE49-F238E27FC236}">
                <a16:creationId xmlns:a16="http://schemas.microsoft.com/office/drawing/2014/main" id="{FF3BB73C-01EE-CE4D-A00D-D9EF252B57CF}"/>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SB-10021-56</a:t>
            </a:r>
            <a:endParaRPr lang="en-US" dirty="0"/>
          </a:p>
        </p:txBody>
      </p:sp>
      <p:sp>
        <p:nvSpPr>
          <p:cNvPr id="12" name="Date Placeholder 15">
            <a:extLst>
              <a:ext uri="{FF2B5EF4-FFF2-40B4-BE49-F238E27FC236}">
                <a16:creationId xmlns:a16="http://schemas.microsoft.com/office/drawing/2014/main" id="{3E2EA200-CDE4-9241-826C-440C9980E80A}"/>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2024/01/23</a:t>
            </a:r>
            <a:endParaRPr lang="en-US" dirty="0"/>
          </a:p>
        </p:txBody>
      </p:sp>
      <p:sp>
        <p:nvSpPr>
          <p:cNvPr id="13" name="Slide Number Placeholder 16">
            <a:extLst>
              <a:ext uri="{FF2B5EF4-FFF2-40B4-BE49-F238E27FC236}">
                <a16:creationId xmlns:a16="http://schemas.microsoft.com/office/drawing/2014/main" id="{4AEB3F66-2F1B-7C4B-9E53-F99627745921}"/>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2599776529"/>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_and_Content_with_Call_Out_BlueBox">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CDEED5-DB38-3548-B310-27DAE17EF206}"/>
              </a:ext>
            </a:extLst>
          </p:cNvPr>
          <p:cNvSpPr/>
          <p:nvPr userDrawn="1"/>
        </p:nvSpPr>
        <p:spPr>
          <a:xfrm>
            <a:off x="8277726" y="0"/>
            <a:ext cx="3914274"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473243" y="457200"/>
            <a:ext cx="7458766" cy="855802"/>
          </a:xfrm>
        </p:spPr>
        <p:txBody>
          <a:bodyPr>
            <a:normAutofit/>
          </a:bodyPr>
          <a:lstStyle>
            <a:lvl1pPr>
              <a:defRPr sz="32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50363" y="1656463"/>
            <a:ext cx="7478448" cy="4441516"/>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14">
            <a:extLst>
              <a:ext uri="{FF2B5EF4-FFF2-40B4-BE49-F238E27FC236}">
                <a16:creationId xmlns:a16="http://schemas.microsoft.com/office/drawing/2014/main" id="{0621BE59-FCD7-8340-A541-585AD20B828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473242" y="1484732"/>
            <a:ext cx="842211"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SB-10021-56</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2024/01/23</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
        <p:nvSpPr>
          <p:cNvPr id="6" name="Content Placeholder 5">
            <a:extLst>
              <a:ext uri="{FF2B5EF4-FFF2-40B4-BE49-F238E27FC236}">
                <a16:creationId xmlns:a16="http://schemas.microsoft.com/office/drawing/2014/main" id="{446D8406-321B-2B4C-81CE-938F1586DA23}"/>
              </a:ext>
            </a:extLst>
          </p:cNvPr>
          <p:cNvSpPr>
            <a:spLocks noGrp="1"/>
          </p:cNvSpPr>
          <p:nvPr>
            <p:ph sz="quarter" idx="13"/>
          </p:nvPr>
        </p:nvSpPr>
        <p:spPr>
          <a:xfrm>
            <a:off x="8650704" y="469900"/>
            <a:ext cx="3090445" cy="546166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18010405"/>
      </p:ext>
    </p:extLst>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_and_Content_with_Call_Out_Box">
    <p:bg>
      <p:bgPr>
        <a:solidFill>
          <a:schemeClr val="bg1">
            <a:lumMod val="95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CDEED5-DB38-3548-B310-27DAE17EF206}"/>
              </a:ext>
            </a:extLst>
          </p:cNvPr>
          <p:cNvSpPr/>
          <p:nvPr userDrawn="1"/>
        </p:nvSpPr>
        <p:spPr>
          <a:xfrm>
            <a:off x="8277726" y="0"/>
            <a:ext cx="391427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473243" y="457200"/>
            <a:ext cx="7458766" cy="855802"/>
          </a:xfrm>
        </p:spPr>
        <p:txBody>
          <a:bodyPr>
            <a:normAutofit/>
          </a:bodyPr>
          <a:lstStyle>
            <a:lvl1pPr>
              <a:defRPr sz="32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50363" y="1656463"/>
            <a:ext cx="7478448" cy="4441516"/>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14">
            <a:extLst>
              <a:ext uri="{FF2B5EF4-FFF2-40B4-BE49-F238E27FC236}">
                <a16:creationId xmlns:a16="http://schemas.microsoft.com/office/drawing/2014/main" id="{0621BE59-FCD7-8340-A541-585AD20B828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473242" y="1484732"/>
            <a:ext cx="842211"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SB-10021-56</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2024/01/23</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
        <p:nvSpPr>
          <p:cNvPr id="6" name="Content Placeholder 5">
            <a:extLst>
              <a:ext uri="{FF2B5EF4-FFF2-40B4-BE49-F238E27FC236}">
                <a16:creationId xmlns:a16="http://schemas.microsoft.com/office/drawing/2014/main" id="{446D8406-321B-2B4C-81CE-938F1586DA23}"/>
              </a:ext>
            </a:extLst>
          </p:cNvPr>
          <p:cNvSpPr>
            <a:spLocks noGrp="1"/>
          </p:cNvSpPr>
          <p:nvPr>
            <p:ph sz="quarter" idx="13"/>
          </p:nvPr>
        </p:nvSpPr>
        <p:spPr>
          <a:xfrm>
            <a:off x="8650704" y="469900"/>
            <a:ext cx="3090445" cy="5461668"/>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57295896"/>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Title and Content_blue">
    <p:bg>
      <p:bgPr>
        <a:solidFill>
          <a:schemeClr val="tx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6F33EDE-1C6D-0B48-BCAD-7259C6815584}"/>
              </a:ext>
            </a:extLst>
          </p:cNvPr>
          <p:cNvSpPr/>
          <p:nvPr userDrawn="1"/>
        </p:nvSpPr>
        <p:spPr>
          <a:xfrm>
            <a:off x="0" y="1825625"/>
            <a:ext cx="12192000" cy="4069849"/>
          </a:xfrm>
          <a:prstGeom prst="rect">
            <a:avLst/>
          </a:prstGeom>
          <a:solidFill>
            <a:schemeClr val="bg1"/>
          </a:solidFill>
          <a:ln>
            <a:noFill/>
          </a:ln>
          <a:effectLst>
            <a:glow rad="139700">
              <a:schemeClr val="tx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457200" y="457200"/>
            <a:ext cx="11277599" cy="1233490"/>
          </a:xfrm>
        </p:spPr>
        <p:txBody>
          <a:bodyPr>
            <a:normAutofit/>
          </a:bodyPr>
          <a:lstStyle>
            <a:lvl1pPr>
              <a:defRPr sz="3600">
                <a:solidFill>
                  <a:schemeClr val="bg2"/>
                </a:solidFill>
              </a:defRPr>
            </a:lvl1pPr>
          </a:lstStyle>
          <a:p>
            <a:r>
              <a:rPr lang="en-US"/>
              <a:t>Click to edit Master title style</a:t>
            </a:r>
            <a:endParaRPr lang="en-US" dirty="0"/>
          </a:p>
        </p:txBody>
      </p:sp>
      <p:sp>
        <p:nvSpPr>
          <p:cNvPr id="3" name="Content Placeholder 2"/>
          <p:cNvSpPr>
            <a:spLocks noGrp="1"/>
          </p:cNvSpPr>
          <p:nvPr>
            <p:ph idx="1"/>
          </p:nvPr>
        </p:nvSpPr>
        <p:spPr>
          <a:xfrm>
            <a:off x="457200" y="2129590"/>
            <a:ext cx="11277599" cy="3513222"/>
          </a:xfrm>
        </p:spPr>
        <p:txBody>
          <a:bodyPr>
            <a:normAutofit/>
          </a:bodyPr>
          <a:lstStyle>
            <a:lvl1pPr>
              <a:defRPr sz="2000">
                <a:solidFill>
                  <a:schemeClr val="accent6"/>
                </a:solidFill>
              </a:defRPr>
            </a:lvl1pPr>
            <a:lvl2pPr>
              <a:defRPr sz="1800">
                <a:solidFill>
                  <a:schemeClr val="accent6"/>
                </a:solidFill>
              </a:defRPr>
            </a:lvl2pPr>
            <a:lvl3pPr>
              <a:defRPr sz="1600">
                <a:solidFill>
                  <a:schemeClr val="accent6"/>
                </a:solidFill>
              </a:defRPr>
            </a:lvl3pPr>
            <a:lvl4pPr>
              <a:defRPr sz="1400">
                <a:solidFill>
                  <a:schemeClr val="accent6"/>
                </a:solidFill>
              </a:defRPr>
            </a:lvl4pPr>
            <a:lvl5pPr>
              <a:defRPr sz="1400">
                <a:solidFill>
                  <a:schemeClr val="accent6"/>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1" name="Picture 10">
            <a:extLst>
              <a:ext uri="{FF2B5EF4-FFF2-40B4-BE49-F238E27FC236}">
                <a16:creationId xmlns:a16="http://schemas.microsoft.com/office/drawing/2014/main" id="{3B98E863-3CBC-3644-99CC-A7D4B10E9D17}"/>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
        <p:nvSpPr>
          <p:cNvPr id="21" name="Text Placeholder 6">
            <a:extLst>
              <a:ext uri="{FF2B5EF4-FFF2-40B4-BE49-F238E27FC236}">
                <a16:creationId xmlns:a16="http://schemas.microsoft.com/office/drawing/2014/main" id="{8E551D5D-1929-7F44-8AA6-9B4F8619601B}"/>
              </a:ext>
            </a:extLst>
          </p:cNvPr>
          <p:cNvSpPr>
            <a:spLocks noGrp="1"/>
          </p:cNvSpPr>
          <p:nvPr>
            <p:ph type="body" sz="quarter" idx="12" hasCustomPrompt="1"/>
          </p:nvPr>
        </p:nvSpPr>
        <p:spPr>
          <a:xfrm>
            <a:off x="6210299" y="6086924"/>
            <a:ext cx="5524501" cy="313876"/>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2E7A7E81-C3FA-5F47-B8C8-FAB43C952BDF}"/>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SB-10021-56</a:t>
            </a:r>
            <a:endParaRPr lang="en-US" dirty="0"/>
          </a:p>
        </p:txBody>
      </p:sp>
      <p:sp>
        <p:nvSpPr>
          <p:cNvPr id="23" name="Date Placeholder 15">
            <a:extLst>
              <a:ext uri="{FF2B5EF4-FFF2-40B4-BE49-F238E27FC236}">
                <a16:creationId xmlns:a16="http://schemas.microsoft.com/office/drawing/2014/main" id="{64E69523-1CC9-4545-A487-748CDA1E111A}"/>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bg1"/>
                </a:solidFill>
                <a:latin typeface="Calibri Light" panose="020F0302020204030204" pitchFamily="34" charset="0"/>
                <a:cs typeface="Calibri Light" panose="020F0302020204030204" pitchFamily="34" charset="0"/>
              </a:defRPr>
            </a:lvl1pPr>
          </a:lstStyle>
          <a:p>
            <a:r>
              <a:rPr lang="en-US"/>
              <a:t>2024/01/23</a:t>
            </a:r>
            <a:endParaRPr lang="en-US" dirty="0"/>
          </a:p>
        </p:txBody>
      </p:sp>
      <p:sp>
        <p:nvSpPr>
          <p:cNvPr id="24" name="Slide Number Placeholder 16">
            <a:extLst>
              <a:ext uri="{FF2B5EF4-FFF2-40B4-BE49-F238E27FC236}">
                <a16:creationId xmlns:a16="http://schemas.microsoft.com/office/drawing/2014/main" id="{1D9AA4C1-D194-974E-8DAB-7071E8A6D652}"/>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70642023"/>
      </p:ext>
    </p:extLst>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Left_Content_Angle_Photo">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Parallelogram 1">
            <a:extLst>
              <a:ext uri="{FF2B5EF4-FFF2-40B4-BE49-F238E27FC236}">
                <a16:creationId xmlns:a16="http://schemas.microsoft.com/office/drawing/2014/main" id="{7A4DD2D4-B9E8-C448-BEAC-F630DB538837}"/>
              </a:ext>
            </a:extLst>
          </p:cNvPr>
          <p:cNvSpPr/>
          <p:nvPr userDrawn="1"/>
        </p:nvSpPr>
        <p:spPr>
          <a:xfrm>
            <a:off x="-3252534" y="2"/>
            <a:ext cx="9386636" cy="6858000"/>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4186386" y="1"/>
            <a:ext cx="10033135" cy="6858000"/>
          </a:xfrm>
          <a:prstGeom prst="parallelogram">
            <a:avLst/>
          </a:prstGeom>
          <a:solidFill>
            <a:schemeClr val="bg1">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457201" y="1744579"/>
            <a:ext cx="3870959" cy="4353400"/>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450362" y="457199"/>
            <a:ext cx="3876237" cy="926409"/>
          </a:xfrm>
          <a:prstGeom prst="rect">
            <a:avLst/>
          </a:prstGeom>
        </p:spPr>
        <p:txBody>
          <a:bodyPr vert="horz" lIns="0" tIns="0" rIns="0" bIns="0" rtlCol="0" anchor="b">
            <a:normAutofit/>
          </a:bodyPr>
          <a:lstStyle/>
          <a:p>
            <a:r>
              <a:rPr lang="en-US"/>
              <a:t>Click to edit Master title style</a:t>
            </a:r>
            <a:endParaRPr lang="en-US" dirty="0"/>
          </a:p>
        </p:txBody>
      </p:sp>
      <p:pic>
        <p:nvPicPr>
          <p:cNvPr id="15" name="Picture 14">
            <a:extLst>
              <a:ext uri="{FF2B5EF4-FFF2-40B4-BE49-F238E27FC236}">
                <a16:creationId xmlns:a16="http://schemas.microsoft.com/office/drawing/2014/main" id="{A9694785-BD76-3C4E-9820-4930E5F1BA48}"/>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6210299" y="6086924"/>
            <a:ext cx="5524501" cy="301175"/>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SB-10021-56</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2024/01/23</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457201" y="1583585"/>
            <a:ext cx="688566"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13534816"/>
      </p:ext>
    </p:extLst>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Left_Content_Angle_Photo">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descr="A group of people in a room&#10;&#10;Description automatically generated with medium confidence">
            <a:extLst>
              <a:ext uri="{FF2B5EF4-FFF2-40B4-BE49-F238E27FC236}">
                <a16:creationId xmlns:a16="http://schemas.microsoft.com/office/drawing/2014/main" id="{8AAB8510-06AD-D0A1-FB8B-4AF2FDC86625}"/>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a:off x="-76201" y="0"/>
            <a:ext cx="12268201" cy="6857998"/>
          </a:xfrm>
          <a:prstGeom prst="rect">
            <a:avLst/>
          </a:prstGeom>
        </p:spPr>
      </p:pic>
      <p:sp>
        <p:nvSpPr>
          <p:cNvPr id="2" name="Parallelogram 1">
            <a:extLst>
              <a:ext uri="{FF2B5EF4-FFF2-40B4-BE49-F238E27FC236}">
                <a16:creationId xmlns:a16="http://schemas.microsoft.com/office/drawing/2014/main" id="{7A4DD2D4-B9E8-C448-BEAC-F630DB538837}"/>
              </a:ext>
            </a:extLst>
          </p:cNvPr>
          <p:cNvSpPr/>
          <p:nvPr userDrawn="1"/>
        </p:nvSpPr>
        <p:spPr>
          <a:xfrm>
            <a:off x="-3252534" y="2"/>
            <a:ext cx="9386636" cy="6858000"/>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4186386" y="1"/>
            <a:ext cx="10033135" cy="6858000"/>
          </a:xfrm>
          <a:prstGeom prst="parallelogram">
            <a:avLst/>
          </a:prstGeom>
          <a:solidFill>
            <a:schemeClr val="bg1">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457201" y="1744579"/>
            <a:ext cx="3870959" cy="4353400"/>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450362" y="457199"/>
            <a:ext cx="3876237" cy="926409"/>
          </a:xfrm>
          <a:prstGeom prst="rect">
            <a:avLst/>
          </a:prstGeom>
        </p:spPr>
        <p:txBody>
          <a:bodyPr vert="horz" lIns="0" tIns="0" rIns="0" bIns="0" rtlCol="0" anchor="b">
            <a:normAutofit/>
          </a:bodyPr>
          <a:lstStyle/>
          <a:p>
            <a:r>
              <a:rPr lang="en-US"/>
              <a:t>Click to edit Master title style</a:t>
            </a:r>
            <a:endParaRPr lang="en-US" dirty="0"/>
          </a:p>
        </p:txBody>
      </p:sp>
      <p:pic>
        <p:nvPicPr>
          <p:cNvPr id="15" name="Picture 14">
            <a:extLst>
              <a:ext uri="{FF2B5EF4-FFF2-40B4-BE49-F238E27FC236}">
                <a16:creationId xmlns:a16="http://schemas.microsoft.com/office/drawing/2014/main" id="{A9694785-BD76-3C4E-9820-4930E5F1BA48}"/>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6210299" y="6086924"/>
            <a:ext cx="5524501" cy="301175"/>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SB-10021-56</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2024/01/23</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3824530577"/>
      </p:ext>
    </p:extLst>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Right_Content_Angle_Photo">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Parallelogram 1">
            <a:extLst>
              <a:ext uri="{FF2B5EF4-FFF2-40B4-BE49-F238E27FC236}">
                <a16:creationId xmlns:a16="http://schemas.microsoft.com/office/drawing/2014/main" id="{7A4DD2D4-B9E8-C448-BEAC-F630DB538837}"/>
              </a:ext>
            </a:extLst>
          </p:cNvPr>
          <p:cNvSpPr/>
          <p:nvPr userDrawn="1"/>
        </p:nvSpPr>
        <p:spPr>
          <a:xfrm>
            <a:off x="5472953" y="2"/>
            <a:ext cx="9537845" cy="6858000"/>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5810454" y="1"/>
            <a:ext cx="10194758" cy="6858000"/>
          </a:xfrm>
          <a:prstGeom prst="parallelogram">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7559039" y="1744579"/>
            <a:ext cx="4175761" cy="4353400"/>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7552199" y="457199"/>
            <a:ext cx="4175761" cy="926409"/>
          </a:xfrm>
          <a:prstGeom prst="rect">
            <a:avLst/>
          </a:prstGeom>
        </p:spPr>
        <p:txBody>
          <a:bodyPr vert="horz" lIns="0" tIns="0" rIns="0" bIns="0" rtlCol="0" anchor="b">
            <a:normAutofit/>
          </a:body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6210299" y="6086924"/>
            <a:ext cx="5524501" cy="301175"/>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SB-10021-56</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2024/01/23</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7552199" y="1583585"/>
            <a:ext cx="688566"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pic>
        <p:nvPicPr>
          <p:cNvPr id="12" name="Picture 11">
            <a:extLst>
              <a:ext uri="{FF2B5EF4-FFF2-40B4-BE49-F238E27FC236}">
                <a16:creationId xmlns:a16="http://schemas.microsoft.com/office/drawing/2014/main" id="{9A8495C3-2D29-5E4A-AE53-03D173E3B459}"/>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Tree>
    <p:extLst>
      <p:ext uri="{BB962C8B-B14F-4D97-AF65-F5344CB8AC3E}">
        <p14:creationId xmlns:p14="http://schemas.microsoft.com/office/powerpoint/2010/main" val="1868127358"/>
      </p:ext>
    </p:extLst>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_Right_Content_Angle_Photo">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7" name="Picture 6" descr="A group of people sitting on a couch&#10;&#10;Description automatically generated with low confidence">
            <a:extLst>
              <a:ext uri="{FF2B5EF4-FFF2-40B4-BE49-F238E27FC236}">
                <a16:creationId xmlns:a16="http://schemas.microsoft.com/office/drawing/2014/main" id="{0E2DFD5D-2B42-98B6-3B28-D61E338A03DE}"/>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2" name="Parallelogram 1">
            <a:extLst>
              <a:ext uri="{FF2B5EF4-FFF2-40B4-BE49-F238E27FC236}">
                <a16:creationId xmlns:a16="http://schemas.microsoft.com/office/drawing/2014/main" id="{7A4DD2D4-B9E8-C448-BEAC-F630DB538837}"/>
              </a:ext>
            </a:extLst>
          </p:cNvPr>
          <p:cNvSpPr/>
          <p:nvPr userDrawn="1"/>
        </p:nvSpPr>
        <p:spPr>
          <a:xfrm>
            <a:off x="5472953" y="2"/>
            <a:ext cx="9537845" cy="6858000"/>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5810454" y="1"/>
            <a:ext cx="10194758" cy="6858000"/>
          </a:xfrm>
          <a:prstGeom prst="parallelogram">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7559039" y="1744579"/>
            <a:ext cx="4175761" cy="4353400"/>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7552199" y="457199"/>
            <a:ext cx="4175761" cy="926409"/>
          </a:xfrm>
          <a:prstGeom prst="rect">
            <a:avLst/>
          </a:prstGeom>
        </p:spPr>
        <p:txBody>
          <a:bodyPr vert="horz" lIns="0" tIns="0" rIns="0" bIns="0" rtlCol="0" anchor="b">
            <a:normAutofit/>
          </a:body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6210299" y="6086924"/>
            <a:ext cx="5524501" cy="301175"/>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SB-10021-56</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2024/01/23</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7552199" y="1583585"/>
            <a:ext cx="688566"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pic>
        <p:nvPicPr>
          <p:cNvPr id="12" name="Picture 11">
            <a:extLst>
              <a:ext uri="{FF2B5EF4-FFF2-40B4-BE49-F238E27FC236}">
                <a16:creationId xmlns:a16="http://schemas.microsoft.com/office/drawing/2014/main" id="{9A8495C3-2D29-5E4A-AE53-03D173E3B459}"/>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Tree>
    <p:extLst>
      <p:ext uri="{BB962C8B-B14F-4D97-AF65-F5344CB8AC3E}">
        <p14:creationId xmlns:p14="http://schemas.microsoft.com/office/powerpoint/2010/main" val="1424095021"/>
      </p:ext>
    </p:extLst>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4_Right_Content_Angle_Photo">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descr="A person sitting at a table&#10;&#10;Description automatically generated with medium confidence">
            <a:extLst>
              <a:ext uri="{FF2B5EF4-FFF2-40B4-BE49-F238E27FC236}">
                <a16:creationId xmlns:a16="http://schemas.microsoft.com/office/drawing/2014/main" id="{2390957B-8CDA-C43A-04D8-82505FEAFDF0}"/>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2" name="Parallelogram 1">
            <a:extLst>
              <a:ext uri="{FF2B5EF4-FFF2-40B4-BE49-F238E27FC236}">
                <a16:creationId xmlns:a16="http://schemas.microsoft.com/office/drawing/2014/main" id="{7A4DD2D4-B9E8-C448-BEAC-F630DB538837}"/>
              </a:ext>
            </a:extLst>
          </p:cNvPr>
          <p:cNvSpPr/>
          <p:nvPr userDrawn="1"/>
        </p:nvSpPr>
        <p:spPr>
          <a:xfrm>
            <a:off x="5472953" y="2"/>
            <a:ext cx="9537845" cy="6858000"/>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5810454" y="1"/>
            <a:ext cx="10194758" cy="6858000"/>
          </a:xfrm>
          <a:prstGeom prst="parallelogram">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7559039" y="1744579"/>
            <a:ext cx="4175761" cy="4353400"/>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7552199" y="457199"/>
            <a:ext cx="4175761" cy="926409"/>
          </a:xfrm>
          <a:prstGeom prst="rect">
            <a:avLst/>
          </a:prstGeom>
        </p:spPr>
        <p:txBody>
          <a:bodyPr vert="horz" lIns="0" tIns="0" rIns="0" bIns="0" rtlCol="0" anchor="b">
            <a:normAutofit/>
          </a:body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6210299" y="6086924"/>
            <a:ext cx="5524501" cy="301175"/>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SB-10021-56</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2024/01/23</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7552199" y="1583585"/>
            <a:ext cx="688566"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pic>
        <p:nvPicPr>
          <p:cNvPr id="12" name="Picture 11">
            <a:extLst>
              <a:ext uri="{FF2B5EF4-FFF2-40B4-BE49-F238E27FC236}">
                <a16:creationId xmlns:a16="http://schemas.microsoft.com/office/drawing/2014/main" id="{9A8495C3-2D29-5E4A-AE53-03D173E3B459}"/>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Tree>
    <p:extLst>
      <p:ext uri="{BB962C8B-B14F-4D97-AF65-F5344CB8AC3E}">
        <p14:creationId xmlns:p14="http://schemas.microsoft.com/office/powerpoint/2010/main" val="2533224756"/>
      </p:ext>
    </p:extLst>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3_Right_Content_Angle_Photo">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descr="A group of people sitting at a table looking at a tablet&#10;&#10;Description automatically generated with low confidence">
            <a:extLst>
              <a:ext uri="{FF2B5EF4-FFF2-40B4-BE49-F238E27FC236}">
                <a16:creationId xmlns:a16="http://schemas.microsoft.com/office/drawing/2014/main" id="{28D8C733-D8FC-424A-F4B5-73F522AAD24E}"/>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a:off x="-1" y="0"/>
            <a:ext cx="12192001" cy="6858000"/>
          </a:xfrm>
          <a:prstGeom prst="rect">
            <a:avLst/>
          </a:prstGeom>
        </p:spPr>
      </p:pic>
      <p:sp>
        <p:nvSpPr>
          <p:cNvPr id="2" name="Parallelogram 1">
            <a:extLst>
              <a:ext uri="{FF2B5EF4-FFF2-40B4-BE49-F238E27FC236}">
                <a16:creationId xmlns:a16="http://schemas.microsoft.com/office/drawing/2014/main" id="{7A4DD2D4-B9E8-C448-BEAC-F630DB538837}"/>
              </a:ext>
            </a:extLst>
          </p:cNvPr>
          <p:cNvSpPr/>
          <p:nvPr userDrawn="1"/>
        </p:nvSpPr>
        <p:spPr>
          <a:xfrm>
            <a:off x="5472953" y="2"/>
            <a:ext cx="9537845" cy="6858000"/>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5810454" y="1"/>
            <a:ext cx="10194758" cy="6858000"/>
          </a:xfrm>
          <a:prstGeom prst="parallelogram">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7559039" y="1744579"/>
            <a:ext cx="4175761" cy="4353400"/>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7552199" y="457199"/>
            <a:ext cx="4175761" cy="926409"/>
          </a:xfrm>
          <a:prstGeom prst="rect">
            <a:avLst/>
          </a:prstGeom>
        </p:spPr>
        <p:txBody>
          <a:bodyPr vert="horz" lIns="0" tIns="0" rIns="0" bIns="0" rtlCol="0" anchor="b">
            <a:normAutofit/>
          </a:body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6210299" y="6086924"/>
            <a:ext cx="5524501" cy="301175"/>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SB-10021-56</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2024/01/23</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7552199" y="1583585"/>
            <a:ext cx="688566"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pic>
        <p:nvPicPr>
          <p:cNvPr id="12" name="Picture 11">
            <a:extLst>
              <a:ext uri="{FF2B5EF4-FFF2-40B4-BE49-F238E27FC236}">
                <a16:creationId xmlns:a16="http://schemas.microsoft.com/office/drawing/2014/main" id="{9A8495C3-2D29-5E4A-AE53-03D173E3B459}"/>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Tree>
    <p:extLst>
      <p:ext uri="{BB962C8B-B14F-4D97-AF65-F5344CB8AC3E}">
        <p14:creationId xmlns:p14="http://schemas.microsoft.com/office/powerpoint/2010/main" val="366239367"/>
      </p:ext>
    </p:extLst>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Right_Content_Angle_Photo">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descr="A person and a child in a kitchen&#10;&#10;Description automatically generated with medium confidence">
            <a:extLst>
              <a:ext uri="{FF2B5EF4-FFF2-40B4-BE49-F238E27FC236}">
                <a16:creationId xmlns:a16="http://schemas.microsoft.com/office/drawing/2014/main" id="{2C89FEE1-9006-3DF2-703B-B546C6DD0B09}"/>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a:off x="0" y="0"/>
            <a:ext cx="12192000" cy="6857998"/>
          </a:xfrm>
          <a:prstGeom prst="rect">
            <a:avLst/>
          </a:prstGeom>
        </p:spPr>
      </p:pic>
      <p:sp>
        <p:nvSpPr>
          <p:cNvPr id="2" name="Parallelogram 1">
            <a:extLst>
              <a:ext uri="{FF2B5EF4-FFF2-40B4-BE49-F238E27FC236}">
                <a16:creationId xmlns:a16="http://schemas.microsoft.com/office/drawing/2014/main" id="{7A4DD2D4-B9E8-C448-BEAC-F630DB538837}"/>
              </a:ext>
            </a:extLst>
          </p:cNvPr>
          <p:cNvSpPr/>
          <p:nvPr userDrawn="1"/>
        </p:nvSpPr>
        <p:spPr>
          <a:xfrm>
            <a:off x="5472953" y="2"/>
            <a:ext cx="9537845" cy="6858000"/>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5810454" y="1"/>
            <a:ext cx="10194758" cy="6858000"/>
          </a:xfrm>
          <a:prstGeom prst="parallelogram">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7559039" y="1744579"/>
            <a:ext cx="4175761" cy="4353400"/>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7552199" y="457199"/>
            <a:ext cx="4175761" cy="926409"/>
          </a:xfrm>
          <a:prstGeom prst="rect">
            <a:avLst/>
          </a:prstGeom>
        </p:spPr>
        <p:txBody>
          <a:bodyPr vert="horz" lIns="0" tIns="0" rIns="0" bIns="0" rtlCol="0" anchor="b">
            <a:normAutofit/>
          </a:body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6210299" y="6086924"/>
            <a:ext cx="5524501" cy="301175"/>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SB-10021-56</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2024/01/23</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7552199" y="1583585"/>
            <a:ext cx="688566"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pic>
        <p:nvPicPr>
          <p:cNvPr id="12" name="Picture 11">
            <a:extLst>
              <a:ext uri="{FF2B5EF4-FFF2-40B4-BE49-F238E27FC236}">
                <a16:creationId xmlns:a16="http://schemas.microsoft.com/office/drawing/2014/main" id="{9A8495C3-2D29-5E4A-AE53-03D173E3B459}"/>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Tree>
    <p:extLst>
      <p:ext uri="{BB962C8B-B14F-4D97-AF65-F5344CB8AC3E}">
        <p14:creationId xmlns:p14="http://schemas.microsoft.com/office/powerpoint/2010/main" val="4214101101"/>
      </p:ext>
    </p:extLst>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7_Right_Content_Angle_Photo">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8" name="Picture 7" descr="A group of people posing for a photo&#10;&#10;Description automatically generated with medium confidence">
            <a:extLst>
              <a:ext uri="{FF2B5EF4-FFF2-40B4-BE49-F238E27FC236}">
                <a16:creationId xmlns:a16="http://schemas.microsoft.com/office/drawing/2014/main" id="{7EFB5BAB-4998-19A9-A3BB-1BC609CB9229}"/>
              </a:ext>
            </a:extLst>
          </p:cNvPr>
          <p:cNvPicPr>
            <a:picLocks noChangeAspect="1"/>
          </p:cNvPicPr>
          <p:nvPr userDrawn="1"/>
        </p:nvPicPr>
        <p:blipFill rotWithShape="1">
          <a:blip r:embed="rId4">
            <a:extLst>
              <a:ext uri="{28A0092B-C50C-407E-A947-70E740481C1C}">
                <a14:useLocalDpi xmlns:a14="http://schemas.microsoft.com/office/drawing/2010/main" val="0"/>
              </a:ext>
            </a:extLst>
          </a:blip>
          <a:srcRect l="5391" t="25114" r="14413" b="4630"/>
          <a:stretch/>
        </p:blipFill>
        <p:spPr>
          <a:xfrm>
            <a:off x="0" y="1"/>
            <a:ext cx="11734800" cy="6857998"/>
          </a:xfrm>
          <a:prstGeom prst="rect">
            <a:avLst/>
          </a:prstGeom>
        </p:spPr>
      </p:pic>
      <p:sp>
        <p:nvSpPr>
          <p:cNvPr id="2" name="Parallelogram 1">
            <a:extLst>
              <a:ext uri="{FF2B5EF4-FFF2-40B4-BE49-F238E27FC236}">
                <a16:creationId xmlns:a16="http://schemas.microsoft.com/office/drawing/2014/main" id="{7A4DD2D4-B9E8-C448-BEAC-F630DB538837}"/>
              </a:ext>
            </a:extLst>
          </p:cNvPr>
          <p:cNvSpPr/>
          <p:nvPr userDrawn="1"/>
        </p:nvSpPr>
        <p:spPr>
          <a:xfrm>
            <a:off x="5472953" y="2"/>
            <a:ext cx="9537845" cy="6858000"/>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5810454" y="1"/>
            <a:ext cx="10194758" cy="6858000"/>
          </a:xfrm>
          <a:prstGeom prst="parallelogram">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7559039" y="1744579"/>
            <a:ext cx="4175761" cy="4353400"/>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7552199" y="457199"/>
            <a:ext cx="4175761" cy="926409"/>
          </a:xfrm>
          <a:prstGeom prst="rect">
            <a:avLst/>
          </a:prstGeom>
        </p:spPr>
        <p:txBody>
          <a:bodyPr vert="horz" lIns="0" tIns="0" rIns="0" bIns="0" rtlCol="0" anchor="b">
            <a:normAutofit/>
          </a:body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6210299" y="6086924"/>
            <a:ext cx="5524501" cy="301175"/>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SB-10021-56</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2024/01/23</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7552199" y="1583585"/>
            <a:ext cx="688566"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pic>
        <p:nvPicPr>
          <p:cNvPr id="12" name="Picture 11">
            <a:extLst>
              <a:ext uri="{FF2B5EF4-FFF2-40B4-BE49-F238E27FC236}">
                <a16:creationId xmlns:a16="http://schemas.microsoft.com/office/drawing/2014/main" id="{9A8495C3-2D29-5E4A-AE53-03D173E3B459}"/>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Tree>
    <p:extLst>
      <p:ext uri="{BB962C8B-B14F-4D97-AF65-F5344CB8AC3E}">
        <p14:creationId xmlns:p14="http://schemas.microsoft.com/office/powerpoint/2010/main" val="92471125"/>
      </p:ext>
    </p:extLst>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6_Title Slide_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Picture 7" descr="A group of people posing for a photo&#10;&#10;Description automatically generated with medium confidence">
            <a:extLst>
              <a:ext uri="{FF2B5EF4-FFF2-40B4-BE49-F238E27FC236}">
                <a16:creationId xmlns:a16="http://schemas.microsoft.com/office/drawing/2014/main" id="{19389174-7EEE-C1BE-3B77-3C6CE66F7BE4}"/>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8696" t="18451" r="832" b="5264"/>
          <a:stretch/>
        </p:blipFill>
        <p:spPr>
          <a:xfrm flipH="1">
            <a:off x="0" y="1"/>
            <a:ext cx="12192000" cy="6857998"/>
          </a:xfrm>
          <a:prstGeom prst="rect">
            <a:avLst/>
          </a:prstGeom>
        </p:spPr>
      </p:pic>
      <p:sp>
        <p:nvSpPr>
          <p:cNvPr id="6" name="Rectangle 5">
            <a:extLst>
              <a:ext uri="{FF2B5EF4-FFF2-40B4-BE49-F238E27FC236}">
                <a16:creationId xmlns:a16="http://schemas.microsoft.com/office/drawing/2014/main" id="{474C038C-4ECC-C28F-C648-0AB7CC44C305}"/>
              </a:ext>
            </a:extLst>
          </p:cNvPr>
          <p:cNvSpPr/>
          <p:nvPr userDrawn="1"/>
        </p:nvSpPr>
        <p:spPr>
          <a:xfrm>
            <a:off x="0" y="-1"/>
            <a:ext cx="12192000" cy="6858000"/>
          </a:xfrm>
          <a:prstGeom prst="rect">
            <a:avLst/>
          </a:prstGeom>
          <a:gradFill flip="none" rotWithShape="1">
            <a:gsLst>
              <a:gs pos="0">
                <a:schemeClr val="bg2">
                  <a:lumMod val="10000"/>
                  <a:alpha val="0"/>
                </a:schemeClr>
              </a:gs>
              <a:gs pos="48000">
                <a:schemeClr val="bg2">
                  <a:lumMod val="10000"/>
                  <a:alpha val="50606"/>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hasCustomPrompt="1"/>
          </p:nvPr>
        </p:nvSpPr>
        <p:spPr>
          <a:xfrm>
            <a:off x="457200" y="4162211"/>
            <a:ext cx="6367848" cy="1655762"/>
          </a:xfrm>
        </p:spPr>
        <p:txBody>
          <a:bodyPr lIns="0" tIns="0" rIns="0" bIns="0">
            <a:normAutofit/>
          </a:bodyPr>
          <a:lstStyle>
            <a:lvl1pPr marL="0" indent="0" algn="l">
              <a:buNone/>
              <a:defRPr sz="1400" b="0" i="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 name="Title 1"/>
          <p:cNvSpPr>
            <a:spLocks noGrp="1"/>
          </p:cNvSpPr>
          <p:nvPr>
            <p:ph type="ctrTitle"/>
          </p:nvPr>
        </p:nvSpPr>
        <p:spPr>
          <a:xfrm>
            <a:off x="457200" y="2174789"/>
            <a:ext cx="6367848" cy="1895347"/>
          </a:xfrm>
        </p:spPr>
        <p:txBody>
          <a:bodyPr lIns="0" tIns="0" rIns="0" bIns="0" anchor="b">
            <a:normAutofit/>
          </a:bodyPr>
          <a:lstStyle>
            <a:lvl1pPr algn="l">
              <a:defRPr sz="4800" b="0" i="0">
                <a:solidFill>
                  <a:schemeClr val="bg1"/>
                </a:solidFill>
                <a:latin typeface="Calibri" panose="020F0502020204030204" pitchFamily="34" charset="0"/>
              </a:defRPr>
            </a:lvl1pPr>
          </a:lstStyle>
          <a:p>
            <a:r>
              <a:rPr lang="en-US"/>
              <a:t>Click to edit Master title style</a:t>
            </a:r>
            <a:endParaRPr lang="en-US" dirty="0"/>
          </a:p>
        </p:txBody>
      </p:sp>
      <p:sp>
        <p:nvSpPr>
          <p:cNvPr id="7" name="Text Placeholder 6">
            <a:extLst>
              <a:ext uri="{FF2B5EF4-FFF2-40B4-BE49-F238E27FC236}">
                <a16:creationId xmlns:a16="http://schemas.microsoft.com/office/drawing/2014/main" id="{DCC815AB-0852-A444-AE41-9BB07FF72EBB}"/>
              </a:ext>
            </a:extLst>
          </p:cNvPr>
          <p:cNvSpPr>
            <a:spLocks noGrp="1"/>
          </p:cNvSpPr>
          <p:nvPr>
            <p:ph type="body" sz="quarter" idx="12" hasCustomPrompt="1"/>
          </p:nvPr>
        </p:nvSpPr>
        <p:spPr>
          <a:xfrm>
            <a:off x="6096000" y="5817973"/>
            <a:ext cx="5638800" cy="582827"/>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pic>
        <p:nvPicPr>
          <p:cNvPr id="4" name="Picture 3">
            <a:extLst>
              <a:ext uri="{FF2B5EF4-FFF2-40B4-BE49-F238E27FC236}">
                <a16:creationId xmlns:a16="http://schemas.microsoft.com/office/drawing/2014/main" id="{B1D591BF-06E5-D7C8-8AA1-775734278BB2}"/>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Tree>
    <p:extLst>
      <p:ext uri="{BB962C8B-B14F-4D97-AF65-F5344CB8AC3E}">
        <p14:creationId xmlns:p14="http://schemas.microsoft.com/office/powerpoint/2010/main" val="2093659911"/>
      </p:ext>
    </p:extLst>
  </p:cSld>
  <p:clrMapOvr>
    <a:masterClrMapping/>
  </p:clrMapOvr>
  <p:transition>
    <p:fade/>
  </p:transition>
  <p:extLst>
    <p:ext uri="{DCECCB84-F9BA-43D5-87BE-67443E8EF086}">
      <p15:sldGuideLst xmlns:p15="http://schemas.microsoft.com/office/powerpoint/2012/main">
        <p15:guide id="1" pos="288">
          <p15:clr>
            <a:srgbClr val="FBAE40"/>
          </p15:clr>
        </p15:guide>
        <p15:guide id="2" orient="horz" pos="4032">
          <p15:clr>
            <a:srgbClr val="FBAE40"/>
          </p15:clr>
        </p15:guide>
        <p15:guide id="3" pos="7392">
          <p15:clr>
            <a:srgbClr val="FBAE40"/>
          </p15:clr>
        </p15:guide>
        <p15:guide id="4" orient="horz" pos="288">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_Title Slide_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Picture 4" descr="A person and a child in a kitchen&#10;&#10;Description automatically generated with medium confidence">
            <a:extLst>
              <a:ext uri="{FF2B5EF4-FFF2-40B4-BE49-F238E27FC236}">
                <a16:creationId xmlns:a16="http://schemas.microsoft.com/office/drawing/2014/main" id="{23594B54-73F4-6E71-C902-0617EB153BA4}"/>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flipH="1">
            <a:off x="0" y="0"/>
            <a:ext cx="12192000" cy="6857998"/>
          </a:xfrm>
          <a:prstGeom prst="rect">
            <a:avLst/>
          </a:prstGeom>
        </p:spPr>
      </p:pic>
      <p:sp>
        <p:nvSpPr>
          <p:cNvPr id="6" name="Rectangle 5">
            <a:extLst>
              <a:ext uri="{FF2B5EF4-FFF2-40B4-BE49-F238E27FC236}">
                <a16:creationId xmlns:a16="http://schemas.microsoft.com/office/drawing/2014/main" id="{474C038C-4ECC-C28F-C648-0AB7CC44C305}"/>
              </a:ext>
            </a:extLst>
          </p:cNvPr>
          <p:cNvSpPr/>
          <p:nvPr userDrawn="1"/>
        </p:nvSpPr>
        <p:spPr>
          <a:xfrm>
            <a:off x="0" y="0"/>
            <a:ext cx="12192000" cy="6858000"/>
          </a:xfrm>
          <a:prstGeom prst="rect">
            <a:avLst/>
          </a:prstGeom>
          <a:gradFill flip="none" rotWithShape="1">
            <a:gsLst>
              <a:gs pos="0">
                <a:schemeClr val="bg2">
                  <a:lumMod val="10000"/>
                  <a:alpha val="0"/>
                </a:schemeClr>
              </a:gs>
              <a:gs pos="100000">
                <a:schemeClr val="bg2">
                  <a:lumMod val="10000"/>
                  <a:alpha val="43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hasCustomPrompt="1"/>
          </p:nvPr>
        </p:nvSpPr>
        <p:spPr>
          <a:xfrm>
            <a:off x="457200" y="4162211"/>
            <a:ext cx="6367848" cy="1655762"/>
          </a:xfrm>
        </p:spPr>
        <p:txBody>
          <a:bodyPr lIns="0" tIns="0" rIns="0" bIns="0">
            <a:normAutofit/>
          </a:bodyPr>
          <a:lstStyle>
            <a:lvl1pPr marL="0" indent="0" algn="l">
              <a:buNone/>
              <a:defRPr sz="1400" b="0" i="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 name="Title 1"/>
          <p:cNvSpPr>
            <a:spLocks noGrp="1"/>
          </p:cNvSpPr>
          <p:nvPr>
            <p:ph type="ctrTitle"/>
          </p:nvPr>
        </p:nvSpPr>
        <p:spPr>
          <a:xfrm>
            <a:off x="457200" y="2174789"/>
            <a:ext cx="6367848" cy="1895347"/>
          </a:xfrm>
        </p:spPr>
        <p:txBody>
          <a:bodyPr lIns="0" tIns="0" rIns="0" bIns="0" anchor="b">
            <a:normAutofit/>
          </a:bodyPr>
          <a:lstStyle>
            <a:lvl1pPr algn="l">
              <a:defRPr sz="4800" b="0" i="0">
                <a:solidFill>
                  <a:schemeClr val="bg1"/>
                </a:solidFill>
                <a:latin typeface="Calibri" panose="020F0502020204030204" pitchFamily="34" charset="0"/>
              </a:defRPr>
            </a:lvl1pPr>
          </a:lstStyle>
          <a:p>
            <a:r>
              <a:rPr lang="en-US"/>
              <a:t>Click to edit Master title style</a:t>
            </a:r>
            <a:endParaRPr lang="en-US" dirty="0"/>
          </a:p>
        </p:txBody>
      </p:sp>
      <p:sp>
        <p:nvSpPr>
          <p:cNvPr id="7" name="Text Placeholder 6">
            <a:extLst>
              <a:ext uri="{FF2B5EF4-FFF2-40B4-BE49-F238E27FC236}">
                <a16:creationId xmlns:a16="http://schemas.microsoft.com/office/drawing/2014/main" id="{DCC815AB-0852-A444-AE41-9BB07FF72EBB}"/>
              </a:ext>
            </a:extLst>
          </p:cNvPr>
          <p:cNvSpPr>
            <a:spLocks noGrp="1"/>
          </p:cNvSpPr>
          <p:nvPr>
            <p:ph type="body" sz="quarter" idx="12" hasCustomPrompt="1"/>
          </p:nvPr>
        </p:nvSpPr>
        <p:spPr>
          <a:xfrm>
            <a:off x="6096000" y="5817973"/>
            <a:ext cx="5638800" cy="582827"/>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pic>
        <p:nvPicPr>
          <p:cNvPr id="4" name="Picture 3">
            <a:extLst>
              <a:ext uri="{FF2B5EF4-FFF2-40B4-BE49-F238E27FC236}">
                <a16:creationId xmlns:a16="http://schemas.microsoft.com/office/drawing/2014/main" id="{B1D591BF-06E5-D7C8-8AA1-775734278BB2}"/>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Tree>
    <p:extLst>
      <p:ext uri="{BB962C8B-B14F-4D97-AF65-F5344CB8AC3E}">
        <p14:creationId xmlns:p14="http://schemas.microsoft.com/office/powerpoint/2010/main" val="3296023371"/>
      </p:ext>
    </p:extLst>
  </p:cSld>
  <p:clrMapOvr>
    <a:masterClrMapping/>
  </p:clrMapOvr>
  <p:transition>
    <p:fade/>
  </p:transition>
  <p:extLst>
    <p:ext uri="{DCECCB84-F9BA-43D5-87BE-67443E8EF086}">
      <p15:sldGuideLst xmlns:p15="http://schemas.microsoft.com/office/powerpoint/2012/main">
        <p15:guide id="1" pos="288">
          <p15:clr>
            <a:srgbClr val="FBAE40"/>
          </p15:clr>
        </p15:guide>
        <p15:guide id="2" orient="horz" pos="4032">
          <p15:clr>
            <a:srgbClr val="FBAE40"/>
          </p15:clr>
        </p15:guide>
        <p15:guide id="3" pos="7392">
          <p15:clr>
            <a:srgbClr val="FBAE40"/>
          </p15:clr>
        </p15:guide>
        <p15:guide id="4" orient="horz" pos="288">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4_Title Slide_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Picture 7" descr="A person sitting at a table&#10;&#10;Description automatically generated with medium confidence">
            <a:extLst>
              <a:ext uri="{FF2B5EF4-FFF2-40B4-BE49-F238E27FC236}">
                <a16:creationId xmlns:a16="http://schemas.microsoft.com/office/drawing/2014/main" id="{DEEF98F0-7070-DDDB-1A5A-36F6E611FE18}"/>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flipH="1">
            <a:off x="0" y="0"/>
            <a:ext cx="12192000" cy="6858000"/>
          </a:xfrm>
          <a:prstGeom prst="rect">
            <a:avLst/>
          </a:prstGeom>
        </p:spPr>
      </p:pic>
      <p:sp>
        <p:nvSpPr>
          <p:cNvPr id="6" name="Rectangle 5">
            <a:extLst>
              <a:ext uri="{FF2B5EF4-FFF2-40B4-BE49-F238E27FC236}">
                <a16:creationId xmlns:a16="http://schemas.microsoft.com/office/drawing/2014/main" id="{474C038C-4ECC-C28F-C648-0AB7CC44C305}"/>
              </a:ext>
            </a:extLst>
          </p:cNvPr>
          <p:cNvSpPr/>
          <p:nvPr userDrawn="1"/>
        </p:nvSpPr>
        <p:spPr>
          <a:xfrm>
            <a:off x="0" y="0"/>
            <a:ext cx="12192000" cy="6858000"/>
          </a:xfrm>
          <a:prstGeom prst="rect">
            <a:avLst/>
          </a:prstGeom>
          <a:gradFill flip="none" rotWithShape="1">
            <a:gsLst>
              <a:gs pos="35000">
                <a:schemeClr val="bg2">
                  <a:lumMod val="10000"/>
                  <a:alpha val="0"/>
                </a:schemeClr>
              </a:gs>
              <a:gs pos="100000">
                <a:schemeClr val="bg2">
                  <a:lumMod val="10000"/>
                  <a:alpha val="64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hasCustomPrompt="1"/>
          </p:nvPr>
        </p:nvSpPr>
        <p:spPr>
          <a:xfrm>
            <a:off x="457200" y="4162211"/>
            <a:ext cx="6367848" cy="1655762"/>
          </a:xfrm>
        </p:spPr>
        <p:txBody>
          <a:bodyPr lIns="0" tIns="0" rIns="0" bIns="0">
            <a:normAutofit/>
          </a:bodyPr>
          <a:lstStyle>
            <a:lvl1pPr marL="0" indent="0" algn="l">
              <a:buNone/>
              <a:defRPr sz="1400" b="0" i="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 name="Title 1"/>
          <p:cNvSpPr>
            <a:spLocks noGrp="1"/>
          </p:cNvSpPr>
          <p:nvPr>
            <p:ph type="ctrTitle"/>
          </p:nvPr>
        </p:nvSpPr>
        <p:spPr>
          <a:xfrm>
            <a:off x="457200" y="2174789"/>
            <a:ext cx="6367848" cy="1895347"/>
          </a:xfrm>
        </p:spPr>
        <p:txBody>
          <a:bodyPr lIns="0" tIns="0" rIns="0" bIns="0" anchor="b">
            <a:normAutofit/>
          </a:bodyPr>
          <a:lstStyle>
            <a:lvl1pPr algn="l">
              <a:defRPr sz="4800" b="0" i="0">
                <a:solidFill>
                  <a:schemeClr val="bg1"/>
                </a:solidFill>
                <a:latin typeface="Calibri" panose="020F0502020204030204" pitchFamily="34" charset="0"/>
              </a:defRPr>
            </a:lvl1pPr>
          </a:lstStyle>
          <a:p>
            <a:r>
              <a:rPr lang="en-US"/>
              <a:t>Click to edit Master title style</a:t>
            </a:r>
            <a:endParaRPr lang="en-US" dirty="0"/>
          </a:p>
        </p:txBody>
      </p:sp>
      <p:sp>
        <p:nvSpPr>
          <p:cNvPr id="7" name="Text Placeholder 6">
            <a:extLst>
              <a:ext uri="{FF2B5EF4-FFF2-40B4-BE49-F238E27FC236}">
                <a16:creationId xmlns:a16="http://schemas.microsoft.com/office/drawing/2014/main" id="{DCC815AB-0852-A444-AE41-9BB07FF72EBB}"/>
              </a:ext>
            </a:extLst>
          </p:cNvPr>
          <p:cNvSpPr>
            <a:spLocks noGrp="1"/>
          </p:cNvSpPr>
          <p:nvPr>
            <p:ph type="body" sz="quarter" idx="12" hasCustomPrompt="1"/>
          </p:nvPr>
        </p:nvSpPr>
        <p:spPr>
          <a:xfrm>
            <a:off x="6096000" y="5817973"/>
            <a:ext cx="5638800" cy="582827"/>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pic>
        <p:nvPicPr>
          <p:cNvPr id="4" name="Picture 3">
            <a:extLst>
              <a:ext uri="{FF2B5EF4-FFF2-40B4-BE49-F238E27FC236}">
                <a16:creationId xmlns:a16="http://schemas.microsoft.com/office/drawing/2014/main" id="{B1D591BF-06E5-D7C8-8AA1-775734278BB2}"/>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Tree>
    <p:extLst>
      <p:ext uri="{BB962C8B-B14F-4D97-AF65-F5344CB8AC3E}">
        <p14:creationId xmlns:p14="http://schemas.microsoft.com/office/powerpoint/2010/main" val="940316892"/>
      </p:ext>
    </p:extLst>
  </p:cSld>
  <p:clrMapOvr>
    <a:masterClrMapping/>
  </p:clrMapOvr>
  <p:transition>
    <p:fade/>
  </p:transition>
  <p:extLst>
    <p:ext uri="{DCECCB84-F9BA-43D5-87BE-67443E8EF086}">
      <p15:sldGuideLst xmlns:p15="http://schemas.microsoft.com/office/powerpoint/2012/main">
        <p15:guide id="1" pos="288">
          <p15:clr>
            <a:srgbClr val="FBAE40"/>
          </p15:clr>
        </p15:guide>
        <p15:guide id="2" orient="horz" pos="4032">
          <p15:clr>
            <a:srgbClr val="FBAE40"/>
          </p15:clr>
        </p15:guide>
        <p15:guide id="3" pos="7392">
          <p15:clr>
            <a:srgbClr val="FBAE40"/>
          </p15:clr>
        </p15:guide>
        <p15:guide id="4" orient="horz" pos="288">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2_Title Slide_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Picture 7" descr="A group of people sitting at a table looking at a tablet&#10;&#10;Description automatically generated with low confidence">
            <a:extLst>
              <a:ext uri="{FF2B5EF4-FFF2-40B4-BE49-F238E27FC236}">
                <a16:creationId xmlns:a16="http://schemas.microsoft.com/office/drawing/2014/main" id="{71420C64-4A55-AD38-EFB9-5A0134F015E8}"/>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flipH="1">
            <a:off x="-1" y="0"/>
            <a:ext cx="12192001" cy="6858000"/>
          </a:xfrm>
          <a:prstGeom prst="rect">
            <a:avLst/>
          </a:prstGeom>
        </p:spPr>
      </p:pic>
      <p:sp>
        <p:nvSpPr>
          <p:cNvPr id="6" name="Rectangle 5">
            <a:extLst>
              <a:ext uri="{FF2B5EF4-FFF2-40B4-BE49-F238E27FC236}">
                <a16:creationId xmlns:a16="http://schemas.microsoft.com/office/drawing/2014/main" id="{474C038C-4ECC-C28F-C648-0AB7CC44C305}"/>
              </a:ext>
            </a:extLst>
          </p:cNvPr>
          <p:cNvSpPr/>
          <p:nvPr userDrawn="1"/>
        </p:nvSpPr>
        <p:spPr>
          <a:xfrm>
            <a:off x="0" y="0"/>
            <a:ext cx="12192000" cy="6858000"/>
          </a:xfrm>
          <a:prstGeom prst="rect">
            <a:avLst/>
          </a:prstGeom>
          <a:gradFill flip="none" rotWithShape="1">
            <a:gsLst>
              <a:gs pos="0">
                <a:schemeClr val="bg2">
                  <a:lumMod val="10000"/>
                  <a:alpha val="0"/>
                </a:schemeClr>
              </a:gs>
              <a:gs pos="100000">
                <a:schemeClr val="bg2">
                  <a:lumMod val="10000"/>
                  <a:alpha val="43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hasCustomPrompt="1"/>
          </p:nvPr>
        </p:nvSpPr>
        <p:spPr>
          <a:xfrm>
            <a:off x="457200" y="4162211"/>
            <a:ext cx="6367848" cy="1655762"/>
          </a:xfrm>
        </p:spPr>
        <p:txBody>
          <a:bodyPr lIns="0" tIns="0" rIns="0" bIns="0">
            <a:normAutofit/>
          </a:bodyPr>
          <a:lstStyle>
            <a:lvl1pPr marL="0" indent="0" algn="l">
              <a:buNone/>
              <a:defRPr sz="1400" b="0" i="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 name="Title 1"/>
          <p:cNvSpPr>
            <a:spLocks noGrp="1"/>
          </p:cNvSpPr>
          <p:nvPr>
            <p:ph type="ctrTitle"/>
          </p:nvPr>
        </p:nvSpPr>
        <p:spPr>
          <a:xfrm>
            <a:off x="457200" y="2174789"/>
            <a:ext cx="6367848" cy="1895347"/>
          </a:xfrm>
        </p:spPr>
        <p:txBody>
          <a:bodyPr lIns="0" tIns="0" rIns="0" bIns="0" anchor="b">
            <a:normAutofit/>
          </a:bodyPr>
          <a:lstStyle>
            <a:lvl1pPr algn="l">
              <a:defRPr sz="4800" b="0" i="0">
                <a:solidFill>
                  <a:schemeClr val="bg1"/>
                </a:solidFill>
                <a:latin typeface="Calibri" panose="020F0502020204030204" pitchFamily="34" charset="0"/>
              </a:defRPr>
            </a:lvl1pPr>
          </a:lstStyle>
          <a:p>
            <a:r>
              <a:rPr lang="en-US"/>
              <a:t>Click to edit Master title style</a:t>
            </a:r>
            <a:endParaRPr lang="en-US" dirty="0"/>
          </a:p>
        </p:txBody>
      </p:sp>
      <p:sp>
        <p:nvSpPr>
          <p:cNvPr id="7" name="Text Placeholder 6">
            <a:extLst>
              <a:ext uri="{FF2B5EF4-FFF2-40B4-BE49-F238E27FC236}">
                <a16:creationId xmlns:a16="http://schemas.microsoft.com/office/drawing/2014/main" id="{DCC815AB-0852-A444-AE41-9BB07FF72EBB}"/>
              </a:ext>
            </a:extLst>
          </p:cNvPr>
          <p:cNvSpPr>
            <a:spLocks noGrp="1"/>
          </p:cNvSpPr>
          <p:nvPr>
            <p:ph type="body" sz="quarter" idx="12" hasCustomPrompt="1"/>
          </p:nvPr>
        </p:nvSpPr>
        <p:spPr>
          <a:xfrm>
            <a:off x="6096000" y="5817973"/>
            <a:ext cx="5638800" cy="582827"/>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pic>
        <p:nvPicPr>
          <p:cNvPr id="4" name="Picture 3">
            <a:extLst>
              <a:ext uri="{FF2B5EF4-FFF2-40B4-BE49-F238E27FC236}">
                <a16:creationId xmlns:a16="http://schemas.microsoft.com/office/drawing/2014/main" id="{B1D591BF-06E5-D7C8-8AA1-775734278BB2}"/>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Tree>
    <p:extLst>
      <p:ext uri="{BB962C8B-B14F-4D97-AF65-F5344CB8AC3E}">
        <p14:creationId xmlns:p14="http://schemas.microsoft.com/office/powerpoint/2010/main" val="3356692343"/>
      </p:ext>
    </p:extLst>
  </p:cSld>
  <p:clrMapOvr>
    <a:masterClrMapping/>
  </p:clrMapOvr>
  <p:transition>
    <p:fade/>
  </p:transition>
  <p:extLst>
    <p:ext uri="{DCECCB84-F9BA-43D5-87BE-67443E8EF086}">
      <p15:sldGuideLst xmlns:p15="http://schemas.microsoft.com/office/powerpoint/2012/main">
        <p15:guide id="1" pos="288">
          <p15:clr>
            <a:srgbClr val="FBAE40"/>
          </p15:clr>
        </p15:guide>
        <p15:guide id="2" orient="horz" pos="4032">
          <p15:clr>
            <a:srgbClr val="FBAE40"/>
          </p15:clr>
        </p15:guide>
        <p15:guide id="3" pos="7392">
          <p15:clr>
            <a:srgbClr val="FBAE40"/>
          </p15:clr>
        </p15:guide>
        <p15:guide id="4" orient="horz" pos="288">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3_Title Slide_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Picture 4" descr="A group of people sitting on a couch&#10;&#10;Description automatically generated with low confidence">
            <a:extLst>
              <a:ext uri="{FF2B5EF4-FFF2-40B4-BE49-F238E27FC236}">
                <a16:creationId xmlns:a16="http://schemas.microsoft.com/office/drawing/2014/main" id="{C3EC9335-E857-D0BB-90D2-F5160DE81737}"/>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flipH="1">
            <a:off x="0" y="0"/>
            <a:ext cx="12192000" cy="6858000"/>
          </a:xfrm>
          <a:prstGeom prst="rect">
            <a:avLst/>
          </a:prstGeom>
        </p:spPr>
      </p:pic>
      <p:sp>
        <p:nvSpPr>
          <p:cNvPr id="6" name="Rectangle 5">
            <a:extLst>
              <a:ext uri="{FF2B5EF4-FFF2-40B4-BE49-F238E27FC236}">
                <a16:creationId xmlns:a16="http://schemas.microsoft.com/office/drawing/2014/main" id="{474C038C-4ECC-C28F-C648-0AB7CC44C305}"/>
              </a:ext>
            </a:extLst>
          </p:cNvPr>
          <p:cNvSpPr/>
          <p:nvPr userDrawn="1"/>
        </p:nvSpPr>
        <p:spPr>
          <a:xfrm>
            <a:off x="0" y="0"/>
            <a:ext cx="12192000" cy="6858000"/>
          </a:xfrm>
          <a:prstGeom prst="rect">
            <a:avLst/>
          </a:prstGeom>
          <a:gradFill flip="none" rotWithShape="1">
            <a:gsLst>
              <a:gs pos="0">
                <a:schemeClr val="bg2">
                  <a:lumMod val="10000"/>
                  <a:alpha val="0"/>
                </a:schemeClr>
              </a:gs>
              <a:gs pos="100000">
                <a:schemeClr val="bg2">
                  <a:lumMod val="10000"/>
                  <a:alpha val="83153"/>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hasCustomPrompt="1"/>
          </p:nvPr>
        </p:nvSpPr>
        <p:spPr>
          <a:xfrm>
            <a:off x="457200" y="4162211"/>
            <a:ext cx="6367848" cy="1655762"/>
          </a:xfrm>
        </p:spPr>
        <p:txBody>
          <a:bodyPr lIns="0" tIns="0" rIns="0" bIns="0">
            <a:normAutofit/>
          </a:bodyPr>
          <a:lstStyle>
            <a:lvl1pPr marL="0" indent="0" algn="l">
              <a:buNone/>
              <a:defRPr sz="1400" b="0" i="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 name="Title 1"/>
          <p:cNvSpPr>
            <a:spLocks noGrp="1"/>
          </p:cNvSpPr>
          <p:nvPr>
            <p:ph type="ctrTitle"/>
          </p:nvPr>
        </p:nvSpPr>
        <p:spPr>
          <a:xfrm>
            <a:off x="457200" y="2174789"/>
            <a:ext cx="6367848" cy="1895347"/>
          </a:xfrm>
        </p:spPr>
        <p:txBody>
          <a:bodyPr lIns="0" tIns="0" rIns="0" bIns="0" anchor="b">
            <a:normAutofit/>
          </a:bodyPr>
          <a:lstStyle>
            <a:lvl1pPr algn="l">
              <a:defRPr sz="4800" b="0" i="0">
                <a:solidFill>
                  <a:schemeClr val="bg1"/>
                </a:solidFill>
                <a:latin typeface="Calibri" panose="020F0502020204030204" pitchFamily="34" charset="0"/>
              </a:defRPr>
            </a:lvl1pPr>
          </a:lstStyle>
          <a:p>
            <a:r>
              <a:rPr lang="en-US"/>
              <a:t>Click to edit Master title style</a:t>
            </a:r>
            <a:endParaRPr lang="en-US" dirty="0"/>
          </a:p>
        </p:txBody>
      </p:sp>
      <p:sp>
        <p:nvSpPr>
          <p:cNvPr id="7" name="Text Placeholder 6">
            <a:extLst>
              <a:ext uri="{FF2B5EF4-FFF2-40B4-BE49-F238E27FC236}">
                <a16:creationId xmlns:a16="http://schemas.microsoft.com/office/drawing/2014/main" id="{DCC815AB-0852-A444-AE41-9BB07FF72EBB}"/>
              </a:ext>
            </a:extLst>
          </p:cNvPr>
          <p:cNvSpPr>
            <a:spLocks noGrp="1"/>
          </p:cNvSpPr>
          <p:nvPr>
            <p:ph type="body" sz="quarter" idx="12" hasCustomPrompt="1"/>
          </p:nvPr>
        </p:nvSpPr>
        <p:spPr>
          <a:xfrm>
            <a:off x="6096000" y="5817973"/>
            <a:ext cx="5638800" cy="582827"/>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pic>
        <p:nvPicPr>
          <p:cNvPr id="4" name="Picture 3">
            <a:extLst>
              <a:ext uri="{FF2B5EF4-FFF2-40B4-BE49-F238E27FC236}">
                <a16:creationId xmlns:a16="http://schemas.microsoft.com/office/drawing/2014/main" id="{B1D591BF-06E5-D7C8-8AA1-775734278BB2}"/>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Tree>
    <p:extLst>
      <p:ext uri="{BB962C8B-B14F-4D97-AF65-F5344CB8AC3E}">
        <p14:creationId xmlns:p14="http://schemas.microsoft.com/office/powerpoint/2010/main" val="3978131814"/>
      </p:ext>
    </p:extLst>
  </p:cSld>
  <p:clrMapOvr>
    <a:masterClrMapping/>
  </p:clrMapOvr>
  <p:transition>
    <p:fade/>
  </p:transition>
  <p:extLst>
    <p:ext uri="{DCECCB84-F9BA-43D5-87BE-67443E8EF086}">
      <p15:sldGuideLst xmlns:p15="http://schemas.microsoft.com/office/powerpoint/2012/main">
        <p15:guide id="1" pos="288">
          <p15:clr>
            <a:srgbClr val="FBAE40"/>
          </p15:clr>
        </p15:guide>
        <p15:guide id="2" orient="horz" pos="4032">
          <p15:clr>
            <a:srgbClr val="FBAE40"/>
          </p15:clr>
        </p15:guide>
        <p15:guide id="3" pos="7392">
          <p15:clr>
            <a:srgbClr val="FBAE40"/>
          </p15:clr>
        </p15:guide>
        <p15:guide id="4" orient="horz" pos="288">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5_Title Slide_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Picture 7" descr="Two people looking at a paper&#10;&#10;Description automatically generated with low confidence">
            <a:extLst>
              <a:ext uri="{FF2B5EF4-FFF2-40B4-BE49-F238E27FC236}">
                <a16:creationId xmlns:a16="http://schemas.microsoft.com/office/drawing/2014/main" id="{BDDBFA3F-D7C1-2F11-A814-6DDDA09359A1}"/>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0" y="1"/>
            <a:ext cx="12192000" cy="6857998"/>
          </a:xfrm>
          <a:prstGeom prst="rect">
            <a:avLst/>
          </a:prstGeom>
        </p:spPr>
      </p:pic>
      <p:sp>
        <p:nvSpPr>
          <p:cNvPr id="6" name="Rectangle 5">
            <a:extLst>
              <a:ext uri="{FF2B5EF4-FFF2-40B4-BE49-F238E27FC236}">
                <a16:creationId xmlns:a16="http://schemas.microsoft.com/office/drawing/2014/main" id="{474C038C-4ECC-C28F-C648-0AB7CC44C305}"/>
              </a:ext>
            </a:extLst>
          </p:cNvPr>
          <p:cNvSpPr/>
          <p:nvPr userDrawn="1"/>
        </p:nvSpPr>
        <p:spPr>
          <a:xfrm>
            <a:off x="0" y="-1"/>
            <a:ext cx="12192000" cy="6858000"/>
          </a:xfrm>
          <a:prstGeom prst="rect">
            <a:avLst/>
          </a:prstGeom>
          <a:gradFill flip="none" rotWithShape="1">
            <a:gsLst>
              <a:gs pos="0">
                <a:schemeClr val="bg2">
                  <a:lumMod val="10000"/>
                  <a:alpha val="0"/>
                </a:schemeClr>
              </a:gs>
              <a:gs pos="100000">
                <a:schemeClr val="bg2">
                  <a:lumMod val="10000"/>
                  <a:alpha val="83153"/>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hasCustomPrompt="1"/>
          </p:nvPr>
        </p:nvSpPr>
        <p:spPr>
          <a:xfrm>
            <a:off x="457200" y="4162211"/>
            <a:ext cx="6367848" cy="1655762"/>
          </a:xfrm>
        </p:spPr>
        <p:txBody>
          <a:bodyPr lIns="0" tIns="0" rIns="0" bIns="0">
            <a:normAutofit/>
          </a:bodyPr>
          <a:lstStyle>
            <a:lvl1pPr marL="0" indent="0" algn="l">
              <a:buNone/>
              <a:defRPr sz="1400" b="0" i="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 name="Title 1"/>
          <p:cNvSpPr>
            <a:spLocks noGrp="1"/>
          </p:cNvSpPr>
          <p:nvPr>
            <p:ph type="ctrTitle"/>
          </p:nvPr>
        </p:nvSpPr>
        <p:spPr>
          <a:xfrm>
            <a:off x="457200" y="2174789"/>
            <a:ext cx="6367848" cy="1895347"/>
          </a:xfrm>
        </p:spPr>
        <p:txBody>
          <a:bodyPr lIns="0" tIns="0" rIns="0" bIns="0" anchor="b">
            <a:normAutofit/>
          </a:bodyPr>
          <a:lstStyle>
            <a:lvl1pPr algn="l">
              <a:defRPr sz="4800" b="0" i="0">
                <a:solidFill>
                  <a:schemeClr val="bg1"/>
                </a:solidFill>
                <a:latin typeface="Calibri" panose="020F0502020204030204" pitchFamily="34" charset="0"/>
              </a:defRPr>
            </a:lvl1pPr>
          </a:lstStyle>
          <a:p>
            <a:r>
              <a:rPr lang="en-US"/>
              <a:t>Click to edit Master title style</a:t>
            </a:r>
            <a:endParaRPr lang="en-US" dirty="0"/>
          </a:p>
        </p:txBody>
      </p:sp>
      <p:sp>
        <p:nvSpPr>
          <p:cNvPr id="7" name="Text Placeholder 6">
            <a:extLst>
              <a:ext uri="{FF2B5EF4-FFF2-40B4-BE49-F238E27FC236}">
                <a16:creationId xmlns:a16="http://schemas.microsoft.com/office/drawing/2014/main" id="{DCC815AB-0852-A444-AE41-9BB07FF72EBB}"/>
              </a:ext>
            </a:extLst>
          </p:cNvPr>
          <p:cNvSpPr>
            <a:spLocks noGrp="1"/>
          </p:cNvSpPr>
          <p:nvPr>
            <p:ph type="body" sz="quarter" idx="12" hasCustomPrompt="1"/>
          </p:nvPr>
        </p:nvSpPr>
        <p:spPr>
          <a:xfrm>
            <a:off x="6096000" y="5817973"/>
            <a:ext cx="5638800" cy="582827"/>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pic>
        <p:nvPicPr>
          <p:cNvPr id="4" name="Picture 3">
            <a:extLst>
              <a:ext uri="{FF2B5EF4-FFF2-40B4-BE49-F238E27FC236}">
                <a16:creationId xmlns:a16="http://schemas.microsoft.com/office/drawing/2014/main" id="{B1D591BF-06E5-D7C8-8AA1-775734278BB2}"/>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Tree>
    <p:extLst>
      <p:ext uri="{BB962C8B-B14F-4D97-AF65-F5344CB8AC3E}">
        <p14:creationId xmlns:p14="http://schemas.microsoft.com/office/powerpoint/2010/main" val="3890098111"/>
      </p:ext>
    </p:extLst>
  </p:cSld>
  <p:clrMapOvr>
    <a:masterClrMapping/>
  </p:clrMapOvr>
  <p:transition>
    <p:fade/>
  </p:transition>
  <p:extLst>
    <p:ext uri="{DCECCB84-F9BA-43D5-87BE-67443E8EF086}">
      <p15:sldGuideLst xmlns:p15="http://schemas.microsoft.com/office/powerpoint/2012/main">
        <p15:guide id="1" pos="288">
          <p15:clr>
            <a:srgbClr val="FBAE40"/>
          </p15:clr>
        </p15:guide>
        <p15:guide id="2" orient="horz" pos="4032">
          <p15:clr>
            <a:srgbClr val="FBAE40"/>
          </p15:clr>
        </p15:guide>
        <p15:guide id="3" pos="7392">
          <p15:clr>
            <a:srgbClr val="FBAE40"/>
          </p15:clr>
        </p15:guide>
        <p15:guide id="4" orient="horz" pos="288">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5_Right_Content_Angle_Photo">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6" name="Picture 5" descr="A picture containing person&#10;&#10;Description automatically generated">
            <a:extLst>
              <a:ext uri="{FF2B5EF4-FFF2-40B4-BE49-F238E27FC236}">
                <a16:creationId xmlns:a16="http://schemas.microsoft.com/office/drawing/2014/main" id="{CDDE1053-FFD9-2918-2A22-89305467EF71}"/>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l="-400"/>
          <a:stretch/>
        </p:blipFill>
        <p:spPr>
          <a:xfrm flipH="1">
            <a:off x="0" y="0"/>
            <a:ext cx="12192000" cy="6857998"/>
          </a:xfrm>
          <a:prstGeom prst="rect">
            <a:avLst/>
          </a:prstGeom>
        </p:spPr>
      </p:pic>
      <p:sp>
        <p:nvSpPr>
          <p:cNvPr id="2" name="Parallelogram 1">
            <a:extLst>
              <a:ext uri="{FF2B5EF4-FFF2-40B4-BE49-F238E27FC236}">
                <a16:creationId xmlns:a16="http://schemas.microsoft.com/office/drawing/2014/main" id="{7A4DD2D4-B9E8-C448-BEAC-F630DB538837}"/>
              </a:ext>
            </a:extLst>
          </p:cNvPr>
          <p:cNvSpPr/>
          <p:nvPr userDrawn="1"/>
        </p:nvSpPr>
        <p:spPr>
          <a:xfrm>
            <a:off x="5472953" y="2"/>
            <a:ext cx="9537845" cy="6858000"/>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5810454" y="1"/>
            <a:ext cx="10194758" cy="6858000"/>
          </a:xfrm>
          <a:prstGeom prst="parallelogram">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7559039" y="1744579"/>
            <a:ext cx="4175761" cy="4353400"/>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7552199" y="457199"/>
            <a:ext cx="4175761" cy="926409"/>
          </a:xfrm>
          <a:prstGeom prst="rect">
            <a:avLst/>
          </a:prstGeom>
        </p:spPr>
        <p:txBody>
          <a:bodyPr vert="horz" lIns="0" tIns="0" rIns="0" bIns="0" rtlCol="0" anchor="b">
            <a:normAutofit/>
          </a:body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6210299" y="6086924"/>
            <a:ext cx="5524501" cy="301175"/>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SB-10021-56</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2024/01/23</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7552199" y="1583585"/>
            <a:ext cx="688566"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pic>
        <p:nvPicPr>
          <p:cNvPr id="12" name="Picture 11">
            <a:extLst>
              <a:ext uri="{FF2B5EF4-FFF2-40B4-BE49-F238E27FC236}">
                <a16:creationId xmlns:a16="http://schemas.microsoft.com/office/drawing/2014/main" id="{9A8495C3-2D29-5E4A-AE53-03D173E3B459}"/>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Tree>
    <p:extLst>
      <p:ext uri="{BB962C8B-B14F-4D97-AF65-F5344CB8AC3E}">
        <p14:creationId xmlns:p14="http://schemas.microsoft.com/office/powerpoint/2010/main" val="1377328961"/>
      </p:ext>
    </p:extLst>
  </p:cSld>
  <p:clrMapOvr>
    <a:masterClrMapping/>
  </p:clrMapOvr>
  <p:transition>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6_Right_Content_Angle_Photo">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descr="Two people looking at a paper&#10;&#10;Description automatically generated with low confidence">
            <a:extLst>
              <a:ext uri="{FF2B5EF4-FFF2-40B4-BE49-F238E27FC236}">
                <a16:creationId xmlns:a16="http://schemas.microsoft.com/office/drawing/2014/main" id="{95592C75-7BA9-0230-84A3-7D2C410E7EF4}"/>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flipH="1">
            <a:off x="0" y="1"/>
            <a:ext cx="12192000" cy="6857998"/>
          </a:xfrm>
          <a:prstGeom prst="rect">
            <a:avLst/>
          </a:prstGeom>
        </p:spPr>
      </p:pic>
      <p:sp>
        <p:nvSpPr>
          <p:cNvPr id="2" name="Parallelogram 1">
            <a:extLst>
              <a:ext uri="{FF2B5EF4-FFF2-40B4-BE49-F238E27FC236}">
                <a16:creationId xmlns:a16="http://schemas.microsoft.com/office/drawing/2014/main" id="{7A4DD2D4-B9E8-C448-BEAC-F630DB538837}"/>
              </a:ext>
            </a:extLst>
          </p:cNvPr>
          <p:cNvSpPr/>
          <p:nvPr userDrawn="1"/>
        </p:nvSpPr>
        <p:spPr>
          <a:xfrm>
            <a:off x="5472953" y="2"/>
            <a:ext cx="9537845" cy="6858000"/>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5810454" y="1"/>
            <a:ext cx="10194758" cy="6858000"/>
          </a:xfrm>
          <a:prstGeom prst="parallelogram">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7559039" y="1744579"/>
            <a:ext cx="4175761" cy="4353400"/>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7552199" y="457199"/>
            <a:ext cx="4175761" cy="926409"/>
          </a:xfrm>
          <a:prstGeom prst="rect">
            <a:avLst/>
          </a:prstGeom>
        </p:spPr>
        <p:txBody>
          <a:bodyPr vert="horz" lIns="0" tIns="0" rIns="0" bIns="0" rtlCol="0" anchor="b">
            <a:normAutofit/>
          </a:body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6210299" y="6086924"/>
            <a:ext cx="5524501" cy="301175"/>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SB-10021-56</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2024/01/23</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7552199" y="1583585"/>
            <a:ext cx="688566"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pic>
        <p:nvPicPr>
          <p:cNvPr id="12" name="Picture 11">
            <a:extLst>
              <a:ext uri="{FF2B5EF4-FFF2-40B4-BE49-F238E27FC236}">
                <a16:creationId xmlns:a16="http://schemas.microsoft.com/office/drawing/2014/main" id="{9A8495C3-2D29-5E4A-AE53-03D173E3B459}"/>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Tree>
    <p:extLst>
      <p:ext uri="{BB962C8B-B14F-4D97-AF65-F5344CB8AC3E}">
        <p14:creationId xmlns:p14="http://schemas.microsoft.com/office/powerpoint/2010/main" val="2884945171"/>
      </p:ext>
    </p:extLst>
  </p:cSld>
  <p:clrMapOvr>
    <a:masterClrMapping/>
  </p:clrMapOvr>
  <p:transition>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Left_Content_Angle_Photo2">
    <p:bg>
      <p:bgPr>
        <a:solidFill>
          <a:schemeClr val="bg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DDB5757B-6FE3-FD48-B251-EDEB54ED041E}"/>
              </a:ext>
            </a:extLst>
          </p:cNvPr>
          <p:cNvSpPr>
            <a:spLocks noGrp="1"/>
          </p:cNvSpPr>
          <p:nvPr>
            <p:ph type="pic" sz="quarter" idx="13"/>
          </p:nvPr>
        </p:nvSpPr>
        <p:spPr>
          <a:xfrm>
            <a:off x="6210300" y="0"/>
            <a:ext cx="5981700" cy="6858000"/>
          </a:xfrm>
        </p:spPr>
        <p:txBody>
          <a:bodyPr/>
          <a:lstStyle>
            <a:lvl1pPr algn="r">
              <a:defRPr/>
            </a:lvl1pPr>
          </a:lstStyle>
          <a:p>
            <a:r>
              <a:rPr lang="en-US" dirty="0"/>
              <a:t>Click icon to add picture</a:t>
            </a:r>
          </a:p>
        </p:txBody>
      </p:sp>
      <p:sp>
        <p:nvSpPr>
          <p:cNvPr id="2" name="Parallelogram 1">
            <a:extLst>
              <a:ext uri="{FF2B5EF4-FFF2-40B4-BE49-F238E27FC236}">
                <a16:creationId xmlns:a16="http://schemas.microsoft.com/office/drawing/2014/main" id="{7A4DD2D4-B9E8-C448-BEAC-F630DB538837}"/>
              </a:ext>
            </a:extLst>
          </p:cNvPr>
          <p:cNvSpPr/>
          <p:nvPr userDrawn="1"/>
        </p:nvSpPr>
        <p:spPr>
          <a:xfrm>
            <a:off x="-1816768" y="2"/>
            <a:ext cx="10186737" cy="6858000"/>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2839216" y="1"/>
            <a:ext cx="10888342" cy="6858000"/>
          </a:xfrm>
          <a:prstGeom prst="parallelogram">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457201" y="1744579"/>
            <a:ext cx="5638799" cy="4353400"/>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450362" y="457199"/>
            <a:ext cx="5642218" cy="926409"/>
          </a:xfrm>
          <a:prstGeom prst="rect">
            <a:avLst/>
          </a:prstGeom>
        </p:spPr>
        <p:txBody>
          <a:bodyPr vert="horz" lIns="0" tIns="0" rIns="0" bIns="0" rtlCol="0" anchor="b">
            <a:normAutofit/>
          </a:bodyPr>
          <a:lstStyle/>
          <a:p>
            <a:r>
              <a:rPr lang="en-US"/>
              <a:t>Click to edit Master title style</a:t>
            </a:r>
            <a:endParaRPr lang="en-US" dirty="0"/>
          </a:p>
        </p:txBody>
      </p:sp>
      <p:pic>
        <p:nvPicPr>
          <p:cNvPr id="15" name="Picture 14">
            <a:extLst>
              <a:ext uri="{FF2B5EF4-FFF2-40B4-BE49-F238E27FC236}">
                <a16:creationId xmlns:a16="http://schemas.microsoft.com/office/drawing/2014/main" id="{A9694785-BD76-3C4E-9820-4930E5F1BA4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6210299" y="6086924"/>
            <a:ext cx="5524501" cy="301175"/>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SB-10021-56</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2024/01/23</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620211256"/>
      </p:ext>
    </p:extLst>
  </p:cSld>
  <p:clrMapOvr>
    <a:masterClrMapping/>
  </p:clrMapOvr>
  <p:transition>
    <p:fad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RightContent_Angle_Photo2">
    <p:bg>
      <p:bgPr>
        <a:solidFill>
          <a:schemeClr val="bg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DDB5757B-6FE3-FD48-B251-EDEB54ED041E}"/>
              </a:ext>
            </a:extLst>
          </p:cNvPr>
          <p:cNvSpPr>
            <a:spLocks noGrp="1"/>
          </p:cNvSpPr>
          <p:nvPr>
            <p:ph type="pic" sz="quarter" idx="13"/>
          </p:nvPr>
        </p:nvSpPr>
        <p:spPr>
          <a:xfrm>
            <a:off x="2" y="0"/>
            <a:ext cx="5981700" cy="6858000"/>
          </a:xfrm>
        </p:spPr>
        <p:txBody>
          <a:bodyPr/>
          <a:lstStyle>
            <a:lvl1pPr algn="l">
              <a:defRPr/>
            </a:lvl1pPr>
          </a:lstStyle>
          <a:p>
            <a:r>
              <a:rPr lang="en-US" dirty="0"/>
              <a:t>Click icon to add picture</a:t>
            </a:r>
          </a:p>
        </p:txBody>
      </p:sp>
      <p:sp>
        <p:nvSpPr>
          <p:cNvPr id="2" name="Parallelogram 1">
            <a:extLst>
              <a:ext uri="{FF2B5EF4-FFF2-40B4-BE49-F238E27FC236}">
                <a16:creationId xmlns:a16="http://schemas.microsoft.com/office/drawing/2014/main" id="{7A4DD2D4-B9E8-C448-BEAC-F630DB538837}"/>
              </a:ext>
            </a:extLst>
          </p:cNvPr>
          <p:cNvSpPr/>
          <p:nvPr userDrawn="1"/>
        </p:nvSpPr>
        <p:spPr>
          <a:xfrm>
            <a:off x="3923091" y="2"/>
            <a:ext cx="10186737" cy="6858000"/>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4195128" y="1"/>
            <a:ext cx="10888342" cy="6858000"/>
          </a:xfrm>
          <a:prstGeom prst="parallelogram">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6106259" y="1744579"/>
            <a:ext cx="5638799" cy="4353400"/>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6099420" y="457199"/>
            <a:ext cx="5642218" cy="926409"/>
          </a:xfrm>
          <a:prstGeom prst="rect">
            <a:avLst/>
          </a:prstGeom>
        </p:spPr>
        <p:txBody>
          <a:bodyPr vert="horz" lIns="0" tIns="0" rIns="0" bIns="0" rtlCol="0" anchor="b">
            <a:normAutofit/>
          </a:bodyPr>
          <a:lstStyle/>
          <a:p>
            <a:r>
              <a:rPr lang="en-US"/>
              <a:t>Click to edit Master title style</a:t>
            </a:r>
            <a:endParaRPr lang="en-US" dirty="0"/>
          </a:p>
        </p:txBody>
      </p:sp>
      <p:pic>
        <p:nvPicPr>
          <p:cNvPr id="15" name="Picture 14">
            <a:extLst>
              <a:ext uri="{FF2B5EF4-FFF2-40B4-BE49-F238E27FC236}">
                <a16:creationId xmlns:a16="http://schemas.microsoft.com/office/drawing/2014/main" id="{A9694785-BD76-3C4E-9820-4930E5F1BA4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6210299" y="6086924"/>
            <a:ext cx="5524501" cy="301175"/>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SB-10021-56</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2024/01/23</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6106259" y="1583585"/>
            <a:ext cx="688566"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8381046"/>
      </p:ext>
    </p:extLst>
  </p:cSld>
  <p:clrMapOvr>
    <a:masterClrMapping/>
  </p:clrMapOvr>
  <p:transition>
    <p:fad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Left_Content_Angle_Gray">
    <p:spTree>
      <p:nvGrpSpPr>
        <p:cNvPr id="1" name=""/>
        <p:cNvGrpSpPr/>
        <p:nvPr/>
      </p:nvGrpSpPr>
      <p:grpSpPr>
        <a:xfrm>
          <a:off x="0" y="0"/>
          <a:ext cx="0" cy="0"/>
          <a:chOff x="0" y="0"/>
          <a:chExt cx="0" cy="0"/>
        </a:xfrm>
      </p:grpSpPr>
      <p:sp>
        <p:nvSpPr>
          <p:cNvPr id="10" name="Parallelogram 9">
            <a:extLst>
              <a:ext uri="{FF2B5EF4-FFF2-40B4-BE49-F238E27FC236}">
                <a16:creationId xmlns:a16="http://schemas.microsoft.com/office/drawing/2014/main" id="{D1035CE1-AC59-DB46-A49E-8A78767C653D}"/>
              </a:ext>
            </a:extLst>
          </p:cNvPr>
          <p:cNvSpPr/>
          <p:nvPr userDrawn="1"/>
        </p:nvSpPr>
        <p:spPr>
          <a:xfrm>
            <a:off x="6541987" y="0"/>
            <a:ext cx="9292771" cy="6858000"/>
          </a:xfrm>
          <a:prstGeom prst="parallelogram">
            <a:avLst/>
          </a:prstGeom>
          <a:solidFill>
            <a:schemeClr val="bg1">
              <a:lumMod val="7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11" name="Parallelogram 10">
            <a:extLst>
              <a:ext uri="{FF2B5EF4-FFF2-40B4-BE49-F238E27FC236}">
                <a16:creationId xmlns:a16="http://schemas.microsoft.com/office/drawing/2014/main" id="{406710ED-0E72-EC42-B7A5-60A8B3BAE957}"/>
              </a:ext>
            </a:extLst>
          </p:cNvPr>
          <p:cNvSpPr/>
          <p:nvPr userDrawn="1"/>
        </p:nvSpPr>
        <p:spPr>
          <a:xfrm>
            <a:off x="7034163" y="0"/>
            <a:ext cx="9292771" cy="6858000"/>
          </a:xfrm>
          <a:prstGeom prst="parallelogram">
            <a:avLst/>
          </a:prstGeom>
          <a:solidFill>
            <a:schemeClr val="bg1">
              <a:lumMod val="7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2" name="Title 1"/>
          <p:cNvSpPr>
            <a:spLocks noGrp="1"/>
          </p:cNvSpPr>
          <p:nvPr>
            <p:ph type="title"/>
          </p:nvPr>
        </p:nvSpPr>
        <p:spPr>
          <a:xfrm>
            <a:off x="473242" y="457200"/>
            <a:ext cx="11261558" cy="855802"/>
          </a:xfrm>
        </p:spPr>
        <p:txBody>
          <a:bodyPr>
            <a:normAutofit/>
          </a:bodyPr>
          <a:lstStyle>
            <a:lvl1pPr>
              <a:defRPr sz="32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50362" y="1656463"/>
            <a:ext cx="6091625" cy="4441516"/>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14">
            <a:extLst>
              <a:ext uri="{FF2B5EF4-FFF2-40B4-BE49-F238E27FC236}">
                <a16:creationId xmlns:a16="http://schemas.microsoft.com/office/drawing/2014/main" id="{0621BE59-FCD7-8340-A541-585AD20B828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473242" y="1484732"/>
            <a:ext cx="842211"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SB-10021-56</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2024/01/23</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1394325426"/>
      </p:ext>
    </p:extLst>
  </p:cSld>
  <p:clrMapOvr>
    <a:masterClrMapping/>
  </p:clrMapOvr>
  <p:transition>
    <p:fad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Right_Content_Angle_Gray">
    <p:spTree>
      <p:nvGrpSpPr>
        <p:cNvPr id="1" name=""/>
        <p:cNvGrpSpPr/>
        <p:nvPr/>
      </p:nvGrpSpPr>
      <p:grpSpPr>
        <a:xfrm>
          <a:off x="0" y="0"/>
          <a:ext cx="0" cy="0"/>
          <a:chOff x="0" y="0"/>
          <a:chExt cx="0" cy="0"/>
        </a:xfrm>
      </p:grpSpPr>
      <p:sp>
        <p:nvSpPr>
          <p:cNvPr id="10" name="Parallelogram 9">
            <a:extLst>
              <a:ext uri="{FF2B5EF4-FFF2-40B4-BE49-F238E27FC236}">
                <a16:creationId xmlns:a16="http://schemas.microsoft.com/office/drawing/2014/main" id="{D1035CE1-AC59-DB46-A49E-8A78767C653D}"/>
              </a:ext>
            </a:extLst>
          </p:cNvPr>
          <p:cNvSpPr/>
          <p:nvPr userDrawn="1"/>
        </p:nvSpPr>
        <p:spPr>
          <a:xfrm>
            <a:off x="-3992185" y="0"/>
            <a:ext cx="9292771" cy="6858000"/>
          </a:xfrm>
          <a:prstGeom prst="parallelogram">
            <a:avLst/>
          </a:prstGeom>
          <a:solidFill>
            <a:schemeClr val="bg1">
              <a:lumMod val="7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11" name="Parallelogram 10">
            <a:extLst>
              <a:ext uri="{FF2B5EF4-FFF2-40B4-BE49-F238E27FC236}">
                <a16:creationId xmlns:a16="http://schemas.microsoft.com/office/drawing/2014/main" id="{406710ED-0E72-EC42-B7A5-60A8B3BAE957}"/>
              </a:ext>
            </a:extLst>
          </p:cNvPr>
          <p:cNvSpPr/>
          <p:nvPr userDrawn="1"/>
        </p:nvSpPr>
        <p:spPr>
          <a:xfrm>
            <a:off x="-3500009" y="0"/>
            <a:ext cx="9292771" cy="6858000"/>
          </a:xfrm>
          <a:prstGeom prst="parallelogram">
            <a:avLst/>
          </a:prstGeom>
          <a:solidFill>
            <a:schemeClr val="bg1">
              <a:lumMod val="7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2" name="Title 1"/>
          <p:cNvSpPr>
            <a:spLocks noGrp="1"/>
          </p:cNvSpPr>
          <p:nvPr>
            <p:ph type="title"/>
          </p:nvPr>
        </p:nvSpPr>
        <p:spPr>
          <a:xfrm>
            <a:off x="6118880" y="457200"/>
            <a:ext cx="5615920" cy="855802"/>
          </a:xfrm>
        </p:spPr>
        <p:txBody>
          <a:bodyPr>
            <a:normAutofit/>
          </a:bodyPr>
          <a:lstStyle>
            <a:lvl1pPr>
              <a:defRPr sz="32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6096000" y="1656463"/>
            <a:ext cx="6091625" cy="4441516"/>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14">
            <a:extLst>
              <a:ext uri="{FF2B5EF4-FFF2-40B4-BE49-F238E27FC236}">
                <a16:creationId xmlns:a16="http://schemas.microsoft.com/office/drawing/2014/main" id="{0621BE59-FCD7-8340-A541-585AD20B828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SB-10021-56</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2024/01/23</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2467736797"/>
      </p:ext>
    </p:extLst>
  </p:cSld>
  <p:clrMapOvr>
    <a:masterClrMapping/>
  </p:clrMapOvr>
  <p:transition>
    <p:fad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Title and Content_w Photo">
    <p:spTree>
      <p:nvGrpSpPr>
        <p:cNvPr id="1" name=""/>
        <p:cNvGrpSpPr/>
        <p:nvPr/>
      </p:nvGrpSpPr>
      <p:grpSpPr>
        <a:xfrm>
          <a:off x="0" y="0"/>
          <a:ext cx="0" cy="0"/>
          <a:chOff x="0" y="0"/>
          <a:chExt cx="0" cy="0"/>
        </a:xfrm>
      </p:grpSpPr>
      <p:sp>
        <p:nvSpPr>
          <p:cNvPr id="11" name="Picture Placeholder 2"/>
          <p:cNvSpPr>
            <a:spLocks noGrp="1" noChangeAspect="1"/>
          </p:cNvSpPr>
          <p:nvPr>
            <p:ph type="pic" idx="12"/>
          </p:nvPr>
        </p:nvSpPr>
        <p:spPr>
          <a:xfrm>
            <a:off x="7326182" y="0"/>
            <a:ext cx="4865817" cy="6858000"/>
          </a:xfrm>
        </p:spPr>
        <p:txBody>
          <a:bodyPr anchor="t">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2" name="Title 1"/>
          <p:cNvSpPr>
            <a:spLocks noGrp="1"/>
          </p:cNvSpPr>
          <p:nvPr>
            <p:ph type="title"/>
          </p:nvPr>
        </p:nvSpPr>
        <p:spPr>
          <a:xfrm>
            <a:off x="450363" y="365128"/>
            <a:ext cx="6293682" cy="923346"/>
          </a:xfrm>
        </p:spPr>
        <p:txBody>
          <a:bodyPr>
            <a:normAutofit/>
          </a:bodyPr>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50362" y="1288474"/>
            <a:ext cx="6293683" cy="4750129"/>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Text Placeholder 4"/>
          <p:cNvSpPr>
            <a:spLocks noGrp="1"/>
          </p:cNvSpPr>
          <p:nvPr>
            <p:ph type="body" sz="quarter" idx="11" hasCustomPrompt="1"/>
          </p:nvPr>
        </p:nvSpPr>
        <p:spPr>
          <a:xfrm>
            <a:off x="8033084" y="365125"/>
            <a:ext cx="3522329" cy="173038"/>
          </a:xfrm>
        </p:spPr>
        <p:txBody>
          <a:bodyPr>
            <a:noAutofit/>
          </a:bodyPr>
          <a:lstStyle>
            <a:lvl1pPr marL="0" indent="0">
              <a:buNone/>
              <a:defRPr sz="900">
                <a:solidFill>
                  <a:schemeClr val="bg1"/>
                </a:solidFill>
                <a:latin typeface="+mn-lt"/>
              </a:defRPr>
            </a:lvl1pPr>
            <a:lvl2pPr>
              <a:defRPr sz="1400">
                <a:latin typeface="+mn-lt"/>
              </a:defRPr>
            </a:lvl2pPr>
            <a:lvl3pPr>
              <a:defRPr sz="1200">
                <a:latin typeface="+mn-lt"/>
              </a:defRPr>
            </a:lvl3pPr>
            <a:lvl4pPr>
              <a:defRPr sz="1100">
                <a:latin typeface="+mn-lt"/>
              </a:defRPr>
            </a:lvl4pPr>
            <a:lvl5pPr>
              <a:defRPr sz="1100">
                <a:latin typeface="+mn-lt"/>
              </a:defRPr>
            </a:lvl5pPr>
          </a:lstStyle>
          <a:p>
            <a:pPr lvl="0"/>
            <a:r>
              <a:rPr lang="en-US" dirty="0"/>
              <a:t>EDIT MASTER TEXT STYLES</a:t>
            </a:r>
          </a:p>
        </p:txBody>
      </p:sp>
      <p:pic>
        <p:nvPicPr>
          <p:cNvPr id="17" name="Picture 16">
            <a:extLst>
              <a:ext uri="{FF2B5EF4-FFF2-40B4-BE49-F238E27FC236}">
                <a16:creationId xmlns:a16="http://schemas.microsoft.com/office/drawing/2014/main" id="{7D728A91-4B5B-8B40-A426-BA91E87F3965}"/>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4" name="Text Placeholder 6">
            <a:extLst>
              <a:ext uri="{FF2B5EF4-FFF2-40B4-BE49-F238E27FC236}">
                <a16:creationId xmlns:a16="http://schemas.microsoft.com/office/drawing/2014/main" id="{B9A7B2D9-1B52-A441-9BC7-0C8EBD4CC09F}"/>
              </a:ext>
            </a:extLst>
          </p:cNvPr>
          <p:cNvSpPr>
            <a:spLocks noGrp="1"/>
          </p:cNvSpPr>
          <p:nvPr>
            <p:ph type="body" sz="quarter" idx="13" hasCustomPrompt="1"/>
          </p:nvPr>
        </p:nvSpPr>
        <p:spPr>
          <a:xfrm>
            <a:off x="6096001" y="6158305"/>
            <a:ext cx="5638800" cy="242495"/>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5" name="Footer Placeholder 13">
            <a:extLst>
              <a:ext uri="{FF2B5EF4-FFF2-40B4-BE49-F238E27FC236}">
                <a16:creationId xmlns:a16="http://schemas.microsoft.com/office/drawing/2014/main" id="{0A107233-503E-574F-9B0A-6E56BEE7CE10}"/>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SB-10021-56</a:t>
            </a:r>
            <a:endParaRPr lang="en-US" dirty="0"/>
          </a:p>
        </p:txBody>
      </p:sp>
      <p:sp>
        <p:nvSpPr>
          <p:cNvPr id="26" name="Date Placeholder 15">
            <a:extLst>
              <a:ext uri="{FF2B5EF4-FFF2-40B4-BE49-F238E27FC236}">
                <a16:creationId xmlns:a16="http://schemas.microsoft.com/office/drawing/2014/main" id="{9930C3F6-5BC7-BE42-AE2D-03063FB61AA9}"/>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2024/01/23</a:t>
            </a:r>
            <a:endParaRPr lang="en-US" dirty="0"/>
          </a:p>
        </p:txBody>
      </p:sp>
      <p:sp>
        <p:nvSpPr>
          <p:cNvPr id="27" name="Slide Number Placeholder 16">
            <a:extLst>
              <a:ext uri="{FF2B5EF4-FFF2-40B4-BE49-F238E27FC236}">
                <a16:creationId xmlns:a16="http://schemas.microsoft.com/office/drawing/2014/main" id="{B8DFAB10-EAB9-094D-9763-8F741FD5953F}"/>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3705135587"/>
      </p:ext>
    </p:extLst>
  </p:cSld>
  <p:clrMapOvr>
    <a:masterClrMapping/>
  </p:clrMapOvr>
  <p:transition>
    <p:fad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Two Column Content">
    <p:spTree>
      <p:nvGrpSpPr>
        <p:cNvPr id="1" name=""/>
        <p:cNvGrpSpPr/>
        <p:nvPr/>
      </p:nvGrpSpPr>
      <p:grpSpPr>
        <a:xfrm>
          <a:off x="0" y="0"/>
          <a:ext cx="0" cy="0"/>
          <a:chOff x="0" y="0"/>
          <a:chExt cx="0" cy="0"/>
        </a:xfrm>
      </p:grpSpPr>
      <p:sp>
        <p:nvSpPr>
          <p:cNvPr id="2" name="Title 1"/>
          <p:cNvSpPr>
            <a:spLocks noGrp="1"/>
          </p:cNvSpPr>
          <p:nvPr>
            <p:ph type="title"/>
          </p:nvPr>
        </p:nvSpPr>
        <p:spPr>
          <a:xfrm>
            <a:off x="450362" y="457200"/>
            <a:ext cx="11284438" cy="1033154"/>
          </a:xfrm>
        </p:spPr>
        <p:txBody>
          <a:bodyPr>
            <a:normAutofit/>
          </a:bodyPr>
          <a:lstStyle>
            <a:lvl1pPr>
              <a:defRPr sz="3200"/>
            </a:lvl1pPr>
          </a:lstStyle>
          <a:p>
            <a:r>
              <a:rPr lang="en-US"/>
              <a:t>Click to edit Master title style</a:t>
            </a:r>
            <a:endParaRPr lang="en-US" dirty="0"/>
          </a:p>
        </p:txBody>
      </p:sp>
      <p:sp>
        <p:nvSpPr>
          <p:cNvPr id="3" name="Content Placeholder 2"/>
          <p:cNvSpPr>
            <a:spLocks noGrp="1"/>
          </p:cNvSpPr>
          <p:nvPr>
            <p:ph sz="half" idx="1"/>
          </p:nvPr>
        </p:nvSpPr>
        <p:spPr>
          <a:xfrm>
            <a:off x="450362" y="1490350"/>
            <a:ext cx="5393765" cy="4583879"/>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41035" y="1490350"/>
            <a:ext cx="5393765" cy="4583879"/>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6" name="Picture 15">
            <a:extLst>
              <a:ext uri="{FF2B5EF4-FFF2-40B4-BE49-F238E27FC236}">
                <a16:creationId xmlns:a16="http://schemas.microsoft.com/office/drawing/2014/main" id="{78F83EDD-046F-664C-BC34-14A2FEA5CAA0}"/>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3" name="Text Placeholder 6">
            <a:extLst>
              <a:ext uri="{FF2B5EF4-FFF2-40B4-BE49-F238E27FC236}">
                <a16:creationId xmlns:a16="http://schemas.microsoft.com/office/drawing/2014/main" id="{DA35CA0A-F4F9-7D41-B576-6F61E9F7872B}"/>
              </a:ext>
            </a:extLst>
          </p:cNvPr>
          <p:cNvSpPr>
            <a:spLocks noGrp="1"/>
          </p:cNvSpPr>
          <p:nvPr>
            <p:ph type="body" sz="quarter" idx="13" hasCustomPrompt="1"/>
          </p:nvPr>
        </p:nvSpPr>
        <p:spPr>
          <a:xfrm>
            <a:off x="6096000" y="6158305"/>
            <a:ext cx="5638800" cy="242495"/>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3B12376D-8655-7F47-8D19-F8522E44C87B}"/>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SB-10021-56</a:t>
            </a:r>
            <a:endParaRPr lang="en-US" dirty="0"/>
          </a:p>
        </p:txBody>
      </p:sp>
      <p:sp>
        <p:nvSpPr>
          <p:cNvPr id="25" name="Date Placeholder 15">
            <a:extLst>
              <a:ext uri="{FF2B5EF4-FFF2-40B4-BE49-F238E27FC236}">
                <a16:creationId xmlns:a16="http://schemas.microsoft.com/office/drawing/2014/main" id="{30DE3E6F-B536-C24F-A25D-404A3508DBDA}"/>
              </a:ext>
            </a:extLst>
          </p:cNvPr>
          <p:cNvSpPr>
            <a:spLocks noGrp="1"/>
          </p:cNvSpPr>
          <p:nvPr>
            <p:ph type="dt" sz="half" idx="14"/>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2024/01/23</a:t>
            </a:r>
            <a:endParaRPr lang="en-US" dirty="0"/>
          </a:p>
        </p:txBody>
      </p:sp>
      <p:sp>
        <p:nvSpPr>
          <p:cNvPr id="26" name="Slide Number Placeholder 16">
            <a:extLst>
              <a:ext uri="{FF2B5EF4-FFF2-40B4-BE49-F238E27FC236}">
                <a16:creationId xmlns:a16="http://schemas.microsoft.com/office/drawing/2014/main" id="{84B0E858-C541-F44C-8AF1-801B26CBE71D}"/>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1012420166"/>
      </p:ext>
    </p:extLst>
  </p:cSld>
  <p:clrMapOvr>
    <a:masterClrMapping/>
  </p:clrMapOvr>
  <p:transition>
    <p:fad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64014" y="1487727"/>
            <a:ext cx="5547214" cy="823912"/>
          </a:xfrm>
          <a:solidFill>
            <a:schemeClr val="tx1"/>
          </a:solidFill>
        </p:spPr>
        <p:txBody>
          <a:bodyPr lIns="274320" anchor="ctr">
            <a:normAutofit/>
          </a:bodyPr>
          <a:lstStyle>
            <a:lvl1pPr marL="0" indent="0">
              <a:buNone/>
              <a:defRPr sz="2000" b="0" i="0">
                <a:solidFill>
                  <a:schemeClr val="bg1"/>
                </a:solidFill>
                <a:latin typeface="Calibri" panose="020F05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0363" y="2311639"/>
            <a:ext cx="5547214" cy="3744777"/>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487727"/>
            <a:ext cx="5569436" cy="823912"/>
          </a:xfrm>
          <a:solidFill>
            <a:schemeClr val="accent2"/>
          </a:solidFill>
        </p:spPr>
        <p:txBody>
          <a:bodyPr lIns="274320" anchor="ctr">
            <a:normAutofit/>
          </a:bodyPr>
          <a:lstStyle>
            <a:lvl1pPr marL="0" indent="0">
              <a:buNone/>
              <a:defRPr sz="2000" b="0" i="0">
                <a:solidFill>
                  <a:schemeClr val="bg1"/>
                </a:solidFill>
                <a:latin typeface="Calibri" panose="020F05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311639"/>
            <a:ext cx="5569437" cy="3744777"/>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3" name="Title Placeholder 1"/>
          <p:cNvSpPr>
            <a:spLocks noGrp="1"/>
          </p:cNvSpPr>
          <p:nvPr>
            <p:ph type="title"/>
          </p:nvPr>
        </p:nvSpPr>
        <p:spPr>
          <a:xfrm>
            <a:off x="450362" y="447801"/>
            <a:ext cx="11284438" cy="914274"/>
          </a:xfrm>
          <a:prstGeom prst="rect">
            <a:avLst/>
          </a:prstGeom>
        </p:spPr>
        <p:txBody>
          <a:bodyPr vert="horz" lIns="0" tIns="0" rIns="0" bIns="0" rtlCol="0" anchor="b">
            <a:normAutofit/>
          </a:bodyPr>
          <a:lstStyle/>
          <a:p>
            <a:r>
              <a:rPr lang="en-US"/>
              <a:t>Click to edit Master title style</a:t>
            </a:r>
            <a:endParaRPr lang="en-US" dirty="0"/>
          </a:p>
        </p:txBody>
      </p:sp>
      <p:pic>
        <p:nvPicPr>
          <p:cNvPr id="16" name="Picture 15">
            <a:extLst>
              <a:ext uri="{FF2B5EF4-FFF2-40B4-BE49-F238E27FC236}">
                <a16:creationId xmlns:a16="http://schemas.microsoft.com/office/drawing/2014/main" id="{76DCD347-B11B-F645-8E4E-2F31A6D807BB}"/>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19" name="Text Placeholder 6">
            <a:extLst>
              <a:ext uri="{FF2B5EF4-FFF2-40B4-BE49-F238E27FC236}">
                <a16:creationId xmlns:a16="http://schemas.microsoft.com/office/drawing/2014/main" id="{A53A36E8-CFC0-494B-A166-8FA75F97A9FB}"/>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5" name="Footer Placeholder 13">
            <a:extLst>
              <a:ext uri="{FF2B5EF4-FFF2-40B4-BE49-F238E27FC236}">
                <a16:creationId xmlns:a16="http://schemas.microsoft.com/office/drawing/2014/main" id="{7A7E5DF0-EA6C-4F46-8673-DAB41F8C8944}"/>
              </a:ext>
            </a:extLst>
          </p:cNvPr>
          <p:cNvSpPr>
            <a:spLocks noGrp="1"/>
          </p:cNvSpPr>
          <p:nvPr>
            <p:ph type="ftr" sz="quarter" idx="1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SB-10021-56</a:t>
            </a:r>
            <a:endParaRPr lang="en-US" dirty="0"/>
          </a:p>
        </p:txBody>
      </p:sp>
      <p:sp>
        <p:nvSpPr>
          <p:cNvPr id="26" name="Date Placeholder 15">
            <a:extLst>
              <a:ext uri="{FF2B5EF4-FFF2-40B4-BE49-F238E27FC236}">
                <a16:creationId xmlns:a16="http://schemas.microsoft.com/office/drawing/2014/main" id="{850EA48C-8442-A149-82D4-232881E7B071}"/>
              </a:ext>
            </a:extLst>
          </p:cNvPr>
          <p:cNvSpPr>
            <a:spLocks noGrp="1"/>
          </p:cNvSpPr>
          <p:nvPr>
            <p:ph type="dt" sz="half" idx="14"/>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2024/01/23</a:t>
            </a:r>
            <a:endParaRPr lang="en-US" dirty="0"/>
          </a:p>
        </p:txBody>
      </p:sp>
      <p:sp>
        <p:nvSpPr>
          <p:cNvPr id="27" name="Slide Number Placeholder 16">
            <a:extLst>
              <a:ext uri="{FF2B5EF4-FFF2-40B4-BE49-F238E27FC236}">
                <a16:creationId xmlns:a16="http://schemas.microsoft.com/office/drawing/2014/main" id="{052ECD76-B8D6-D740-958D-FD1FFBCCB1CD}"/>
              </a:ext>
            </a:extLst>
          </p:cNvPr>
          <p:cNvSpPr>
            <a:spLocks noGrp="1"/>
          </p:cNvSpPr>
          <p:nvPr>
            <p:ph type="sldNum" sz="quarter" idx="15"/>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2592271336"/>
      </p:ext>
    </p:extLst>
  </p:cSld>
  <p:clrMapOvr>
    <a:masterClrMapping/>
  </p:clrMapOvr>
  <p:transition>
    <p:fad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450362" y="458965"/>
            <a:ext cx="11284438" cy="947096"/>
          </a:xfrm>
          <a:prstGeom prst="rect">
            <a:avLst/>
          </a:prstGeom>
        </p:spPr>
        <p:txBody>
          <a:bodyPr vert="horz" lIns="0" tIns="0" rIns="0" bIns="0" rtlCol="0" anchor="ctr">
            <a:normAutofit/>
          </a:bodyPr>
          <a:lstStyle/>
          <a:p>
            <a:r>
              <a:rPr lang="en-US"/>
              <a:t>Click to edit Master title style</a:t>
            </a:r>
            <a:endParaRPr lang="en-US" dirty="0"/>
          </a:p>
        </p:txBody>
      </p:sp>
      <p:pic>
        <p:nvPicPr>
          <p:cNvPr id="10" name="Picture 9">
            <a:extLst>
              <a:ext uri="{FF2B5EF4-FFF2-40B4-BE49-F238E27FC236}">
                <a16:creationId xmlns:a16="http://schemas.microsoft.com/office/drawing/2014/main" id="{7BFF48DC-C366-3546-9E11-D40E9F76C449}"/>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20" name="Text Placeholder 6">
            <a:extLst>
              <a:ext uri="{FF2B5EF4-FFF2-40B4-BE49-F238E27FC236}">
                <a16:creationId xmlns:a16="http://schemas.microsoft.com/office/drawing/2014/main" id="{A376336E-E3C5-4A40-A87A-4F3D569296EF}"/>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1" name="Footer Placeholder 13">
            <a:extLst>
              <a:ext uri="{FF2B5EF4-FFF2-40B4-BE49-F238E27FC236}">
                <a16:creationId xmlns:a16="http://schemas.microsoft.com/office/drawing/2014/main" id="{A7D3DA7C-E175-A240-8233-00C041DFF524}"/>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SB-10021-56</a:t>
            </a:r>
            <a:endParaRPr lang="en-US" dirty="0"/>
          </a:p>
        </p:txBody>
      </p:sp>
      <p:sp>
        <p:nvSpPr>
          <p:cNvPr id="22" name="Date Placeholder 15">
            <a:extLst>
              <a:ext uri="{FF2B5EF4-FFF2-40B4-BE49-F238E27FC236}">
                <a16:creationId xmlns:a16="http://schemas.microsoft.com/office/drawing/2014/main" id="{89D29B2E-ECA5-BC4D-8C09-76F1B34ED8C0}"/>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2024/01/23</a:t>
            </a:r>
            <a:endParaRPr lang="en-US" dirty="0"/>
          </a:p>
        </p:txBody>
      </p:sp>
      <p:sp>
        <p:nvSpPr>
          <p:cNvPr id="23" name="Slide Number Placeholder 16">
            <a:extLst>
              <a:ext uri="{FF2B5EF4-FFF2-40B4-BE49-F238E27FC236}">
                <a16:creationId xmlns:a16="http://schemas.microsoft.com/office/drawing/2014/main" id="{853C781D-D726-304A-94A9-D694E41994F8}"/>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1467501824"/>
      </p:ext>
    </p:extLst>
  </p:cSld>
  <p:clrMapOvr>
    <a:masterClrMapping/>
  </p:clrMapOvr>
  <p:transition>
    <p:fad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21CCE5E5-5300-C24F-8BC1-F548E5D58CF1}"/>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
        <p:nvSpPr>
          <p:cNvPr id="19" name="Text Placeholder 6">
            <a:extLst>
              <a:ext uri="{FF2B5EF4-FFF2-40B4-BE49-F238E27FC236}">
                <a16:creationId xmlns:a16="http://schemas.microsoft.com/office/drawing/2014/main" id="{AEC93CEB-E220-4445-9DFB-075540E07300}"/>
              </a:ext>
            </a:extLst>
          </p:cNvPr>
          <p:cNvSpPr>
            <a:spLocks noGrp="1"/>
          </p:cNvSpPr>
          <p:nvPr>
            <p:ph type="body" sz="quarter" idx="12" hasCustomPrompt="1"/>
          </p:nvPr>
        </p:nvSpPr>
        <p:spPr>
          <a:xfrm>
            <a:off x="6239258" y="6158305"/>
            <a:ext cx="5495542" cy="242495"/>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0" name="Footer Placeholder 13">
            <a:extLst>
              <a:ext uri="{FF2B5EF4-FFF2-40B4-BE49-F238E27FC236}">
                <a16:creationId xmlns:a16="http://schemas.microsoft.com/office/drawing/2014/main" id="{08ABC8E8-9CD1-E146-B4E5-0F9CEB077E13}"/>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SB-10021-56</a:t>
            </a:r>
            <a:endParaRPr lang="en-US" dirty="0"/>
          </a:p>
        </p:txBody>
      </p:sp>
      <p:sp>
        <p:nvSpPr>
          <p:cNvPr id="21" name="Date Placeholder 15">
            <a:extLst>
              <a:ext uri="{FF2B5EF4-FFF2-40B4-BE49-F238E27FC236}">
                <a16:creationId xmlns:a16="http://schemas.microsoft.com/office/drawing/2014/main" id="{DCDEF6CF-72A2-DD47-B64C-A22ED55BB39A}"/>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2024/01/23</a:t>
            </a:r>
            <a:endParaRPr lang="en-US" dirty="0"/>
          </a:p>
        </p:txBody>
      </p:sp>
      <p:sp>
        <p:nvSpPr>
          <p:cNvPr id="22" name="Slide Number Placeholder 16">
            <a:extLst>
              <a:ext uri="{FF2B5EF4-FFF2-40B4-BE49-F238E27FC236}">
                <a16:creationId xmlns:a16="http://schemas.microsoft.com/office/drawing/2014/main" id="{66C973C8-DDD1-E14E-A8FC-BD5DA5BC438D}"/>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2584445662"/>
      </p:ext>
    </p:extLst>
  </p:cSld>
  <p:clrMapOvr>
    <a:masterClrMapping/>
  </p:clrMapOvr>
  <p:transition>
    <p:fad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Disclosures">
    <p:bg>
      <p:bgPr>
        <a:solidFill>
          <a:schemeClr val="bg1">
            <a:lumMod val="95000"/>
          </a:schemeClr>
        </a:solidFill>
        <a:effectLst/>
      </p:bgPr>
    </p:bg>
    <p:spTree>
      <p:nvGrpSpPr>
        <p:cNvPr id="1" name=""/>
        <p:cNvGrpSpPr/>
        <p:nvPr/>
      </p:nvGrpSpPr>
      <p:grpSpPr>
        <a:xfrm>
          <a:off x="0" y="0"/>
          <a:ext cx="0" cy="0"/>
          <a:chOff x="0" y="0"/>
          <a:chExt cx="0" cy="0"/>
        </a:xfrm>
      </p:grpSpPr>
      <p:sp>
        <p:nvSpPr>
          <p:cNvPr id="6" name="Content Placeholder 2"/>
          <p:cNvSpPr>
            <a:spLocks noGrp="1"/>
          </p:cNvSpPr>
          <p:nvPr>
            <p:ph idx="1"/>
          </p:nvPr>
        </p:nvSpPr>
        <p:spPr>
          <a:xfrm>
            <a:off x="450362" y="578223"/>
            <a:ext cx="11284437" cy="5239749"/>
          </a:xfrm>
        </p:spPr>
        <p:txBody>
          <a:bodyPr>
            <a:normAutofit/>
          </a:bodyPr>
          <a:lstStyle>
            <a:lvl1pPr marL="0" indent="0">
              <a:buNone/>
              <a:defRPr sz="1400" b="0" i="0">
                <a:latin typeface="Calibri Light" panose="020F0302020204030204" pitchFamily="34" charset="0"/>
                <a:cs typeface="Calibri Light" panose="020F0302020204030204" pitchFamily="34" charset="0"/>
              </a:defRPr>
            </a:lvl1pPr>
            <a:lvl2pPr marL="457200" indent="0">
              <a:buNone/>
              <a:defRPr sz="1600"/>
            </a:lvl2pPr>
            <a:lvl3pPr marL="914400" indent="0">
              <a:buNone/>
              <a:defRPr sz="1400"/>
            </a:lvl3pPr>
            <a:lvl4pPr marL="1371600" indent="0">
              <a:buNone/>
              <a:defRPr sz="1200"/>
            </a:lvl4pPr>
            <a:lvl5pPr marL="1828800" indent="0">
              <a:buNone/>
              <a:defRPr sz="1200"/>
            </a:lvl5pPr>
          </a:lstStyle>
          <a:p>
            <a:pPr lvl="0"/>
            <a:r>
              <a:rPr lang="en-US"/>
              <a:t>Click to edit Master text styles</a:t>
            </a:r>
          </a:p>
        </p:txBody>
      </p:sp>
      <p:sp>
        <p:nvSpPr>
          <p:cNvPr id="14" name="Text Placeholder 6">
            <a:extLst>
              <a:ext uri="{FF2B5EF4-FFF2-40B4-BE49-F238E27FC236}">
                <a16:creationId xmlns:a16="http://schemas.microsoft.com/office/drawing/2014/main" id="{E1CE1609-91E1-6944-B1B4-468C2D6686DB}"/>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15" name="Footer Placeholder 13">
            <a:extLst>
              <a:ext uri="{FF2B5EF4-FFF2-40B4-BE49-F238E27FC236}">
                <a16:creationId xmlns:a16="http://schemas.microsoft.com/office/drawing/2014/main" id="{A4E943E9-F512-7A4C-884C-A8BCE7664A7F}"/>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SB-10021-56</a:t>
            </a:r>
            <a:endParaRPr lang="en-US" dirty="0"/>
          </a:p>
        </p:txBody>
      </p:sp>
      <p:sp>
        <p:nvSpPr>
          <p:cNvPr id="16" name="Date Placeholder 15">
            <a:extLst>
              <a:ext uri="{FF2B5EF4-FFF2-40B4-BE49-F238E27FC236}">
                <a16:creationId xmlns:a16="http://schemas.microsoft.com/office/drawing/2014/main" id="{BC8F6A6D-EED1-164B-A2F8-204F42C3B841}"/>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r>
              <a:rPr lang="en-US"/>
              <a:t>2024/01/23</a:t>
            </a:r>
            <a:endParaRPr lang="en-US" dirty="0"/>
          </a:p>
        </p:txBody>
      </p:sp>
      <p:sp>
        <p:nvSpPr>
          <p:cNvPr id="17" name="Slide Number Placeholder 16">
            <a:extLst>
              <a:ext uri="{FF2B5EF4-FFF2-40B4-BE49-F238E27FC236}">
                <a16:creationId xmlns:a16="http://schemas.microsoft.com/office/drawing/2014/main" id="{87C95099-63D8-C64B-8242-7313B31C32D1}"/>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238750608"/>
      </p:ext>
    </p:extLst>
  </p:cSld>
  <p:clrMapOvr>
    <a:masterClrMapping/>
  </p:clrMapOvr>
  <p:transition>
    <p:fade/>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1_Disclosures">
    <p:bg>
      <p:bgPr>
        <a:solidFill>
          <a:schemeClr val="bg1">
            <a:lumMod val="95000"/>
          </a:schemeClr>
        </a:solidFill>
        <a:effectLst/>
      </p:bgPr>
    </p:bg>
    <p:spTree>
      <p:nvGrpSpPr>
        <p:cNvPr id="1" name=""/>
        <p:cNvGrpSpPr/>
        <p:nvPr/>
      </p:nvGrpSpPr>
      <p:grpSpPr>
        <a:xfrm>
          <a:off x="0" y="0"/>
          <a:ext cx="0" cy="0"/>
          <a:chOff x="0" y="0"/>
          <a:chExt cx="0" cy="0"/>
        </a:xfrm>
      </p:grpSpPr>
      <p:sp>
        <p:nvSpPr>
          <p:cNvPr id="6" name="Content Placeholder 2"/>
          <p:cNvSpPr>
            <a:spLocks noGrp="1"/>
          </p:cNvSpPr>
          <p:nvPr>
            <p:ph idx="1"/>
          </p:nvPr>
        </p:nvSpPr>
        <p:spPr>
          <a:xfrm>
            <a:off x="450362" y="578223"/>
            <a:ext cx="11284437" cy="5239749"/>
          </a:xfrm>
        </p:spPr>
        <p:txBody>
          <a:bodyPr>
            <a:normAutofit/>
          </a:bodyPr>
          <a:lstStyle>
            <a:lvl1pPr marL="0" indent="0">
              <a:buNone/>
              <a:defRPr sz="1400" b="0" i="0">
                <a:latin typeface="Calibri Light" panose="020F0302020204030204" pitchFamily="34" charset="0"/>
                <a:cs typeface="Calibri Light" panose="020F0302020204030204" pitchFamily="34" charset="0"/>
              </a:defRPr>
            </a:lvl1pPr>
            <a:lvl2pPr marL="457200" indent="0">
              <a:buNone/>
              <a:defRPr sz="1600"/>
            </a:lvl2pPr>
            <a:lvl3pPr marL="914400" indent="0">
              <a:buNone/>
              <a:defRPr sz="1400"/>
            </a:lvl3pPr>
            <a:lvl4pPr marL="1371600" indent="0">
              <a:buNone/>
              <a:defRPr sz="1200"/>
            </a:lvl4pPr>
            <a:lvl5pPr marL="1828800" indent="0">
              <a:buNone/>
              <a:defRPr sz="1200"/>
            </a:lvl5pPr>
          </a:lstStyle>
          <a:p>
            <a:pPr lvl="0"/>
            <a:r>
              <a:rPr lang="en-US"/>
              <a:t>Click to edit Master text styles</a:t>
            </a:r>
          </a:p>
        </p:txBody>
      </p:sp>
      <p:sp>
        <p:nvSpPr>
          <p:cNvPr id="14" name="Text Placeholder 6">
            <a:extLst>
              <a:ext uri="{FF2B5EF4-FFF2-40B4-BE49-F238E27FC236}">
                <a16:creationId xmlns:a16="http://schemas.microsoft.com/office/drawing/2014/main" id="{E1CE1609-91E1-6944-B1B4-468C2D6686DB}"/>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15" name="Footer Placeholder 13">
            <a:extLst>
              <a:ext uri="{FF2B5EF4-FFF2-40B4-BE49-F238E27FC236}">
                <a16:creationId xmlns:a16="http://schemas.microsoft.com/office/drawing/2014/main" id="{A4E943E9-F512-7A4C-884C-A8BCE7664A7F}"/>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SB-10021-56</a:t>
            </a:r>
            <a:endParaRPr lang="en-US" dirty="0"/>
          </a:p>
        </p:txBody>
      </p:sp>
      <p:sp>
        <p:nvSpPr>
          <p:cNvPr id="16" name="Date Placeholder 15">
            <a:extLst>
              <a:ext uri="{FF2B5EF4-FFF2-40B4-BE49-F238E27FC236}">
                <a16:creationId xmlns:a16="http://schemas.microsoft.com/office/drawing/2014/main" id="{BC8F6A6D-EED1-164B-A2F8-204F42C3B841}"/>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r>
              <a:rPr lang="en-US"/>
              <a:t>2024/01/23</a:t>
            </a:r>
            <a:endParaRPr lang="en-US" dirty="0"/>
          </a:p>
        </p:txBody>
      </p:sp>
      <p:sp>
        <p:nvSpPr>
          <p:cNvPr id="17" name="Slide Number Placeholder 16">
            <a:extLst>
              <a:ext uri="{FF2B5EF4-FFF2-40B4-BE49-F238E27FC236}">
                <a16:creationId xmlns:a16="http://schemas.microsoft.com/office/drawing/2014/main" id="{87C95099-63D8-C64B-8242-7313B31C32D1}"/>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7" name="Picture 6">
            <a:extLst>
              <a:ext uri="{FF2B5EF4-FFF2-40B4-BE49-F238E27FC236}">
                <a16:creationId xmlns:a16="http://schemas.microsoft.com/office/drawing/2014/main" id="{597403DF-E49B-BB47-82B7-B2B2B122874B}"/>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Tree>
    <p:extLst>
      <p:ext uri="{BB962C8B-B14F-4D97-AF65-F5344CB8AC3E}">
        <p14:creationId xmlns:p14="http://schemas.microsoft.com/office/powerpoint/2010/main" val="2712592170"/>
      </p:ext>
    </p:extLst>
  </p:cSld>
  <p:clrMapOvr>
    <a:masterClrMapping/>
  </p:clrMapOvr>
  <p:transition>
    <p:fade/>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Thank you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533653"/>
            <a:ext cx="7304257" cy="1895347"/>
          </a:xfrm>
        </p:spPr>
        <p:txBody>
          <a:bodyPr anchor="b">
            <a:normAutofit/>
          </a:bodyPr>
          <a:lstStyle>
            <a:lvl1pPr algn="l">
              <a:defRPr sz="4800" b="0" i="0">
                <a:solidFill>
                  <a:schemeClr val="bg1"/>
                </a:solidFill>
                <a:latin typeface="Calibri" panose="020F0502020204030204" pitchFamily="34" charset="0"/>
              </a:defRPr>
            </a:lvl1pPr>
          </a:lstStyle>
          <a:p>
            <a:r>
              <a:rPr lang="en-US"/>
              <a:t>Click to edit Master title style</a:t>
            </a:r>
            <a:endParaRPr lang="en-US" dirty="0"/>
          </a:p>
        </p:txBody>
      </p:sp>
      <p:sp>
        <p:nvSpPr>
          <p:cNvPr id="3" name="Subtitle 2"/>
          <p:cNvSpPr>
            <a:spLocks noGrp="1"/>
          </p:cNvSpPr>
          <p:nvPr>
            <p:ph type="subTitle" idx="1" hasCustomPrompt="1"/>
          </p:nvPr>
        </p:nvSpPr>
        <p:spPr>
          <a:xfrm>
            <a:off x="457200" y="4162211"/>
            <a:ext cx="5394572" cy="1655762"/>
          </a:xfrm>
        </p:spPr>
        <p:txBody>
          <a:bodyPr>
            <a:normAutofit/>
          </a:bodyPr>
          <a:lstStyle>
            <a:lvl1pPr marL="0" indent="0" algn="l">
              <a:buNone/>
              <a:defRPr sz="1600" b="0" i="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2" name="Subtitle 2"/>
          <p:cNvSpPr txBox="1">
            <a:spLocks/>
          </p:cNvSpPr>
          <p:nvPr userDrawn="1"/>
        </p:nvSpPr>
        <p:spPr>
          <a:xfrm>
            <a:off x="6521623" y="4162211"/>
            <a:ext cx="5181599" cy="1655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b="0" i="0" dirty="0">
                <a:latin typeface="Calibri" panose="020F0502020204030204" pitchFamily="34" charset="0"/>
                <a:cs typeface="Calibri" panose="020F0502020204030204" pitchFamily="34" charset="0"/>
              </a:rPr>
              <a:t>SecurityBenefit.com</a:t>
            </a:r>
          </a:p>
          <a:p>
            <a:r>
              <a:rPr lang="en-US" sz="1600" b="0" i="0" dirty="0">
                <a:latin typeface="Calibri" panose="020F0502020204030204" pitchFamily="34" charset="0"/>
                <a:cs typeface="Calibri" panose="020F0502020204030204" pitchFamily="34" charset="0"/>
              </a:rPr>
              <a:t>—</a:t>
            </a:r>
          </a:p>
          <a:p>
            <a:r>
              <a:rPr lang="en-US" sz="1600" b="0" i="0" dirty="0">
                <a:latin typeface="Calibri" panose="020F0502020204030204" pitchFamily="34" charset="0"/>
                <a:cs typeface="Calibri" panose="020F0502020204030204" pitchFamily="34" charset="0"/>
              </a:rPr>
              <a:t>One Security Benefit Place</a:t>
            </a:r>
          </a:p>
          <a:p>
            <a:r>
              <a:rPr lang="en-US" sz="1600" b="0" i="0" dirty="0">
                <a:latin typeface="Calibri" panose="020F0502020204030204" pitchFamily="34" charset="0"/>
                <a:cs typeface="Calibri" panose="020F0502020204030204" pitchFamily="34" charset="0"/>
              </a:rPr>
              <a:t>Topeka, KS 66636</a:t>
            </a:r>
          </a:p>
        </p:txBody>
      </p:sp>
      <p:pic>
        <p:nvPicPr>
          <p:cNvPr id="7" name="Picture 6">
            <a:extLst>
              <a:ext uri="{FF2B5EF4-FFF2-40B4-BE49-F238E27FC236}">
                <a16:creationId xmlns:a16="http://schemas.microsoft.com/office/drawing/2014/main" id="{CC815860-71A8-EB49-837E-67E6A9A2D9D4}"/>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7200" y="6027544"/>
            <a:ext cx="2028565" cy="373256"/>
          </a:xfrm>
          <a:prstGeom prst="rect">
            <a:avLst/>
          </a:prstGeom>
        </p:spPr>
      </p:pic>
      <p:sp>
        <p:nvSpPr>
          <p:cNvPr id="9" name="Text Placeholder 6">
            <a:extLst>
              <a:ext uri="{FF2B5EF4-FFF2-40B4-BE49-F238E27FC236}">
                <a16:creationId xmlns:a16="http://schemas.microsoft.com/office/drawing/2014/main" id="{9660DC25-1A28-3046-A149-F05D6AFCA69B}"/>
              </a:ext>
            </a:extLst>
          </p:cNvPr>
          <p:cNvSpPr>
            <a:spLocks noGrp="1"/>
          </p:cNvSpPr>
          <p:nvPr>
            <p:ph type="body" sz="quarter" idx="12" hasCustomPrompt="1"/>
          </p:nvPr>
        </p:nvSpPr>
        <p:spPr>
          <a:xfrm>
            <a:off x="6096000" y="6027544"/>
            <a:ext cx="5638800" cy="373256"/>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pic>
        <p:nvPicPr>
          <p:cNvPr id="8" name="Picture 7">
            <a:extLst>
              <a:ext uri="{FF2B5EF4-FFF2-40B4-BE49-F238E27FC236}">
                <a16:creationId xmlns:a16="http://schemas.microsoft.com/office/drawing/2014/main" id="{3BFB3035-434D-A544-8DFC-AA79B53E2CF0}"/>
              </a:ext>
            </a:extLst>
          </p:cNvPr>
          <p:cNvPicPr>
            <a:picLocks noChangeAspect="1"/>
          </p:cNvPicPr>
          <p:nvPr userDrawn="1"/>
        </p:nvPicPr>
        <p:blipFill>
          <a:blip r:embed="rId3"/>
          <a:srcRect/>
          <a:stretch/>
        </p:blipFill>
        <p:spPr>
          <a:xfrm>
            <a:off x="7619991" y="0"/>
            <a:ext cx="4572009" cy="2743205"/>
          </a:xfrm>
          <a:prstGeom prst="rect">
            <a:avLst/>
          </a:prstGeom>
        </p:spPr>
      </p:pic>
    </p:spTree>
    <p:extLst>
      <p:ext uri="{BB962C8B-B14F-4D97-AF65-F5344CB8AC3E}">
        <p14:creationId xmlns:p14="http://schemas.microsoft.com/office/powerpoint/2010/main" val="1741205800"/>
      </p:ext>
    </p:extLst>
  </p:cSld>
  <p:clrMapOvr>
    <a:masterClrMapping/>
  </p:clrMapOvr>
  <p:transition>
    <p:fade/>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1_Thank you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533653"/>
            <a:ext cx="7304257" cy="1895347"/>
          </a:xfrm>
        </p:spPr>
        <p:txBody>
          <a:bodyPr anchor="b">
            <a:normAutofit/>
          </a:bodyPr>
          <a:lstStyle>
            <a:lvl1pPr algn="l">
              <a:defRPr sz="4800" b="0" i="0">
                <a:solidFill>
                  <a:schemeClr val="bg1"/>
                </a:solidFill>
                <a:latin typeface="Calibri" panose="020F0502020204030204" pitchFamily="34" charset="0"/>
              </a:defRPr>
            </a:lvl1pPr>
          </a:lstStyle>
          <a:p>
            <a:r>
              <a:rPr lang="en-US"/>
              <a:t>Click to edit Master title style</a:t>
            </a:r>
            <a:endParaRPr lang="en-US" dirty="0"/>
          </a:p>
        </p:txBody>
      </p:sp>
      <p:sp>
        <p:nvSpPr>
          <p:cNvPr id="3" name="Subtitle 2"/>
          <p:cNvSpPr>
            <a:spLocks noGrp="1"/>
          </p:cNvSpPr>
          <p:nvPr>
            <p:ph type="subTitle" idx="1" hasCustomPrompt="1"/>
          </p:nvPr>
        </p:nvSpPr>
        <p:spPr>
          <a:xfrm>
            <a:off x="457200" y="3837429"/>
            <a:ext cx="5394572" cy="1655762"/>
          </a:xfrm>
        </p:spPr>
        <p:txBody>
          <a:bodyPr>
            <a:normAutofit/>
          </a:bodyPr>
          <a:lstStyle>
            <a:lvl1pPr marL="0" indent="0" algn="l">
              <a:buNone/>
              <a:defRPr sz="1600" b="0" i="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2" name="Subtitle 2"/>
          <p:cNvSpPr txBox="1">
            <a:spLocks/>
          </p:cNvSpPr>
          <p:nvPr userDrawn="1"/>
        </p:nvSpPr>
        <p:spPr>
          <a:xfrm>
            <a:off x="6521623" y="3837429"/>
            <a:ext cx="5181599" cy="1655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b="0" i="0" dirty="0">
                <a:latin typeface="Calibri" panose="020F0502020204030204" pitchFamily="34" charset="0"/>
                <a:cs typeface="Calibri" panose="020F0502020204030204" pitchFamily="34" charset="0"/>
              </a:rPr>
              <a:t>SecurityBenefit.com</a:t>
            </a:r>
          </a:p>
          <a:p>
            <a:r>
              <a:rPr lang="en-US" sz="1600" b="0" i="0" dirty="0">
                <a:latin typeface="Calibri" panose="020F0502020204030204" pitchFamily="34" charset="0"/>
                <a:cs typeface="Calibri" panose="020F0502020204030204" pitchFamily="34" charset="0"/>
              </a:rPr>
              <a:t>—</a:t>
            </a:r>
          </a:p>
          <a:p>
            <a:r>
              <a:rPr lang="en-US" sz="1600" b="0" i="0" dirty="0">
                <a:latin typeface="Calibri" panose="020F0502020204030204" pitchFamily="34" charset="0"/>
                <a:cs typeface="Calibri" panose="020F0502020204030204" pitchFamily="34" charset="0"/>
              </a:rPr>
              <a:t>One Security Benefit Place</a:t>
            </a:r>
          </a:p>
          <a:p>
            <a:r>
              <a:rPr lang="en-US" sz="1600" b="0" i="0" dirty="0">
                <a:latin typeface="Calibri" panose="020F0502020204030204" pitchFamily="34" charset="0"/>
                <a:cs typeface="Calibri" panose="020F0502020204030204" pitchFamily="34" charset="0"/>
              </a:rPr>
              <a:t>Topeka, KS 66636</a:t>
            </a:r>
          </a:p>
        </p:txBody>
      </p:sp>
      <p:sp>
        <p:nvSpPr>
          <p:cNvPr id="9" name="Text Placeholder 6">
            <a:extLst>
              <a:ext uri="{FF2B5EF4-FFF2-40B4-BE49-F238E27FC236}">
                <a16:creationId xmlns:a16="http://schemas.microsoft.com/office/drawing/2014/main" id="{9660DC25-1A28-3046-A149-F05D6AFCA69B}"/>
              </a:ext>
            </a:extLst>
          </p:cNvPr>
          <p:cNvSpPr>
            <a:spLocks noGrp="1"/>
          </p:cNvSpPr>
          <p:nvPr>
            <p:ph type="body" sz="quarter" idx="12" hasCustomPrompt="1"/>
          </p:nvPr>
        </p:nvSpPr>
        <p:spPr>
          <a:xfrm>
            <a:off x="6096000" y="6027544"/>
            <a:ext cx="5638800" cy="373256"/>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pic>
        <p:nvPicPr>
          <p:cNvPr id="8" name="Picture 7">
            <a:extLst>
              <a:ext uri="{FF2B5EF4-FFF2-40B4-BE49-F238E27FC236}">
                <a16:creationId xmlns:a16="http://schemas.microsoft.com/office/drawing/2014/main" id="{5089638A-0411-2B43-8B73-F64A9BACB435}"/>
              </a:ext>
            </a:extLst>
          </p:cNvPr>
          <p:cNvPicPr>
            <a:picLocks noChangeAspect="1"/>
          </p:cNvPicPr>
          <p:nvPr userDrawn="1"/>
        </p:nvPicPr>
        <p:blipFill>
          <a:blip r:embed="rId2"/>
          <a:srcRect/>
          <a:stretch/>
        </p:blipFill>
        <p:spPr>
          <a:xfrm>
            <a:off x="488778" y="5420724"/>
            <a:ext cx="4730872" cy="1063117"/>
          </a:xfrm>
          <a:prstGeom prst="rect">
            <a:avLst/>
          </a:prstGeom>
        </p:spPr>
      </p:pic>
      <p:pic>
        <p:nvPicPr>
          <p:cNvPr id="11" name="Picture 10">
            <a:extLst>
              <a:ext uri="{FF2B5EF4-FFF2-40B4-BE49-F238E27FC236}">
                <a16:creationId xmlns:a16="http://schemas.microsoft.com/office/drawing/2014/main" id="{C609371E-01EA-394D-98D5-1F9FFB88E591}"/>
              </a:ext>
            </a:extLst>
          </p:cNvPr>
          <p:cNvPicPr>
            <a:picLocks noChangeAspect="1"/>
          </p:cNvPicPr>
          <p:nvPr userDrawn="1"/>
        </p:nvPicPr>
        <p:blipFill>
          <a:blip r:embed="rId3"/>
          <a:srcRect/>
          <a:stretch/>
        </p:blipFill>
        <p:spPr>
          <a:xfrm>
            <a:off x="7619991" y="0"/>
            <a:ext cx="4572009" cy="2743205"/>
          </a:xfrm>
          <a:prstGeom prst="rect">
            <a:avLst/>
          </a:prstGeom>
        </p:spPr>
      </p:pic>
    </p:spTree>
    <p:extLst>
      <p:ext uri="{BB962C8B-B14F-4D97-AF65-F5344CB8AC3E}">
        <p14:creationId xmlns:p14="http://schemas.microsoft.com/office/powerpoint/2010/main" val="1973794834"/>
      </p:ext>
    </p:extLst>
  </p:cSld>
  <p:clrMapOvr>
    <a:masterClrMapping/>
  </p:clrMapOvr>
  <p:transition>
    <p:fade/>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Thank you Slide_Whit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520206"/>
            <a:ext cx="7304257" cy="1895347"/>
          </a:xfrm>
        </p:spPr>
        <p:txBody>
          <a:bodyPr anchor="b">
            <a:normAutofit/>
          </a:bodyPr>
          <a:lstStyle>
            <a:lvl1pPr algn="l">
              <a:defRPr sz="4800" b="0" i="0">
                <a:solidFill>
                  <a:schemeClr val="tx1"/>
                </a:solidFill>
                <a:latin typeface="Calibri" panose="020F0502020204030204" pitchFamily="34" charset="0"/>
              </a:defRPr>
            </a:lvl1pPr>
          </a:lstStyle>
          <a:p>
            <a:r>
              <a:rPr lang="en-US"/>
              <a:t>Click to edit Master title style</a:t>
            </a:r>
            <a:endParaRPr lang="en-US" dirty="0"/>
          </a:p>
        </p:txBody>
      </p:sp>
      <p:sp>
        <p:nvSpPr>
          <p:cNvPr id="3" name="Subtitle 2"/>
          <p:cNvSpPr>
            <a:spLocks noGrp="1"/>
          </p:cNvSpPr>
          <p:nvPr>
            <p:ph type="subTitle" idx="1" hasCustomPrompt="1"/>
          </p:nvPr>
        </p:nvSpPr>
        <p:spPr>
          <a:xfrm>
            <a:off x="457200" y="4134774"/>
            <a:ext cx="5394572" cy="1655762"/>
          </a:xfrm>
        </p:spPr>
        <p:txBody>
          <a:bodyPr>
            <a:normAutofit/>
          </a:bodyPr>
          <a:lstStyle>
            <a:lvl1pPr marL="0" indent="0" algn="l">
              <a:buNone/>
              <a:defRPr sz="1600" b="0" i="0">
                <a:solidFill>
                  <a:schemeClr val="tx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2" name="Subtitle 2"/>
          <p:cNvSpPr txBox="1">
            <a:spLocks/>
          </p:cNvSpPr>
          <p:nvPr userDrawn="1"/>
        </p:nvSpPr>
        <p:spPr>
          <a:xfrm>
            <a:off x="6521623" y="4162211"/>
            <a:ext cx="5181599" cy="1655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b="0" i="0" dirty="0">
                <a:solidFill>
                  <a:schemeClr val="tx1"/>
                </a:solidFill>
                <a:latin typeface="Calibri" panose="020F0502020204030204" pitchFamily="34" charset="0"/>
                <a:cs typeface="Calibri" panose="020F0502020204030204" pitchFamily="34" charset="0"/>
              </a:rPr>
              <a:t>SecurityBenefit.com</a:t>
            </a:r>
          </a:p>
          <a:p>
            <a:r>
              <a:rPr lang="en-US" sz="1600" b="0" i="0" dirty="0">
                <a:solidFill>
                  <a:schemeClr val="tx1"/>
                </a:solidFill>
                <a:latin typeface="Calibri" panose="020F0502020204030204" pitchFamily="34" charset="0"/>
                <a:cs typeface="Calibri" panose="020F0502020204030204" pitchFamily="34" charset="0"/>
              </a:rPr>
              <a:t>—</a:t>
            </a:r>
          </a:p>
          <a:p>
            <a:r>
              <a:rPr lang="en-US" sz="1600" b="0" i="0" dirty="0">
                <a:solidFill>
                  <a:schemeClr val="tx1"/>
                </a:solidFill>
                <a:latin typeface="Calibri" panose="020F0502020204030204" pitchFamily="34" charset="0"/>
                <a:cs typeface="Calibri" panose="020F0502020204030204" pitchFamily="34" charset="0"/>
              </a:rPr>
              <a:t>One Security Benefit Place</a:t>
            </a:r>
          </a:p>
          <a:p>
            <a:r>
              <a:rPr lang="en-US" sz="1600" b="0" i="0" dirty="0">
                <a:solidFill>
                  <a:schemeClr val="tx1"/>
                </a:solidFill>
                <a:latin typeface="Calibri" panose="020F0502020204030204" pitchFamily="34" charset="0"/>
                <a:cs typeface="Calibri" panose="020F0502020204030204" pitchFamily="34" charset="0"/>
              </a:rPr>
              <a:t>Topeka, KS 66636</a:t>
            </a:r>
          </a:p>
        </p:txBody>
      </p:sp>
      <p:pic>
        <p:nvPicPr>
          <p:cNvPr id="7" name="Picture 6">
            <a:extLst>
              <a:ext uri="{FF2B5EF4-FFF2-40B4-BE49-F238E27FC236}">
                <a16:creationId xmlns:a16="http://schemas.microsoft.com/office/drawing/2014/main" id="{00B0F590-EED4-574E-B2FD-3590E62EAF0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61727" y="6027544"/>
            <a:ext cx="2019511" cy="373256"/>
          </a:xfrm>
          <a:prstGeom prst="rect">
            <a:avLst/>
          </a:prstGeom>
        </p:spPr>
      </p:pic>
      <p:sp>
        <p:nvSpPr>
          <p:cNvPr id="9" name="Text Placeholder 6">
            <a:extLst>
              <a:ext uri="{FF2B5EF4-FFF2-40B4-BE49-F238E27FC236}">
                <a16:creationId xmlns:a16="http://schemas.microsoft.com/office/drawing/2014/main" id="{5770DB2E-B1C3-8046-B1A2-47691979D5BE}"/>
              </a:ext>
            </a:extLst>
          </p:cNvPr>
          <p:cNvSpPr>
            <a:spLocks noGrp="1"/>
          </p:cNvSpPr>
          <p:nvPr>
            <p:ph type="body" sz="quarter" idx="12" hasCustomPrompt="1"/>
          </p:nvPr>
        </p:nvSpPr>
        <p:spPr>
          <a:xfrm>
            <a:off x="6096000" y="6027544"/>
            <a:ext cx="5638800" cy="37325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pic>
        <p:nvPicPr>
          <p:cNvPr id="10" name="Picture 9">
            <a:extLst>
              <a:ext uri="{FF2B5EF4-FFF2-40B4-BE49-F238E27FC236}">
                <a16:creationId xmlns:a16="http://schemas.microsoft.com/office/drawing/2014/main" id="{D990701F-CA80-3043-A596-C15E55D1EA3A}"/>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19991" y="1364"/>
            <a:ext cx="4572010" cy="2743206"/>
          </a:xfrm>
          <a:prstGeom prst="rect">
            <a:avLst/>
          </a:prstGeom>
        </p:spPr>
      </p:pic>
    </p:spTree>
    <p:extLst>
      <p:ext uri="{BB962C8B-B14F-4D97-AF65-F5344CB8AC3E}">
        <p14:creationId xmlns:p14="http://schemas.microsoft.com/office/powerpoint/2010/main" val="82842034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469900"/>
            <a:ext cx="11277600" cy="947096"/>
          </a:xfrm>
          <a:prstGeom prst="rect">
            <a:avLst/>
          </a:prstGeom>
        </p:spPr>
        <p:txBody>
          <a:bodyPr vert="horz" lIns="0" tIns="0" rIns="0" bIns="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457200" y="1595125"/>
            <a:ext cx="11277600" cy="4385051"/>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Footer Placeholder 13">
            <a:extLst>
              <a:ext uri="{FF2B5EF4-FFF2-40B4-BE49-F238E27FC236}">
                <a16:creationId xmlns:a16="http://schemas.microsoft.com/office/drawing/2014/main" id="{AF66A51F-7BC8-C341-A2A3-410727855774}"/>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SB-10021-56</a:t>
            </a:r>
            <a:endParaRPr lang="en-US" dirty="0"/>
          </a:p>
        </p:txBody>
      </p:sp>
      <p:sp>
        <p:nvSpPr>
          <p:cNvPr id="16" name="Date Placeholder 15">
            <a:extLst>
              <a:ext uri="{FF2B5EF4-FFF2-40B4-BE49-F238E27FC236}">
                <a16:creationId xmlns:a16="http://schemas.microsoft.com/office/drawing/2014/main" id="{3C40E949-B12C-D34A-AF11-93FF2BF2080A}"/>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r>
              <a:rPr lang="en-US"/>
              <a:t>2024/01/23</a:t>
            </a:r>
            <a:endParaRPr lang="en-US" dirty="0"/>
          </a:p>
        </p:txBody>
      </p:sp>
      <p:sp>
        <p:nvSpPr>
          <p:cNvPr id="17" name="Slide Number Placeholder 16">
            <a:extLst>
              <a:ext uri="{FF2B5EF4-FFF2-40B4-BE49-F238E27FC236}">
                <a16:creationId xmlns:a16="http://schemas.microsoft.com/office/drawing/2014/main" id="{0E981E01-085D-CB44-9DA3-5CFB55B3B9CE}"/>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396212912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99" r:id="rId24"/>
    <p:sldLayoutId id="2147483684" r:id="rId25"/>
    <p:sldLayoutId id="2147483701" r:id="rId26"/>
    <p:sldLayoutId id="2147483703" r:id="rId27"/>
    <p:sldLayoutId id="2147483702" r:id="rId28"/>
    <p:sldLayoutId id="2147483700" r:id="rId29"/>
    <p:sldLayoutId id="2147483711" r:id="rId30"/>
    <p:sldLayoutId id="2147483712" r:id="rId31"/>
    <p:sldLayoutId id="2147483706" r:id="rId32"/>
    <p:sldLayoutId id="2147483709" r:id="rId33"/>
    <p:sldLayoutId id="2147483707" r:id="rId34"/>
    <p:sldLayoutId id="2147483708" r:id="rId35"/>
    <p:sldLayoutId id="2147483710" r:id="rId36"/>
    <p:sldLayoutId id="2147483704" r:id="rId37"/>
    <p:sldLayoutId id="2147483705" r:id="rId38"/>
    <p:sldLayoutId id="2147483685" r:id="rId39"/>
    <p:sldLayoutId id="2147483686" r:id="rId40"/>
    <p:sldLayoutId id="2147483687" r:id="rId41"/>
    <p:sldLayoutId id="2147483688" r:id="rId42"/>
    <p:sldLayoutId id="2147483689" r:id="rId43"/>
    <p:sldLayoutId id="2147483690" r:id="rId44"/>
    <p:sldLayoutId id="2147483691" r:id="rId45"/>
    <p:sldLayoutId id="2147483692" r:id="rId46"/>
    <p:sldLayoutId id="2147483693" r:id="rId47"/>
    <p:sldLayoutId id="2147483694" r:id="rId48"/>
    <p:sldLayoutId id="2147483695" r:id="rId49"/>
    <p:sldLayoutId id="2147483696" r:id="rId50"/>
    <p:sldLayoutId id="2147483697" r:id="rId51"/>
    <p:sldLayoutId id="2147483698" r:id="rId52"/>
  </p:sldLayoutIdLst>
  <p:transition>
    <p:fade/>
  </p:transition>
  <p:hf hdr="0"/>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accent3"/>
          </a:solidFill>
          <a:latin typeface="+mn-lt"/>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accent3"/>
          </a:solidFill>
          <a:latin typeface="+mn-lt"/>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accent3"/>
          </a:solidFill>
          <a:latin typeface="+mn-lt"/>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accent3"/>
          </a:solidFill>
          <a:latin typeface="+mn-lt"/>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accent3"/>
          </a:solidFill>
          <a:latin typeface="+mn-lt"/>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288">
          <p15:clr>
            <a:srgbClr val="F26B43"/>
          </p15:clr>
        </p15:guide>
        <p15:guide id="4" orient="horz" pos="288">
          <p15:clr>
            <a:srgbClr val="F26B43"/>
          </p15:clr>
        </p15:guide>
        <p15:guide id="5" orient="horz" pos="4032">
          <p15:clr>
            <a:srgbClr val="F26B43"/>
          </p15:clr>
        </p15:guide>
        <p15:guide id="6" pos="7392">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xml"/><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2.xml"/><Relationship Id="rId1" Type="http://schemas.openxmlformats.org/officeDocument/2006/relationships/slideLayout" Target="../slideLayouts/slideLayout19.xml"/><Relationship Id="rId5" Type="http://schemas.openxmlformats.org/officeDocument/2006/relationships/image" Target="../media/image28.png"/><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0.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6">
            <a:extLst>
              <a:ext uri="{FF2B5EF4-FFF2-40B4-BE49-F238E27FC236}">
                <a16:creationId xmlns:a16="http://schemas.microsoft.com/office/drawing/2014/main" id="{1615D9D3-D2CC-FAA8-062F-AF3D3893B359}"/>
              </a:ext>
            </a:extLst>
          </p:cNvPr>
          <p:cNvSpPr>
            <a:spLocks noGrp="1"/>
          </p:cNvSpPr>
          <p:nvPr>
            <p:ph type="subTitle" idx="1"/>
          </p:nvPr>
        </p:nvSpPr>
        <p:spPr>
          <a:xfrm>
            <a:off x="457201" y="4927755"/>
            <a:ext cx="6751674" cy="1655762"/>
          </a:xfrm>
        </p:spPr>
        <p:txBody>
          <a:bodyPr>
            <a:normAutofit/>
          </a:bodyPr>
          <a:lstStyle/>
          <a:p>
            <a:r>
              <a:rPr lang="en-US" sz="2400" dirty="0"/>
              <a:t>Strategies to Support a Loved One With Special Needs</a:t>
            </a:r>
          </a:p>
        </p:txBody>
      </p:sp>
      <p:sp>
        <p:nvSpPr>
          <p:cNvPr id="2" name="Title 1">
            <a:extLst>
              <a:ext uri="{FF2B5EF4-FFF2-40B4-BE49-F238E27FC236}">
                <a16:creationId xmlns:a16="http://schemas.microsoft.com/office/drawing/2014/main" id="{D0EF2B9A-1692-7B9E-C6A8-4A8C94A2351B}"/>
              </a:ext>
            </a:extLst>
          </p:cNvPr>
          <p:cNvSpPr>
            <a:spLocks noGrp="1"/>
          </p:cNvSpPr>
          <p:nvPr>
            <p:ph type="ctrTitle"/>
          </p:nvPr>
        </p:nvSpPr>
        <p:spPr>
          <a:xfrm>
            <a:off x="457200" y="2940333"/>
            <a:ext cx="7134447" cy="1895347"/>
          </a:xfrm>
        </p:spPr>
        <p:txBody>
          <a:bodyPr>
            <a:normAutofit/>
          </a:bodyPr>
          <a:lstStyle/>
          <a:p>
            <a:pPr>
              <a:spcBef>
                <a:spcPts val="1800"/>
              </a:spcBef>
            </a:pPr>
            <a:r>
              <a:rPr lang="en-US" dirty="0"/>
              <a:t>Specialized Estate Planning</a:t>
            </a:r>
            <a:endParaRPr lang="en-US" dirty="0">
              <a:solidFill>
                <a:schemeClr val="tx2"/>
              </a:solidFill>
            </a:endParaRPr>
          </a:p>
        </p:txBody>
      </p:sp>
      <p:sp>
        <p:nvSpPr>
          <p:cNvPr id="10" name="Text Placeholder 9">
            <a:extLst>
              <a:ext uri="{FF2B5EF4-FFF2-40B4-BE49-F238E27FC236}">
                <a16:creationId xmlns:a16="http://schemas.microsoft.com/office/drawing/2014/main" id="{BA1C03CA-8E84-F0FF-C4F4-45E9FA1A2F5B}"/>
              </a:ext>
            </a:extLst>
          </p:cNvPr>
          <p:cNvSpPr>
            <a:spLocks noGrp="1"/>
          </p:cNvSpPr>
          <p:nvPr>
            <p:ph type="body" sz="quarter" idx="12"/>
          </p:nvPr>
        </p:nvSpPr>
        <p:spPr/>
        <p:txBody>
          <a:bodyPr/>
          <a:lstStyle/>
          <a:p>
            <a:endParaRPr lang="en-US"/>
          </a:p>
        </p:txBody>
      </p:sp>
      <p:sp>
        <p:nvSpPr>
          <p:cNvPr id="4" name="TextBox 3">
            <a:extLst>
              <a:ext uri="{FF2B5EF4-FFF2-40B4-BE49-F238E27FC236}">
                <a16:creationId xmlns:a16="http://schemas.microsoft.com/office/drawing/2014/main" id="{D042DF31-7B4D-475A-47FA-4BF5A56C4E37}"/>
              </a:ext>
            </a:extLst>
          </p:cNvPr>
          <p:cNvSpPr txBox="1"/>
          <p:nvPr/>
        </p:nvSpPr>
        <p:spPr>
          <a:xfrm>
            <a:off x="393700" y="3429000"/>
            <a:ext cx="2069349" cy="369332"/>
          </a:xfrm>
          <a:prstGeom prst="rect">
            <a:avLst/>
          </a:prstGeom>
          <a:noFill/>
        </p:spPr>
        <p:txBody>
          <a:bodyPr wrap="none" rtlCol="0">
            <a:spAutoFit/>
          </a:bodyPr>
          <a:lstStyle/>
          <a:p>
            <a:r>
              <a:rPr lang="en-US" spc="80" dirty="0">
                <a:solidFill>
                  <a:schemeClr val="bg1"/>
                </a:solidFill>
              </a:rPr>
              <a:t>SECURITY BENEFIT</a:t>
            </a:r>
          </a:p>
        </p:txBody>
      </p:sp>
      <p:cxnSp>
        <p:nvCxnSpPr>
          <p:cNvPr id="13" name="Straight Connector 12">
            <a:extLst>
              <a:ext uri="{FF2B5EF4-FFF2-40B4-BE49-F238E27FC236}">
                <a16:creationId xmlns:a16="http://schemas.microsoft.com/office/drawing/2014/main" id="{A3AA7DEE-BDB0-0EBE-FCA5-84423A764520}"/>
              </a:ext>
            </a:extLst>
          </p:cNvPr>
          <p:cNvCxnSpPr/>
          <p:nvPr/>
        </p:nvCxnSpPr>
        <p:spPr>
          <a:xfrm flipH="1">
            <a:off x="462967" y="3973540"/>
            <a:ext cx="61897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041052"/>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60483A-3CD9-0EDA-8428-BF602BBEED69}"/>
              </a:ext>
            </a:extLst>
          </p:cNvPr>
          <p:cNvSpPr>
            <a:spLocks noGrp="1"/>
          </p:cNvSpPr>
          <p:nvPr>
            <p:ph type="title"/>
          </p:nvPr>
        </p:nvSpPr>
        <p:spPr/>
        <p:txBody>
          <a:bodyPr/>
          <a:lstStyle/>
          <a:p>
            <a:r>
              <a:rPr lang="en-US" dirty="0"/>
              <a:t>Speaker Slide</a:t>
            </a:r>
          </a:p>
        </p:txBody>
      </p:sp>
      <p:sp>
        <p:nvSpPr>
          <p:cNvPr id="3" name="Content Placeholder 2">
            <a:extLst>
              <a:ext uri="{FF2B5EF4-FFF2-40B4-BE49-F238E27FC236}">
                <a16:creationId xmlns:a16="http://schemas.microsoft.com/office/drawing/2014/main" id="{71D09D2E-2887-E638-7701-82B554B4C654}"/>
              </a:ext>
            </a:extLst>
          </p:cNvPr>
          <p:cNvSpPr>
            <a:spLocks noGrp="1"/>
          </p:cNvSpPr>
          <p:nvPr>
            <p:ph idx="1"/>
          </p:nvPr>
        </p:nvSpPr>
        <p:spPr/>
        <p:txBody>
          <a:bodyPr/>
          <a:lstStyle/>
          <a:p>
            <a:r>
              <a:rPr lang="en-US" dirty="0"/>
              <a:t>Placeholder</a:t>
            </a:r>
          </a:p>
        </p:txBody>
      </p:sp>
      <p:sp>
        <p:nvSpPr>
          <p:cNvPr id="4" name="Text Placeholder 3">
            <a:extLst>
              <a:ext uri="{FF2B5EF4-FFF2-40B4-BE49-F238E27FC236}">
                <a16:creationId xmlns:a16="http://schemas.microsoft.com/office/drawing/2014/main" id="{6175A932-58C4-A31C-8080-3AF5AAF74A29}"/>
              </a:ext>
            </a:extLst>
          </p:cNvPr>
          <p:cNvSpPr>
            <a:spLocks noGrp="1"/>
          </p:cNvSpPr>
          <p:nvPr>
            <p:ph type="body" sz="quarter" idx="12"/>
          </p:nvPr>
        </p:nvSpPr>
        <p:spPr/>
        <p:txBody>
          <a:bodyPr/>
          <a:lstStyle/>
          <a:p>
            <a:endParaRPr lang="en-US"/>
          </a:p>
        </p:txBody>
      </p:sp>
      <p:sp>
        <p:nvSpPr>
          <p:cNvPr id="5" name="Date Placeholder 4">
            <a:extLst>
              <a:ext uri="{FF2B5EF4-FFF2-40B4-BE49-F238E27FC236}">
                <a16:creationId xmlns:a16="http://schemas.microsoft.com/office/drawing/2014/main" id="{55CAAEE6-C140-B840-16C5-971CF1BAB9E3}"/>
              </a:ext>
            </a:extLst>
          </p:cNvPr>
          <p:cNvSpPr>
            <a:spLocks noGrp="1"/>
          </p:cNvSpPr>
          <p:nvPr>
            <p:ph type="dt" sz="half" idx="2"/>
          </p:nvPr>
        </p:nvSpPr>
        <p:spPr/>
        <p:txBody>
          <a:bodyPr/>
          <a:lstStyle/>
          <a:p>
            <a:r>
              <a:rPr lang="en-US"/>
              <a:t>2024/01/23</a:t>
            </a:r>
            <a:endParaRPr lang="en-US" dirty="0"/>
          </a:p>
        </p:txBody>
      </p:sp>
      <p:sp>
        <p:nvSpPr>
          <p:cNvPr id="6" name="Footer Placeholder 5">
            <a:extLst>
              <a:ext uri="{FF2B5EF4-FFF2-40B4-BE49-F238E27FC236}">
                <a16:creationId xmlns:a16="http://schemas.microsoft.com/office/drawing/2014/main" id="{C4455004-E6FC-9350-BEF4-795655413563}"/>
              </a:ext>
            </a:extLst>
          </p:cNvPr>
          <p:cNvSpPr>
            <a:spLocks noGrp="1"/>
          </p:cNvSpPr>
          <p:nvPr>
            <p:ph type="ftr" sz="quarter" idx="3"/>
          </p:nvPr>
        </p:nvSpPr>
        <p:spPr/>
        <p:txBody>
          <a:bodyPr/>
          <a:lstStyle/>
          <a:p>
            <a:r>
              <a:rPr lang="en-US"/>
              <a:t>SB-10021-56</a:t>
            </a:r>
            <a:endParaRPr lang="en-US" dirty="0"/>
          </a:p>
        </p:txBody>
      </p:sp>
      <p:sp>
        <p:nvSpPr>
          <p:cNvPr id="7" name="Slide Number Placeholder 6">
            <a:extLst>
              <a:ext uri="{FF2B5EF4-FFF2-40B4-BE49-F238E27FC236}">
                <a16:creationId xmlns:a16="http://schemas.microsoft.com/office/drawing/2014/main" id="{60FC731B-9923-6AA8-C615-35FB33AF83AA}"/>
              </a:ext>
            </a:extLst>
          </p:cNvPr>
          <p:cNvSpPr>
            <a:spLocks noGrp="1"/>
          </p:cNvSpPr>
          <p:nvPr>
            <p:ph type="sldNum" sz="quarter" idx="4"/>
          </p:nvPr>
        </p:nvSpPr>
        <p:spPr/>
        <p:txBody>
          <a:bodyPr/>
          <a:lstStyle/>
          <a:p>
            <a:fld id="{1C0B272F-4456-0844-949C-3E7D42274ABC}" type="slidenum">
              <a:rPr lang="en-US" smtClean="0"/>
              <a:pPr/>
              <a:t>2</a:t>
            </a:fld>
            <a:endParaRPr lang="en-US" dirty="0"/>
          </a:p>
        </p:txBody>
      </p:sp>
    </p:spTree>
    <p:extLst>
      <p:ext uri="{BB962C8B-B14F-4D97-AF65-F5344CB8AC3E}">
        <p14:creationId xmlns:p14="http://schemas.microsoft.com/office/powerpoint/2010/main" val="3847340703"/>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1D09D2E-2887-E638-7701-82B554B4C654}"/>
              </a:ext>
            </a:extLst>
          </p:cNvPr>
          <p:cNvSpPr>
            <a:spLocks noGrp="1"/>
          </p:cNvSpPr>
          <p:nvPr>
            <p:ph idx="1"/>
          </p:nvPr>
        </p:nvSpPr>
        <p:spPr>
          <a:xfrm>
            <a:off x="457201" y="2380129"/>
            <a:ext cx="5130051" cy="2785127"/>
          </a:xfrm>
        </p:spPr>
        <p:txBody>
          <a:bodyPr/>
          <a:lstStyle/>
          <a:p>
            <a:r>
              <a:rPr lang="en-US" dirty="0"/>
              <a:t>Estate Plan Basics</a:t>
            </a:r>
          </a:p>
          <a:p>
            <a:r>
              <a:rPr lang="en-US" dirty="0"/>
              <a:t>Plan for a Loved One With Special Needs</a:t>
            </a:r>
          </a:p>
          <a:p>
            <a:r>
              <a:rPr lang="en-US" dirty="0"/>
              <a:t>Special Needs Trusts</a:t>
            </a:r>
          </a:p>
          <a:p>
            <a:r>
              <a:rPr lang="en-US" dirty="0"/>
              <a:t>Pooled Trusts</a:t>
            </a:r>
          </a:p>
          <a:p>
            <a:r>
              <a:rPr lang="en-US" dirty="0"/>
              <a:t>ABLE Accounts</a:t>
            </a:r>
          </a:p>
          <a:p>
            <a:r>
              <a:rPr lang="en-US" dirty="0"/>
              <a:t>Weigh Your Options</a:t>
            </a:r>
          </a:p>
          <a:p>
            <a:r>
              <a:rPr lang="en-US" dirty="0"/>
              <a:t>Connect With Professionals</a:t>
            </a:r>
          </a:p>
        </p:txBody>
      </p:sp>
      <p:sp>
        <p:nvSpPr>
          <p:cNvPr id="2" name="Title 1">
            <a:extLst>
              <a:ext uri="{FF2B5EF4-FFF2-40B4-BE49-F238E27FC236}">
                <a16:creationId xmlns:a16="http://schemas.microsoft.com/office/drawing/2014/main" id="{FF60483A-3CD9-0EDA-8428-BF602BBEED69}"/>
              </a:ext>
            </a:extLst>
          </p:cNvPr>
          <p:cNvSpPr>
            <a:spLocks noGrp="1"/>
          </p:cNvSpPr>
          <p:nvPr>
            <p:ph type="title"/>
          </p:nvPr>
        </p:nvSpPr>
        <p:spPr>
          <a:xfrm>
            <a:off x="457201" y="1229539"/>
            <a:ext cx="5022591" cy="926409"/>
          </a:xfrm>
        </p:spPr>
        <p:txBody>
          <a:bodyPr/>
          <a:lstStyle/>
          <a:p>
            <a:r>
              <a:rPr lang="en-US" dirty="0"/>
              <a:t>Agenda</a:t>
            </a:r>
          </a:p>
        </p:txBody>
      </p:sp>
      <p:sp>
        <p:nvSpPr>
          <p:cNvPr id="4" name="Text Placeholder 3">
            <a:extLst>
              <a:ext uri="{FF2B5EF4-FFF2-40B4-BE49-F238E27FC236}">
                <a16:creationId xmlns:a16="http://schemas.microsoft.com/office/drawing/2014/main" id="{71E2A250-FFE3-A087-92AF-2B7CEE011D47}"/>
              </a:ext>
            </a:extLst>
          </p:cNvPr>
          <p:cNvSpPr>
            <a:spLocks noGrp="1"/>
          </p:cNvSpPr>
          <p:nvPr>
            <p:ph type="body" sz="quarter" idx="12"/>
          </p:nvPr>
        </p:nvSpPr>
        <p:spPr/>
        <p:txBody>
          <a:bodyPr/>
          <a:lstStyle/>
          <a:p>
            <a:endParaRPr lang="en-US"/>
          </a:p>
        </p:txBody>
      </p:sp>
      <p:sp>
        <p:nvSpPr>
          <p:cNvPr id="5" name="Date Placeholder 4">
            <a:extLst>
              <a:ext uri="{FF2B5EF4-FFF2-40B4-BE49-F238E27FC236}">
                <a16:creationId xmlns:a16="http://schemas.microsoft.com/office/drawing/2014/main" id="{827C53A4-8134-54DF-926A-90468647DCCE}"/>
              </a:ext>
            </a:extLst>
          </p:cNvPr>
          <p:cNvSpPr>
            <a:spLocks noGrp="1"/>
          </p:cNvSpPr>
          <p:nvPr>
            <p:ph type="dt" sz="half" idx="2"/>
          </p:nvPr>
        </p:nvSpPr>
        <p:spPr/>
        <p:txBody>
          <a:bodyPr/>
          <a:lstStyle/>
          <a:p>
            <a:r>
              <a:rPr lang="en-US"/>
              <a:t>2024/01/23</a:t>
            </a:r>
            <a:endParaRPr lang="en-US" dirty="0"/>
          </a:p>
        </p:txBody>
      </p:sp>
      <p:sp>
        <p:nvSpPr>
          <p:cNvPr id="6" name="Footer Placeholder 5">
            <a:extLst>
              <a:ext uri="{FF2B5EF4-FFF2-40B4-BE49-F238E27FC236}">
                <a16:creationId xmlns:a16="http://schemas.microsoft.com/office/drawing/2014/main" id="{4534A705-1D45-FD7B-FD9D-CD7E49AD04CA}"/>
              </a:ext>
            </a:extLst>
          </p:cNvPr>
          <p:cNvSpPr>
            <a:spLocks noGrp="1"/>
          </p:cNvSpPr>
          <p:nvPr>
            <p:ph type="ftr" sz="quarter" idx="3"/>
          </p:nvPr>
        </p:nvSpPr>
        <p:spPr/>
        <p:txBody>
          <a:bodyPr/>
          <a:lstStyle/>
          <a:p>
            <a:r>
              <a:rPr lang="en-US"/>
              <a:t>SB-10021-56</a:t>
            </a:r>
            <a:endParaRPr lang="en-US" dirty="0"/>
          </a:p>
        </p:txBody>
      </p:sp>
      <p:sp>
        <p:nvSpPr>
          <p:cNvPr id="7" name="Slide Number Placeholder 6">
            <a:extLst>
              <a:ext uri="{FF2B5EF4-FFF2-40B4-BE49-F238E27FC236}">
                <a16:creationId xmlns:a16="http://schemas.microsoft.com/office/drawing/2014/main" id="{94172EF3-F339-726A-9FFD-14BA00944266}"/>
              </a:ext>
            </a:extLst>
          </p:cNvPr>
          <p:cNvSpPr>
            <a:spLocks noGrp="1"/>
          </p:cNvSpPr>
          <p:nvPr>
            <p:ph type="sldNum" sz="quarter" idx="4"/>
          </p:nvPr>
        </p:nvSpPr>
        <p:spPr/>
        <p:txBody>
          <a:bodyPr/>
          <a:lstStyle/>
          <a:p>
            <a:fld id="{1C0B272F-4456-0844-949C-3E7D42274ABC}" type="slidenum">
              <a:rPr lang="en-US" smtClean="0"/>
              <a:pPr/>
              <a:t>3</a:t>
            </a:fld>
            <a:endParaRPr lang="en-US" dirty="0"/>
          </a:p>
        </p:txBody>
      </p:sp>
    </p:spTree>
    <p:extLst>
      <p:ext uri="{BB962C8B-B14F-4D97-AF65-F5344CB8AC3E}">
        <p14:creationId xmlns:p14="http://schemas.microsoft.com/office/powerpoint/2010/main" val="347068461"/>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0CCEC3F-C66F-CB4D-96B4-1DFC0BACE268}"/>
              </a:ext>
            </a:extLst>
          </p:cNvPr>
          <p:cNvSpPr>
            <a:spLocks noGrp="1"/>
          </p:cNvSpPr>
          <p:nvPr>
            <p:ph idx="1"/>
          </p:nvPr>
        </p:nvSpPr>
        <p:spPr>
          <a:xfrm>
            <a:off x="457201" y="1922929"/>
            <a:ext cx="4383740" cy="2017059"/>
          </a:xfrm>
        </p:spPr>
        <p:txBody>
          <a:bodyPr/>
          <a:lstStyle/>
          <a:p>
            <a:pPr lvl="0"/>
            <a:r>
              <a:rPr lang="en-US" dirty="0"/>
              <a:t>An estate plan is a map.</a:t>
            </a:r>
          </a:p>
          <a:p>
            <a:pPr lvl="0"/>
            <a:r>
              <a:rPr lang="en-US" dirty="0"/>
              <a:t>This map reflects the way you want your personal and financial affairs to be handled in case of incapacity or death.</a:t>
            </a:r>
          </a:p>
        </p:txBody>
      </p:sp>
      <p:sp>
        <p:nvSpPr>
          <p:cNvPr id="7" name="Title 1"/>
          <p:cNvSpPr>
            <a:spLocks noGrp="1"/>
          </p:cNvSpPr>
          <p:nvPr>
            <p:ph type="title"/>
          </p:nvPr>
        </p:nvSpPr>
        <p:spPr/>
        <p:txBody>
          <a:bodyPr lIns="0">
            <a:normAutofit/>
          </a:bodyPr>
          <a:lstStyle/>
          <a:p>
            <a:r>
              <a:rPr lang="en-US" dirty="0"/>
              <a:t>Estate Plan Basics</a:t>
            </a:r>
          </a:p>
        </p:txBody>
      </p:sp>
      <p:sp>
        <p:nvSpPr>
          <p:cNvPr id="3" name="Text Placeholder 2">
            <a:extLst>
              <a:ext uri="{FF2B5EF4-FFF2-40B4-BE49-F238E27FC236}">
                <a16:creationId xmlns:a16="http://schemas.microsoft.com/office/drawing/2014/main" id="{C2EAF80B-82AB-5D43-8CED-82AC22236C67}"/>
              </a:ext>
            </a:extLst>
          </p:cNvPr>
          <p:cNvSpPr>
            <a:spLocks noGrp="1"/>
          </p:cNvSpPr>
          <p:nvPr>
            <p:ph type="body" sz="quarter" idx="12"/>
          </p:nvPr>
        </p:nvSpPr>
        <p:spPr/>
        <p:txBody>
          <a:bodyPr/>
          <a:lstStyle/>
          <a:p>
            <a:endParaRPr lang="en-US" dirty="0"/>
          </a:p>
        </p:txBody>
      </p:sp>
      <p:sp>
        <p:nvSpPr>
          <p:cNvPr id="13" name="Footer Placeholder 12">
            <a:extLst>
              <a:ext uri="{FF2B5EF4-FFF2-40B4-BE49-F238E27FC236}">
                <a16:creationId xmlns:a16="http://schemas.microsoft.com/office/drawing/2014/main" id="{A02FE19F-FB2B-5E44-AF5F-0D07DC1C64DB}"/>
              </a:ext>
            </a:extLst>
          </p:cNvPr>
          <p:cNvSpPr>
            <a:spLocks noGrp="1"/>
          </p:cNvSpPr>
          <p:nvPr>
            <p:ph type="ftr" sz="quarter" idx="3"/>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solidFill>
                  <a:srgbClr val="7F7F7F"/>
                </a:solidFill>
                <a:effectLst/>
                <a:uLnTx/>
                <a:uFillTx/>
                <a:latin typeface="Calibri Light" panose="020F0302020204030204" pitchFamily="34" charset="0"/>
                <a:ea typeface="+mn-ea"/>
                <a:cs typeface="Calibri Light" panose="020F0302020204030204" pitchFamily="34" charset="0"/>
              </a:rPr>
              <a:t>SB-10021-56</a:t>
            </a:r>
            <a:endParaRPr kumimoji="0" lang="en-US" sz="800" b="0" i="0" u="none" strike="noStrike" kern="1200" cap="none" spc="0" normalizeH="0" baseline="0" noProof="0" dirty="0">
              <a:ln>
                <a:noFill/>
              </a:ln>
              <a:solidFill>
                <a:srgbClr val="7F7F7F"/>
              </a:solidFill>
              <a:effectLst/>
              <a:uLnTx/>
              <a:uFillTx/>
              <a:latin typeface="Calibri Light" panose="020F0302020204030204" pitchFamily="34" charset="0"/>
              <a:ea typeface="+mn-ea"/>
              <a:cs typeface="Calibri Light" panose="020F0302020204030204" pitchFamily="34" charset="0"/>
            </a:endParaRPr>
          </a:p>
        </p:txBody>
      </p:sp>
      <p:sp>
        <p:nvSpPr>
          <p:cNvPr id="11" name="Date Placeholder 10">
            <a:extLst>
              <a:ext uri="{FF2B5EF4-FFF2-40B4-BE49-F238E27FC236}">
                <a16:creationId xmlns:a16="http://schemas.microsoft.com/office/drawing/2014/main" id="{CCBC212E-F937-3E47-9BA7-3447895AF9E0}"/>
              </a:ext>
            </a:extLst>
          </p:cNvPr>
          <p:cNvSpPr>
            <a:spLocks noGrp="1"/>
          </p:cNvSpPr>
          <p:nvPr>
            <p:ph type="dt" sz="half" idx="2"/>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solidFill>
                  <a:srgbClr val="FFFFFF"/>
                </a:solidFill>
                <a:effectLst/>
                <a:uLnTx/>
                <a:uFillTx/>
                <a:latin typeface="Calibri Light" panose="020F0302020204030204" pitchFamily="34" charset="0"/>
                <a:ea typeface="+mn-ea"/>
                <a:cs typeface="Calibri Light" panose="020F0302020204030204" pitchFamily="34" charset="0"/>
              </a:rPr>
              <a:t>2024/01/23</a:t>
            </a:r>
            <a:endParaRPr kumimoji="0" lang="en-US" sz="800" b="0" i="0" u="none" strike="noStrike" kern="1200" cap="none" spc="0" normalizeH="0" baseline="0" noProof="0" dirty="0">
              <a:ln>
                <a:noFill/>
              </a:ln>
              <a:solidFill>
                <a:srgbClr val="FFFFFF"/>
              </a:solidFill>
              <a:effectLst/>
              <a:uLnTx/>
              <a:uFillTx/>
              <a:latin typeface="Calibri Light" panose="020F0302020204030204" pitchFamily="34" charset="0"/>
              <a:ea typeface="+mn-ea"/>
              <a:cs typeface="Calibri Light" panose="020F0302020204030204" pitchFamily="34" charset="0"/>
            </a:endParaRPr>
          </a:p>
        </p:txBody>
      </p:sp>
      <p:sp>
        <p:nvSpPr>
          <p:cNvPr id="4" name="Slide Number Placeholder 3">
            <a:extLst>
              <a:ext uri="{FF2B5EF4-FFF2-40B4-BE49-F238E27FC236}">
                <a16:creationId xmlns:a16="http://schemas.microsoft.com/office/drawing/2014/main" id="{DF09981C-2903-5B08-D58A-9F431C567788}"/>
              </a:ext>
            </a:extLst>
          </p:cNvPr>
          <p:cNvSpPr>
            <a:spLocks noGrp="1"/>
          </p:cNvSpPr>
          <p:nvPr>
            <p:ph type="sldNum" sz="quarter" idx="4"/>
          </p:nvPr>
        </p:nvSpPr>
        <p:spPr/>
        <p:txBody>
          <a:bodyPr/>
          <a:lstStyle/>
          <a:p>
            <a:fld id="{1C0B272F-4456-0844-949C-3E7D42274ABC}" type="slidenum">
              <a:rPr lang="en-US" smtClean="0"/>
              <a:pPr/>
              <a:t>4</a:t>
            </a:fld>
            <a:endParaRPr lang="en-US" dirty="0"/>
          </a:p>
        </p:txBody>
      </p:sp>
    </p:spTree>
    <p:extLst>
      <p:ext uri="{BB962C8B-B14F-4D97-AF65-F5344CB8AC3E}">
        <p14:creationId xmlns:p14="http://schemas.microsoft.com/office/powerpoint/2010/main" val="1007219181"/>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282963BE-C7C9-0240-8ED4-0DA0CE8549CC}"/>
              </a:ext>
            </a:extLst>
          </p:cNvPr>
          <p:cNvSpPr>
            <a:spLocks noGrp="1"/>
          </p:cNvSpPr>
          <p:nvPr>
            <p:ph type="body" sz="quarter" idx="3"/>
          </p:nvPr>
        </p:nvSpPr>
        <p:spPr>
          <a:xfrm>
            <a:off x="6172201" y="2128839"/>
            <a:ext cx="5569436" cy="685720"/>
          </a:xfrm>
        </p:spPr>
        <p:txBody>
          <a:bodyPr/>
          <a:lstStyle/>
          <a:p>
            <a:r>
              <a:rPr lang="en-US" dirty="0"/>
              <a:t>Especially needed if: </a:t>
            </a:r>
          </a:p>
        </p:txBody>
      </p:sp>
      <p:sp>
        <p:nvSpPr>
          <p:cNvPr id="14" name="Title 1"/>
          <p:cNvSpPr>
            <a:spLocks noGrp="1"/>
          </p:cNvSpPr>
          <p:nvPr>
            <p:ph type="title"/>
          </p:nvPr>
        </p:nvSpPr>
        <p:spPr/>
        <p:txBody>
          <a:bodyPr lIns="0">
            <a:normAutofit/>
          </a:bodyPr>
          <a:lstStyle/>
          <a:p>
            <a:r>
              <a:rPr lang="en-US" dirty="0"/>
              <a:t>Estate Plan Basics</a:t>
            </a:r>
          </a:p>
        </p:txBody>
      </p:sp>
      <p:sp>
        <p:nvSpPr>
          <p:cNvPr id="5" name="Text Placeholder 4">
            <a:extLst>
              <a:ext uri="{FF2B5EF4-FFF2-40B4-BE49-F238E27FC236}">
                <a16:creationId xmlns:a16="http://schemas.microsoft.com/office/drawing/2014/main" id="{F824464D-CE1C-8B4C-9A2F-E30F7D94B31F}"/>
              </a:ext>
            </a:extLst>
          </p:cNvPr>
          <p:cNvSpPr>
            <a:spLocks noGrp="1"/>
          </p:cNvSpPr>
          <p:nvPr>
            <p:ph type="body" sz="quarter" idx="12"/>
          </p:nvPr>
        </p:nvSpPr>
        <p:spPr/>
        <p:txBody>
          <a:bodyPr/>
          <a:lstStyle/>
          <a:p>
            <a:endParaRPr lang="en-US" dirty="0"/>
          </a:p>
        </p:txBody>
      </p:sp>
      <p:sp>
        <p:nvSpPr>
          <p:cNvPr id="2" name="Text Placeholder 1">
            <a:extLst>
              <a:ext uri="{FF2B5EF4-FFF2-40B4-BE49-F238E27FC236}">
                <a16:creationId xmlns:a16="http://schemas.microsoft.com/office/drawing/2014/main" id="{A3B22058-F369-3541-9BE1-84D7915D81A0}"/>
              </a:ext>
            </a:extLst>
          </p:cNvPr>
          <p:cNvSpPr>
            <a:spLocks noGrp="1"/>
          </p:cNvSpPr>
          <p:nvPr>
            <p:ph type="body" idx="1"/>
          </p:nvPr>
        </p:nvSpPr>
        <p:spPr>
          <a:xfrm>
            <a:off x="464014" y="2128837"/>
            <a:ext cx="5547214" cy="685721"/>
          </a:xfrm>
        </p:spPr>
        <p:txBody>
          <a:bodyPr/>
          <a:lstStyle/>
          <a:p>
            <a:r>
              <a:rPr lang="en-US" dirty="0"/>
              <a:t>Chances are, you do.</a:t>
            </a:r>
          </a:p>
        </p:txBody>
      </p:sp>
      <p:sp>
        <p:nvSpPr>
          <p:cNvPr id="3" name="Content Placeholder 2">
            <a:extLst>
              <a:ext uri="{FF2B5EF4-FFF2-40B4-BE49-F238E27FC236}">
                <a16:creationId xmlns:a16="http://schemas.microsoft.com/office/drawing/2014/main" id="{758DF17F-05F3-6E49-80C7-6E1D16FBA13F}"/>
              </a:ext>
            </a:extLst>
          </p:cNvPr>
          <p:cNvSpPr>
            <a:spLocks noGrp="1"/>
          </p:cNvSpPr>
          <p:nvPr>
            <p:ph sz="half" idx="2"/>
          </p:nvPr>
        </p:nvSpPr>
        <p:spPr>
          <a:xfrm>
            <a:off x="464012" y="2814559"/>
            <a:ext cx="5542139" cy="3140470"/>
          </a:xfrm>
          <a:solidFill>
            <a:schemeClr val="tx1">
              <a:lumMod val="20000"/>
              <a:lumOff val="80000"/>
            </a:schemeClr>
          </a:solidFill>
        </p:spPr>
        <p:txBody>
          <a:bodyPr lIns="182880" tIns="182880" rIns="182880" bIns="182880">
            <a:normAutofit/>
          </a:bodyPr>
          <a:lstStyle/>
          <a:p>
            <a:pPr lvl="0"/>
            <a:r>
              <a:rPr lang="en-US" sz="1800" dirty="0"/>
              <a:t>Estate plans are not just for the wealthy.</a:t>
            </a:r>
          </a:p>
          <a:p>
            <a:pPr lvl="0"/>
            <a:r>
              <a:rPr lang="en-US" sz="1800" dirty="0"/>
              <a:t>An estate plan allows you to control what happens to your property if you die or become incapacitated.</a:t>
            </a:r>
          </a:p>
          <a:p>
            <a:pPr lvl="0"/>
            <a:r>
              <a:rPr lang="en-US" sz="1800" dirty="0"/>
              <a:t>An estate plan makes your wishes clear and helps avoid family disputes.</a:t>
            </a:r>
          </a:p>
          <a:p>
            <a:pPr lvl="0"/>
            <a:r>
              <a:rPr lang="en-US" sz="1800" dirty="0"/>
              <a:t>Proper estate planning can preserve assets and provide for loved ones.</a:t>
            </a:r>
          </a:p>
          <a:p>
            <a:endParaRPr lang="en-US" sz="1800" dirty="0"/>
          </a:p>
        </p:txBody>
      </p:sp>
      <p:sp>
        <p:nvSpPr>
          <p:cNvPr id="28" name="Footer Placeholder 27">
            <a:extLst>
              <a:ext uri="{FF2B5EF4-FFF2-40B4-BE49-F238E27FC236}">
                <a16:creationId xmlns:a16="http://schemas.microsoft.com/office/drawing/2014/main" id="{7E8DEE92-5F89-2A4E-99D2-47486FF642DF}"/>
              </a:ext>
            </a:extLst>
          </p:cNvPr>
          <p:cNvSpPr>
            <a:spLocks noGrp="1"/>
          </p:cNvSpPr>
          <p:nvPr>
            <p:ph type="ftr" sz="quarter" idx="13"/>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solidFill>
                  <a:srgbClr val="7F7F7F"/>
                </a:solidFill>
                <a:effectLst/>
                <a:uLnTx/>
                <a:uFillTx/>
                <a:latin typeface="Calibri Light" panose="020F0302020204030204" pitchFamily="34" charset="0"/>
                <a:ea typeface="+mn-ea"/>
                <a:cs typeface="Calibri Light" panose="020F0302020204030204" pitchFamily="34" charset="0"/>
              </a:rPr>
              <a:t>SB-10021-56</a:t>
            </a:r>
            <a:endParaRPr kumimoji="0" lang="en-US" sz="800" b="0" i="0" u="none" strike="noStrike" kern="1200" cap="none" spc="0" normalizeH="0" baseline="0" noProof="0" dirty="0">
              <a:ln>
                <a:noFill/>
              </a:ln>
              <a:solidFill>
                <a:srgbClr val="7F7F7F"/>
              </a:solidFill>
              <a:effectLst/>
              <a:uLnTx/>
              <a:uFillTx/>
              <a:latin typeface="Calibri Light" panose="020F0302020204030204" pitchFamily="34" charset="0"/>
              <a:ea typeface="+mn-ea"/>
              <a:cs typeface="Calibri Light" panose="020F0302020204030204" pitchFamily="34" charset="0"/>
            </a:endParaRPr>
          </a:p>
        </p:txBody>
      </p:sp>
      <p:sp>
        <p:nvSpPr>
          <p:cNvPr id="27" name="Date Placeholder 26">
            <a:extLst>
              <a:ext uri="{FF2B5EF4-FFF2-40B4-BE49-F238E27FC236}">
                <a16:creationId xmlns:a16="http://schemas.microsoft.com/office/drawing/2014/main" id="{2CD01636-1ACB-244D-9635-FB09FC3C1EDC}"/>
              </a:ext>
            </a:extLst>
          </p:cNvPr>
          <p:cNvSpPr>
            <a:spLocks noGrp="1"/>
          </p:cNvSpPr>
          <p:nvPr>
            <p:ph type="dt" sz="half" idx="14"/>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solidFill>
                  <a:srgbClr val="7F7F7F"/>
                </a:solidFill>
                <a:effectLst/>
                <a:uLnTx/>
                <a:uFillTx/>
                <a:latin typeface="Calibri Light" panose="020F0302020204030204" pitchFamily="34" charset="0"/>
                <a:ea typeface="+mn-ea"/>
                <a:cs typeface="Calibri Light" panose="020F0302020204030204" pitchFamily="34" charset="0"/>
              </a:rPr>
              <a:t>2024/01/23</a:t>
            </a:r>
            <a:endParaRPr kumimoji="0" lang="en-US" sz="800" b="0" i="0" u="none" strike="noStrike" kern="1200" cap="none" spc="0" normalizeH="0" baseline="0" noProof="0" dirty="0">
              <a:ln>
                <a:noFill/>
              </a:ln>
              <a:solidFill>
                <a:srgbClr val="7F7F7F"/>
              </a:solidFill>
              <a:effectLst/>
              <a:uLnTx/>
              <a:uFillTx/>
              <a:latin typeface="Calibri Light" panose="020F0302020204030204" pitchFamily="34" charset="0"/>
              <a:ea typeface="+mn-ea"/>
              <a:cs typeface="Calibri Light" panose="020F0302020204030204" pitchFamily="34" charset="0"/>
            </a:endParaRPr>
          </a:p>
        </p:txBody>
      </p:sp>
      <p:cxnSp>
        <p:nvCxnSpPr>
          <p:cNvPr id="15" name="Straight Connector 14"/>
          <p:cNvCxnSpPr/>
          <p:nvPr/>
        </p:nvCxnSpPr>
        <p:spPr>
          <a:xfrm>
            <a:off x="457200" y="1551564"/>
            <a:ext cx="688566"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Content Placeholder 6">
            <a:extLst>
              <a:ext uri="{FF2B5EF4-FFF2-40B4-BE49-F238E27FC236}">
                <a16:creationId xmlns:a16="http://schemas.microsoft.com/office/drawing/2014/main" id="{C7230384-6820-5840-806A-5BA8E82F2244}"/>
              </a:ext>
            </a:extLst>
          </p:cNvPr>
          <p:cNvSpPr>
            <a:spLocks noGrp="1"/>
          </p:cNvSpPr>
          <p:nvPr>
            <p:ph sz="quarter" idx="4"/>
          </p:nvPr>
        </p:nvSpPr>
        <p:spPr>
          <a:xfrm>
            <a:off x="6185849" y="2814560"/>
            <a:ext cx="5555788" cy="3140470"/>
          </a:xfrm>
          <a:solidFill>
            <a:schemeClr val="tx2">
              <a:lumMod val="20000"/>
              <a:lumOff val="80000"/>
            </a:schemeClr>
          </a:solidFill>
        </p:spPr>
        <p:txBody>
          <a:bodyPr lIns="182880" tIns="182880" rIns="182880" bIns="182880">
            <a:normAutofit/>
          </a:bodyPr>
          <a:lstStyle/>
          <a:p>
            <a:r>
              <a:rPr lang="en-US" sz="1800" dirty="0"/>
              <a:t>You have a minor or adult child, sibling, or loved one with mental or physical disabilities.</a:t>
            </a:r>
          </a:p>
          <a:p>
            <a:r>
              <a:rPr lang="en-US" sz="1800" dirty="0"/>
              <a:t>You want to provide your loved one with special needs with ongoing financial support that provides </a:t>
            </a:r>
            <a:br>
              <a:rPr lang="en-US" sz="1800" dirty="0"/>
            </a:br>
            <a:r>
              <a:rPr lang="en-US" sz="1800" dirty="0"/>
              <a:t>a rich quality of life led as independently as possible. </a:t>
            </a:r>
          </a:p>
          <a:p>
            <a:r>
              <a:rPr lang="en-US" sz="1800" dirty="0"/>
              <a:t>You want to supplement your loved one's financial income without supplanting any income </a:t>
            </a:r>
            <a:r>
              <a:rPr lang="en-US" dirty="0"/>
              <a:t>received </a:t>
            </a:r>
            <a:r>
              <a:rPr lang="en-US" sz="1800" dirty="0"/>
              <a:t>from governmental support programs.</a:t>
            </a:r>
          </a:p>
        </p:txBody>
      </p:sp>
      <p:sp>
        <p:nvSpPr>
          <p:cNvPr id="6" name="Content Placeholder 2">
            <a:extLst>
              <a:ext uri="{FF2B5EF4-FFF2-40B4-BE49-F238E27FC236}">
                <a16:creationId xmlns:a16="http://schemas.microsoft.com/office/drawing/2014/main" id="{F225D69F-7183-5919-57B2-E39070CAB038}"/>
              </a:ext>
            </a:extLst>
          </p:cNvPr>
          <p:cNvSpPr txBox="1">
            <a:spLocks/>
          </p:cNvSpPr>
          <p:nvPr/>
        </p:nvSpPr>
        <p:spPr>
          <a:xfrm>
            <a:off x="464012" y="1733920"/>
            <a:ext cx="11291275" cy="313876"/>
          </a:xfrm>
          <a:prstGeom prst="rect">
            <a:avLst/>
          </a:prstGeom>
          <a:noFill/>
        </p:spPr>
        <p:txBody>
          <a:bodyPr vert="horz" lIns="0" tIns="0" rIns="0" bIns="0" rtlCol="0" anchor="ctr">
            <a:normAutofit lnSpcReduction="10000"/>
          </a:bodyPr>
          <a:lstStyle>
            <a:lvl1pPr marL="0" indent="0" algn="l" defTabSz="914400" rtl="0" eaLnBrk="1" latinLnBrk="0" hangingPunct="1">
              <a:lnSpc>
                <a:spcPct val="90000"/>
              </a:lnSpc>
              <a:spcBef>
                <a:spcPts val="1000"/>
              </a:spcBef>
              <a:buFont typeface="Arial" panose="020B0604020202020204" pitchFamily="34" charset="0"/>
              <a:buNone/>
              <a:defRPr sz="2000" b="0" i="0" kern="1200">
                <a:solidFill>
                  <a:schemeClr val="bg1"/>
                </a:solidFill>
                <a:latin typeface="Calibri" panose="020F0502020204030204" pitchFamily="34" charset="0"/>
                <a:ea typeface="+mn-ea"/>
                <a:cs typeface="Calibri" panose="020F050202020403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000" b="1" i="0" kern="1200">
                <a:solidFill>
                  <a:schemeClr val="accent3"/>
                </a:solidFill>
                <a:latin typeface="+mn-lt"/>
                <a:ea typeface="+mn-ea"/>
                <a:cs typeface="Calibri" panose="020F050202020403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b="1" i="0" kern="1200">
                <a:solidFill>
                  <a:schemeClr val="accent3"/>
                </a:solidFill>
                <a:latin typeface="+mn-lt"/>
                <a:ea typeface="+mn-ea"/>
                <a:cs typeface="Calibri" panose="020F050202020403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600" b="1" i="0" kern="1200">
                <a:solidFill>
                  <a:schemeClr val="accent3"/>
                </a:solidFill>
                <a:latin typeface="+mn-lt"/>
                <a:ea typeface="+mn-ea"/>
                <a:cs typeface="Calibri" panose="020F050202020403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600" b="1" i="0" kern="1200">
                <a:solidFill>
                  <a:schemeClr val="accent3"/>
                </a:solidFill>
                <a:latin typeface="+mn-lt"/>
                <a:ea typeface="+mn-ea"/>
                <a:cs typeface="Calibri" panose="020F050202020403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US" sz="2400" b="1" dirty="0">
                <a:solidFill>
                  <a:schemeClr val="accent2"/>
                </a:solidFill>
              </a:rPr>
              <a:t>Who Needs an Estate Plan?</a:t>
            </a:r>
          </a:p>
        </p:txBody>
      </p:sp>
      <p:sp>
        <p:nvSpPr>
          <p:cNvPr id="8" name="Slide Number Placeholder 7">
            <a:extLst>
              <a:ext uri="{FF2B5EF4-FFF2-40B4-BE49-F238E27FC236}">
                <a16:creationId xmlns:a16="http://schemas.microsoft.com/office/drawing/2014/main" id="{1F68C0C9-3424-4D25-ADF6-76FE8638AFD8}"/>
              </a:ext>
            </a:extLst>
          </p:cNvPr>
          <p:cNvSpPr>
            <a:spLocks noGrp="1"/>
          </p:cNvSpPr>
          <p:nvPr>
            <p:ph type="sldNum" sz="quarter" idx="15"/>
          </p:nvPr>
        </p:nvSpPr>
        <p:spPr/>
        <p:txBody>
          <a:bodyPr/>
          <a:lstStyle/>
          <a:p>
            <a:fld id="{1C0B272F-4456-0844-949C-3E7D42274ABC}" type="slidenum">
              <a:rPr lang="en-US" smtClean="0"/>
              <a:pPr/>
              <a:t>5</a:t>
            </a:fld>
            <a:endParaRPr lang="en-US" dirty="0"/>
          </a:p>
        </p:txBody>
      </p:sp>
    </p:spTree>
    <p:extLst>
      <p:ext uri="{BB962C8B-B14F-4D97-AF65-F5344CB8AC3E}">
        <p14:creationId xmlns:p14="http://schemas.microsoft.com/office/powerpoint/2010/main" val="5236964"/>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ubtitle 9">
            <a:extLst>
              <a:ext uri="{FF2B5EF4-FFF2-40B4-BE49-F238E27FC236}">
                <a16:creationId xmlns:a16="http://schemas.microsoft.com/office/drawing/2014/main" id="{BC351EF9-1C45-C4E2-72FC-F1E5FD3A23CF}"/>
              </a:ext>
            </a:extLst>
          </p:cNvPr>
          <p:cNvSpPr>
            <a:spLocks noGrp="1"/>
          </p:cNvSpPr>
          <p:nvPr>
            <p:ph type="subTitle" idx="1"/>
          </p:nvPr>
        </p:nvSpPr>
        <p:spPr/>
        <p:txBody>
          <a:bodyPr/>
          <a:lstStyle/>
          <a:p>
            <a:endParaRPr lang="en-US"/>
          </a:p>
        </p:txBody>
      </p:sp>
      <p:sp>
        <p:nvSpPr>
          <p:cNvPr id="3" name="Title 2">
            <a:extLst>
              <a:ext uri="{FF2B5EF4-FFF2-40B4-BE49-F238E27FC236}">
                <a16:creationId xmlns:a16="http://schemas.microsoft.com/office/drawing/2014/main" id="{B11BC2D7-874D-14E0-CFA1-57FA49D1BC5F}"/>
              </a:ext>
            </a:extLst>
          </p:cNvPr>
          <p:cNvSpPr>
            <a:spLocks noGrp="1"/>
          </p:cNvSpPr>
          <p:nvPr>
            <p:ph type="ctrTitle"/>
          </p:nvPr>
        </p:nvSpPr>
        <p:spPr/>
        <p:txBody>
          <a:bodyPr>
            <a:normAutofit/>
          </a:bodyPr>
          <a:lstStyle/>
          <a:p>
            <a:r>
              <a:rPr lang="en-US" dirty="0"/>
              <a:t>Plan for a Loved One With Special Needs</a:t>
            </a:r>
          </a:p>
        </p:txBody>
      </p:sp>
      <p:sp>
        <p:nvSpPr>
          <p:cNvPr id="11" name="Text Placeholder 10">
            <a:extLst>
              <a:ext uri="{FF2B5EF4-FFF2-40B4-BE49-F238E27FC236}">
                <a16:creationId xmlns:a16="http://schemas.microsoft.com/office/drawing/2014/main" id="{4C5FCAD8-9330-AF5A-F713-7C01DA8ED051}"/>
              </a:ext>
            </a:extLst>
          </p:cNvPr>
          <p:cNvSpPr>
            <a:spLocks noGrp="1"/>
          </p:cNvSpPr>
          <p:nvPr>
            <p:ph type="body" sz="quarter" idx="12"/>
          </p:nvPr>
        </p:nvSpPr>
        <p:spPr/>
        <p:txBody>
          <a:bodyPr/>
          <a:lstStyle/>
          <a:p>
            <a:endParaRPr lang="en-US"/>
          </a:p>
        </p:txBody>
      </p:sp>
      <p:sp>
        <p:nvSpPr>
          <p:cNvPr id="5" name="Footer Placeholder 4">
            <a:extLst>
              <a:ext uri="{FF2B5EF4-FFF2-40B4-BE49-F238E27FC236}">
                <a16:creationId xmlns:a16="http://schemas.microsoft.com/office/drawing/2014/main" id="{5A31AFEB-A4AA-CAEA-6BD4-FBBD37C4C380}"/>
              </a:ext>
            </a:extLst>
          </p:cNvPr>
          <p:cNvSpPr>
            <a:spLocks noGrp="1"/>
          </p:cNvSpPr>
          <p:nvPr>
            <p:ph type="ftr" sz="quarter" idx="4294967295"/>
          </p:nvPr>
        </p:nvSpPr>
        <p:spPr>
          <a:xfrm>
            <a:off x="0" y="6157913"/>
            <a:ext cx="2057400" cy="230187"/>
          </a:xfrm>
        </p:spPr>
        <p:txBody>
          <a:bodyPr/>
          <a:lstStyle/>
          <a:p>
            <a:r>
              <a:rPr lang="en-US"/>
              <a:t>SB-10021-56</a:t>
            </a:r>
            <a:endParaRPr lang="en-US" dirty="0"/>
          </a:p>
        </p:txBody>
      </p:sp>
      <p:sp>
        <p:nvSpPr>
          <p:cNvPr id="6" name="Date Placeholder 5">
            <a:extLst>
              <a:ext uri="{FF2B5EF4-FFF2-40B4-BE49-F238E27FC236}">
                <a16:creationId xmlns:a16="http://schemas.microsoft.com/office/drawing/2014/main" id="{A4845F1A-8A75-3E9D-2537-406C58E14066}"/>
              </a:ext>
            </a:extLst>
          </p:cNvPr>
          <p:cNvSpPr>
            <a:spLocks noGrp="1"/>
          </p:cNvSpPr>
          <p:nvPr>
            <p:ph type="dt" sz="half" idx="4294967295"/>
          </p:nvPr>
        </p:nvSpPr>
        <p:spPr>
          <a:xfrm>
            <a:off x="0" y="6157913"/>
            <a:ext cx="749300" cy="230187"/>
          </a:xfrm>
        </p:spPr>
        <p:txBody>
          <a:bodyPr/>
          <a:lstStyle/>
          <a:p>
            <a:r>
              <a:rPr lang="en-US"/>
              <a:t>2024/01/23</a:t>
            </a:r>
            <a:endParaRPr lang="en-US" dirty="0"/>
          </a:p>
        </p:txBody>
      </p:sp>
      <p:sp>
        <p:nvSpPr>
          <p:cNvPr id="7" name="Slide Number Placeholder 6">
            <a:extLst>
              <a:ext uri="{FF2B5EF4-FFF2-40B4-BE49-F238E27FC236}">
                <a16:creationId xmlns:a16="http://schemas.microsoft.com/office/drawing/2014/main" id="{CF4412D6-2616-8B3C-DC3A-D4E2EFC970B7}"/>
              </a:ext>
            </a:extLst>
          </p:cNvPr>
          <p:cNvSpPr>
            <a:spLocks noGrp="1"/>
          </p:cNvSpPr>
          <p:nvPr>
            <p:ph type="sldNum" sz="quarter" idx="4294967295"/>
          </p:nvPr>
        </p:nvSpPr>
        <p:spPr>
          <a:xfrm>
            <a:off x="0" y="6157913"/>
            <a:ext cx="508000" cy="230187"/>
          </a:xfrm>
        </p:spPr>
        <p:txBody>
          <a:bodyPr/>
          <a:lstStyle/>
          <a:p>
            <a:fld id="{1C0B272F-4456-0844-949C-3E7D42274ABC}" type="slidenum">
              <a:rPr lang="en-US" smtClean="0"/>
              <a:pPr/>
              <a:t>6</a:t>
            </a:fld>
            <a:endParaRPr lang="en-US" dirty="0"/>
          </a:p>
        </p:txBody>
      </p:sp>
    </p:spTree>
    <p:extLst>
      <p:ext uri="{BB962C8B-B14F-4D97-AF65-F5344CB8AC3E}">
        <p14:creationId xmlns:p14="http://schemas.microsoft.com/office/powerpoint/2010/main" val="3067711372"/>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3454CE-FD7B-50C4-C852-DEC2F7B957E2}"/>
              </a:ext>
            </a:extLst>
          </p:cNvPr>
          <p:cNvSpPr>
            <a:spLocks noGrp="1"/>
          </p:cNvSpPr>
          <p:nvPr>
            <p:ph type="title"/>
          </p:nvPr>
        </p:nvSpPr>
        <p:spPr/>
        <p:txBody>
          <a:bodyPr/>
          <a:lstStyle/>
          <a:p>
            <a:r>
              <a:rPr lang="en-US" dirty="0"/>
              <a:t>Plan for a Loved One With Special Needs</a:t>
            </a:r>
          </a:p>
        </p:txBody>
      </p:sp>
      <p:sp>
        <p:nvSpPr>
          <p:cNvPr id="3" name="Content Placeholder 2">
            <a:extLst>
              <a:ext uri="{FF2B5EF4-FFF2-40B4-BE49-F238E27FC236}">
                <a16:creationId xmlns:a16="http://schemas.microsoft.com/office/drawing/2014/main" id="{20DFC393-E80D-C9CB-CF74-B340E09479C3}"/>
              </a:ext>
            </a:extLst>
          </p:cNvPr>
          <p:cNvSpPr>
            <a:spLocks noGrp="1"/>
          </p:cNvSpPr>
          <p:nvPr>
            <p:ph idx="1"/>
          </p:nvPr>
        </p:nvSpPr>
        <p:spPr>
          <a:xfrm>
            <a:off x="450362" y="1656464"/>
            <a:ext cx="11291275" cy="313876"/>
          </a:xfrm>
        </p:spPr>
        <p:txBody>
          <a:bodyPr>
            <a:normAutofit lnSpcReduction="10000"/>
          </a:bodyPr>
          <a:lstStyle/>
          <a:p>
            <a:pPr marL="0" indent="0">
              <a:buNone/>
            </a:pPr>
            <a:r>
              <a:rPr lang="en-US" sz="2400" b="1" dirty="0">
                <a:solidFill>
                  <a:schemeClr val="accent2"/>
                </a:solidFill>
              </a:rPr>
              <a:t>You’re not alone in your challenges to support your loved one.</a:t>
            </a:r>
          </a:p>
        </p:txBody>
      </p:sp>
      <p:sp>
        <p:nvSpPr>
          <p:cNvPr id="5" name="Text Placeholder 4">
            <a:extLst>
              <a:ext uri="{FF2B5EF4-FFF2-40B4-BE49-F238E27FC236}">
                <a16:creationId xmlns:a16="http://schemas.microsoft.com/office/drawing/2014/main" id="{A6978E15-91F0-14A6-5CB9-0AC361FBB6AF}"/>
              </a:ext>
            </a:extLst>
          </p:cNvPr>
          <p:cNvSpPr>
            <a:spLocks noGrp="1"/>
          </p:cNvSpPr>
          <p:nvPr>
            <p:ph type="body" sz="quarter" idx="12"/>
          </p:nvPr>
        </p:nvSpPr>
        <p:spPr/>
        <p:txBody>
          <a:bodyPr/>
          <a:lstStyle/>
          <a:p>
            <a:endParaRPr lang="en-US" dirty="0"/>
          </a:p>
        </p:txBody>
      </p:sp>
      <p:sp>
        <p:nvSpPr>
          <p:cNvPr id="4" name="TextBox 3">
            <a:extLst>
              <a:ext uri="{FF2B5EF4-FFF2-40B4-BE49-F238E27FC236}">
                <a16:creationId xmlns:a16="http://schemas.microsoft.com/office/drawing/2014/main" id="{9C08007E-2782-12CD-264F-2C4F01A5179E}"/>
              </a:ext>
            </a:extLst>
          </p:cNvPr>
          <p:cNvSpPr txBox="1"/>
          <p:nvPr/>
        </p:nvSpPr>
        <p:spPr>
          <a:xfrm>
            <a:off x="834232" y="5615150"/>
            <a:ext cx="10539577" cy="553998"/>
          </a:xfrm>
          <a:prstGeom prst="rect">
            <a:avLst/>
          </a:prstGeom>
          <a:noFill/>
        </p:spPr>
        <p:txBody>
          <a:bodyPr wrap="square" rtlCol="0">
            <a:spAutoFit/>
          </a:bodyPr>
          <a:lstStyle/>
          <a:p>
            <a:r>
              <a:rPr lang="en-US" sz="1000" baseline="30000" dirty="0">
                <a:solidFill>
                  <a:schemeClr val="accent3"/>
                </a:solidFill>
              </a:rPr>
              <a:t>1 </a:t>
            </a:r>
            <a:r>
              <a:rPr lang="en-US" sz="1000" dirty="0">
                <a:solidFill>
                  <a:schemeClr val="accent3"/>
                </a:solidFill>
              </a:rPr>
              <a:t>2023 American Community Survey </a:t>
            </a:r>
            <a:r>
              <a:rPr lang="en-US" sz="1000" dirty="0" err="1">
                <a:solidFill>
                  <a:schemeClr val="accent3"/>
                </a:solidFill>
              </a:rPr>
              <a:t>Census.gov</a:t>
            </a:r>
            <a:r>
              <a:rPr lang="en-US" sz="1000" dirty="0">
                <a:solidFill>
                  <a:schemeClr val="accent3"/>
                </a:solidFill>
              </a:rPr>
              <a:t>/programs-surveys/</a:t>
            </a:r>
            <a:r>
              <a:rPr lang="en-US" sz="1000" dirty="0" err="1">
                <a:solidFill>
                  <a:schemeClr val="accent3"/>
                </a:solidFill>
              </a:rPr>
              <a:t>acs</a:t>
            </a:r>
            <a:endParaRPr lang="en-US" sz="1000" dirty="0">
              <a:solidFill>
                <a:schemeClr val="accent3"/>
              </a:solidFill>
            </a:endParaRPr>
          </a:p>
          <a:p>
            <a:r>
              <a:rPr lang="en-US" sz="1000" baseline="30000" dirty="0">
                <a:solidFill>
                  <a:schemeClr val="accent3"/>
                </a:solidFill>
              </a:rPr>
              <a:t>2</a:t>
            </a:r>
            <a:r>
              <a:rPr lang="en-US" sz="1000" dirty="0">
                <a:solidFill>
                  <a:schemeClr val="accent3"/>
                </a:solidFill>
              </a:rPr>
              <a:t> </a:t>
            </a:r>
            <a:r>
              <a:rPr lang="en-US" sz="1000" dirty="0" err="1">
                <a:solidFill>
                  <a:schemeClr val="accent3"/>
                </a:solidFill>
              </a:rPr>
              <a:t>CDC.gov</a:t>
            </a:r>
            <a:r>
              <a:rPr lang="en-US" sz="1000" dirty="0">
                <a:solidFill>
                  <a:schemeClr val="accent3"/>
                </a:solidFill>
              </a:rPr>
              <a:t>/</a:t>
            </a:r>
            <a:r>
              <a:rPr lang="en-US" sz="1000" dirty="0" err="1">
                <a:solidFill>
                  <a:schemeClr val="accent3"/>
                </a:solidFill>
              </a:rPr>
              <a:t>ncbddd</a:t>
            </a:r>
            <a:r>
              <a:rPr lang="en-US" sz="1000" dirty="0">
                <a:solidFill>
                  <a:schemeClr val="accent3"/>
                </a:solidFill>
              </a:rPr>
              <a:t>/</a:t>
            </a:r>
            <a:r>
              <a:rPr lang="en-US" sz="1000" dirty="0" err="1">
                <a:solidFill>
                  <a:schemeClr val="accent3"/>
                </a:solidFill>
              </a:rPr>
              <a:t>disabilityandhealth</a:t>
            </a:r>
            <a:r>
              <a:rPr lang="en-US" sz="1000" dirty="0">
                <a:solidFill>
                  <a:schemeClr val="accent3"/>
                </a:solidFill>
              </a:rPr>
              <a:t>/infographic-disability-impacts-</a:t>
            </a:r>
            <a:r>
              <a:rPr lang="en-US" sz="1000" dirty="0" err="1">
                <a:solidFill>
                  <a:schemeClr val="accent3"/>
                </a:solidFill>
              </a:rPr>
              <a:t>all.html</a:t>
            </a:r>
            <a:r>
              <a:rPr lang="en-US" sz="1000" dirty="0">
                <a:solidFill>
                  <a:schemeClr val="accent3"/>
                </a:solidFill>
              </a:rPr>
              <a:t>#:~:text=3.6%20percent%20of%20U.S.%20adults,with%20difficulty%20dressing%20or%20bathing.</a:t>
            </a:r>
          </a:p>
          <a:p>
            <a:r>
              <a:rPr lang="en-US" sz="1000" baseline="30000" dirty="0">
                <a:solidFill>
                  <a:schemeClr val="accent3"/>
                </a:solidFill>
              </a:rPr>
              <a:t>3</a:t>
            </a:r>
            <a:r>
              <a:rPr lang="en-US" sz="1000" dirty="0">
                <a:solidFill>
                  <a:schemeClr val="accent3"/>
                </a:solidFill>
              </a:rPr>
              <a:t> </a:t>
            </a:r>
            <a:r>
              <a:rPr lang="en-US" sz="1000" dirty="0" err="1">
                <a:solidFill>
                  <a:schemeClr val="accent3"/>
                </a:solidFill>
              </a:rPr>
              <a:t>Urban.org</a:t>
            </a:r>
            <a:r>
              <a:rPr lang="en-US" sz="1000" dirty="0">
                <a:solidFill>
                  <a:schemeClr val="accent3"/>
                </a:solidFill>
              </a:rPr>
              <a:t>/sites/default/files/2022-10/People%20with%20Disabilities%20Living%20in%20the%20US%20Face%20Urgent%20Barriers%20to%20Housing_0.pdf</a:t>
            </a:r>
          </a:p>
        </p:txBody>
      </p:sp>
      <p:sp>
        <p:nvSpPr>
          <p:cNvPr id="7" name="TextBox 6">
            <a:extLst>
              <a:ext uri="{FF2B5EF4-FFF2-40B4-BE49-F238E27FC236}">
                <a16:creationId xmlns:a16="http://schemas.microsoft.com/office/drawing/2014/main" id="{C82AE7B4-786E-2608-FC40-D2BA52A51F7A}"/>
              </a:ext>
            </a:extLst>
          </p:cNvPr>
          <p:cNvSpPr txBox="1"/>
          <p:nvPr/>
        </p:nvSpPr>
        <p:spPr>
          <a:xfrm>
            <a:off x="356233" y="4330518"/>
            <a:ext cx="11378567" cy="1323439"/>
          </a:xfrm>
          <a:prstGeom prst="rect">
            <a:avLst/>
          </a:prstGeom>
          <a:noFill/>
        </p:spPr>
        <p:txBody>
          <a:bodyPr wrap="square">
            <a:spAutoFit/>
          </a:bodyPr>
          <a:lstStyle/>
          <a:p>
            <a:pPr marL="342900" indent="-342900">
              <a:buFont typeface="Arial" panose="020B0604020202020204" pitchFamily="34" charset="0"/>
              <a:buChar char="•"/>
            </a:pPr>
            <a:r>
              <a:rPr lang="en-US" sz="2000" dirty="0">
                <a:solidFill>
                  <a:schemeClr val="accent3"/>
                </a:solidFill>
                <a:cs typeface="Calibri" panose="020F0502020204030204" pitchFamily="34" charset="0"/>
              </a:rPr>
              <a:t>Whether your loved one is a minor or an adult, you’re likely already an expert in navigating complex solutions to ensure the best care possible.</a:t>
            </a:r>
          </a:p>
          <a:p>
            <a:pPr marL="342900" indent="-342900">
              <a:buFont typeface="Arial" panose="020B0604020202020204" pitchFamily="34" charset="0"/>
              <a:buChar char="•"/>
            </a:pPr>
            <a:r>
              <a:rPr lang="en-US" sz="2000" dirty="0">
                <a:solidFill>
                  <a:schemeClr val="accent3"/>
                </a:solidFill>
                <a:cs typeface="Calibri" panose="020F0502020204030204" pitchFamily="34" charset="0"/>
              </a:rPr>
              <a:t>That care extends beyond managing your loved one’s daily activities into long-term planning to help ensure a better quality of life in the event you become incapacitated or die.</a:t>
            </a:r>
          </a:p>
        </p:txBody>
      </p:sp>
      <p:sp>
        <p:nvSpPr>
          <p:cNvPr id="8" name="Rectangle 7">
            <a:extLst>
              <a:ext uri="{FF2B5EF4-FFF2-40B4-BE49-F238E27FC236}">
                <a16:creationId xmlns:a16="http://schemas.microsoft.com/office/drawing/2014/main" id="{ADC3FD38-ABF7-45A2-8C66-8BE5534049CD}"/>
              </a:ext>
            </a:extLst>
          </p:cNvPr>
          <p:cNvSpPr/>
          <p:nvPr/>
        </p:nvSpPr>
        <p:spPr>
          <a:xfrm>
            <a:off x="473242" y="2041723"/>
            <a:ext cx="3489158" cy="2121288"/>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274320" rIns="91440" bIns="182880" rtlCol="0" anchor="t"/>
          <a:lstStyle/>
          <a:p>
            <a:pPr algn="ctr"/>
            <a:r>
              <a:rPr lang="en-US" dirty="0">
                <a:solidFill>
                  <a:schemeClr val="tx1"/>
                </a:solidFill>
              </a:rPr>
              <a:t>More than</a:t>
            </a:r>
          </a:p>
          <a:p>
            <a:pPr algn="ctr"/>
            <a:r>
              <a:rPr lang="en-US" sz="4800" dirty="0">
                <a:solidFill>
                  <a:schemeClr val="tx1"/>
                </a:solidFill>
              </a:rPr>
              <a:t>44 million</a:t>
            </a:r>
          </a:p>
          <a:p>
            <a:pPr algn="ctr">
              <a:spcBef>
                <a:spcPts val="600"/>
              </a:spcBef>
            </a:pPr>
            <a:r>
              <a:rPr lang="en-US" dirty="0">
                <a:solidFill>
                  <a:schemeClr val="accent3"/>
                </a:solidFill>
              </a:rPr>
              <a:t>Americans have either physical or cognitive disabilities.</a:t>
            </a:r>
            <a:r>
              <a:rPr lang="en-US" baseline="30000" dirty="0">
                <a:solidFill>
                  <a:schemeClr val="accent3"/>
                </a:solidFill>
              </a:rPr>
              <a:t>1</a:t>
            </a:r>
          </a:p>
        </p:txBody>
      </p:sp>
      <p:sp>
        <p:nvSpPr>
          <p:cNvPr id="9" name="Rectangle 8">
            <a:extLst>
              <a:ext uri="{FF2B5EF4-FFF2-40B4-BE49-F238E27FC236}">
                <a16:creationId xmlns:a16="http://schemas.microsoft.com/office/drawing/2014/main" id="{734134AD-B648-9C20-91C7-FC37CE3FE730}"/>
              </a:ext>
            </a:extLst>
          </p:cNvPr>
          <p:cNvSpPr/>
          <p:nvPr/>
        </p:nvSpPr>
        <p:spPr>
          <a:xfrm>
            <a:off x="473242" y="2041722"/>
            <a:ext cx="3489158" cy="1212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EDE34A7D-7B28-CF18-23BF-289A3DDE448D}"/>
              </a:ext>
            </a:extLst>
          </p:cNvPr>
          <p:cNvSpPr/>
          <p:nvPr/>
        </p:nvSpPr>
        <p:spPr>
          <a:xfrm>
            <a:off x="4162926" y="2055585"/>
            <a:ext cx="3489158" cy="2121288"/>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274320" rIns="182880" bIns="182880" rtlCol="0" anchor="t"/>
          <a:lstStyle/>
          <a:p>
            <a:pPr algn="ctr"/>
            <a:r>
              <a:rPr lang="en-US" dirty="0">
                <a:solidFill>
                  <a:schemeClr val="tx1"/>
                </a:solidFill>
              </a:rPr>
              <a:t>More than</a:t>
            </a:r>
          </a:p>
          <a:p>
            <a:pPr algn="ctr"/>
            <a:r>
              <a:rPr lang="en-US" sz="4800" dirty="0">
                <a:solidFill>
                  <a:schemeClr val="tx1"/>
                </a:solidFill>
              </a:rPr>
              <a:t>12 million</a:t>
            </a:r>
          </a:p>
          <a:p>
            <a:pPr algn="ctr">
              <a:spcBef>
                <a:spcPts val="600"/>
              </a:spcBef>
            </a:pPr>
            <a:r>
              <a:rPr lang="en-US" dirty="0">
                <a:solidFill>
                  <a:schemeClr val="accent3"/>
                </a:solidFill>
              </a:rPr>
              <a:t>American with disabilities have challenges with self-care.</a:t>
            </a:r>
            <a:r>
              <a:rPr lang="en-US" baseline="30000" dirty="0">
                <a:solidFill>
                  <a:schemeClr val="accent3"/>
                </a:solidFill>
              </a:rPr>
              <a:t>2</a:t>
            </a:r>
          </a:p>
        </p:txBody>
      </p:sp>
      <p:sp>
        <p:nvSpPr>
          <p:cNvPr id="11" name="Rectangle 10">
            <a:extLst>
              <a:ext uri="{FF2B5EF4-FFF2-40B4-BE49-F238E27FC236}">
                <a16:creationId xmlns:a16="http://schemas.microsoft.com/office/drawing/2014/main" id="{B51186A5-1E4E-58A9-F129-9F30F3688440}"/>
              </a:ext>
            </a:extLst>
          </p:cNvPr>
          <p:cNvSpPr/>
          <p:nvPr/>
        </p:nvSpPr>
        <p:spPr>
          <a:xfrm>
            <a:off x="4162926" y="2055584"/>
            <a:ext cx="3489158" cy="1212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23D9CD3A-3380-5F65-5941-94FC513677EA}"/>
              </a:ext>
            </a:extLst>
          </p:cNvPr>
          <p:cNvSpPr/>
          <p:nvPr/>
        </p:nvSpPr>
        <p:spPr>
          <a:xfrm>
            <a:off x="7852610" y="2041723"/>
            <a:ext cx="3489158" cy="2121288"/>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274320" rIns="182880" bIns="182880" rtlCol="0" anchor="t"/>
          <a:lstStyle/>
          <a:p>
            <a:pPr algn="ctr"/>
            <a:r>
              <a:rPr lang="en-US" dirty="0">
                <a:solidFill>
                  <a:schemeClr val="tx1"/>
                </a:solidFill>
              </a:rPr>
              <a:t>More than</a:t>
            </a:r>
          </a:p>
          <a:p>
            <a:pPr algn="ctr"/>
            <a:r>
              <a:rPr lang="en-US" sz="4800" dirty="0">
                <a:solidFill>
                  <a:schemeClr val="tx1"/>
                </a:solidFill>
              </a:rPr>
              <a:t>7 million</a:t>
            </a:r>
          </a:p>
          <a:p>
            <a:pPr algn="ctr">
              <a:spcBef>
                <a:spcPts val="600"/>
              </a:spcBef>
            </a:pPr>
            <a:r>
              <a:rPr lang="en-US" dirty="0">
                <a:solidFill>
                  <a:schemeClr val="accent3"/>
                </a:solidFill>
              </a:rPr>
              <a:t>Americans </a:t>
            </a:r>
            <a:r>
              <a:rPr lang="en-US">
                <a:solidFill>
                  <a:schemeClr val="accent3"/>
                </a:solidFill>
              </a:rPr>
              <a:t>with disabilities have </a:t>
            </a:r>
            <a:r>
              <a:rPr lang="en-US" dirty="0">
                <a:solidFill>
                  <a:schemeClr val="accent3"/>
                </a:solidFill>
              </a:rPr>
              <a:t>trouble living independently.</a:t>
            </a:r>
            <a:r>
              <a:rPr lang="en-US" baseline="30000" dirty="0">
                <a:solidFill>
                  <a:schemeClr val="accent3"/>
                </a:solidFill>
              </a:rPr>
              <a:t>3</a:t>
            </a:r>
          </a:p>
        </p:txBody>
      </p:sp>
      <p:sp>
        <p:nvSpPr>
          <p:cNvPr id="13" name="Rectangle 12">
            <a:extLst>
              <a:ext uri="{FF2B5EF4-FFF2-40B4-BE49-F238E27FC236}">
                <a16:creationId xmlns:a16="http://schemas.microsoft.com/office/drawing/2014/main" id="{C4E911E9-E7F5-61A1-E836-74881576AD02}"/>
              </a:ext>
            </a:extLst>
          </p:cNvPr>
          <p:cNvSpPr/>
          <p:nvPr/>
        </p:nvSpPr>
        <p:spPr>
          <a:xfrm>
            <a:off x="7852610" y="2041722"/>
            <a:ext cx="3489158" cy="1212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Date Placeholder 5">
            <a:extLst>
              <a:ext uri="{FF2B5EF4-FFF2-40B4-BE49-F238E27FC236}">
                <a16:creationId xmlns:a16="http://schemas.microsoft.com/office/drawing/2014/main" id="{8DC57E92-A201-D3D6-3673-EEC768E3EFE8}"/>
              </a:ext>
            </a:extLst>
          </p:cNvPr>
          <p:cNvSpPr>
            <a:spLocks noGrp="1"/>
          </p:cNvSpPr>
          <p:nvPr>
            <p:ph type="dt" sz="half" idx="2"/>
          </p:nvPr>
        </p:nvSpPr>
        <p:spPr/>
        <p:txBody>
          <a:bodyPr/>
          <a:lstStyle/>
          <a:p>
            <a:pPr algn="ctr"/>
            <a:r>
              <a:rPr lang="en-US" dirty="0"/>
              <a:t>2024/01/23</a:t>
            </a:r>
          </a:p>
        </p:txBody>
      </p:sp>
      <p:sp>
        <p:nvSpPr>
          <p:cNvPr id="14" name="Footer Placeholder 13">
            <a:extLst>
              <a:ext uri="{FF2B5EF4-FFF2-40B4-BE49-F238E27FC236}">
                <a16:creationId xmlns:a16="http://schemas.microsoft.com/office/drawing/2014/main" id="{AECC745B-E6E8-A5E7-24E2-DAFB48BC6362}"/>
              </a:ext>
            </a:extLst>
          </p:cNvPr>
          <p:cNvSpPr>
            <a:spLocks noGrp="1"/>
          </p:cNvSpPr>
          <p:nvPr>
            <p:ph type="ftr" sz="quarter" idx="3"/>
          </p:nvPr>
        </p:nvSpPr>
        <p:spPr/>
        <p:txBody>
          <a:bodyPr/>
          <a:lstStyle/>
          <a:p>
            <a:r>
              <a:rPr lang="en-US"/>
              <a:t>SB-10021-56</a:t>
            </a:r>
            <a:endParaRPr lang="en-US" dirty="0"/>
          </a:p>
        </p:txBody>
      </p:sp>
      <p:sp>
        <p:nvSpPr>
          <p:cNvPr id="15" name="Slide Number Placeholder 14">
            <a:extLst>
              <a:ext uri="{FF2B5EF4-FFF2-40B4-BE49-F238E27FC236}">
                <a16:creationId xmlns:a16="http://schemas.microsoft.com/office/drawing/2014/main" id="{164EB442-F8C9-A4D8-3574-2FB5215BE15C}"/>
              </a:ext>
            </a:extLst>
          </p:cNvPr>
          <p:cNvSpPr>
            <a:spLocks noGrp="1"/>
          </p:cNvSpPr>
          <p:nvPr>
            <p:ph type="sldNum" sz="quarter" idx="4"/>
          </p:nvPr>
        </p:nvSpPr>
        <p:spPr/>
        <p:txBody>
          <a:bodyPr/>
          <a:lstStyle/>
          <a:p>
            <a:fld id="{1C0B272F-4456-0844-949C-3E7D42274ABC}" type="slidenum">
              <a:rPr lang="en-US" smtClean="0"/>
              <a:pPr/>
              <a:t>7</a:t>
            </a:fld>
            <a:endParaRPr lang="en-US" dirty="0"/>
          </a:p>
        </p:txBody>
      </p:sp>
    </p:spTree>
    <p:extLst>
      <p:ext uri="{BB962C8B-B14F-4D97-AF65-F5344CB8AC3E}">
        <p14:creationId xmlns:p14="http://schemas.microsoft.com/office/powerpoint/2010/main" val="1666142861"/>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3454CE-FD7B-50C4-C852-DEC2F7B957E2}"/>
              </a:ext>
            </a:extLst>
          </p:cNvPr>
          <p:cNvSpPr>
            <a:spLocks noGrp="1"/>
          </p:cNvSpPr>
          <p:nvPr>
            <p:ph type="title"/>
          </p:nvPr>
        </p:nvSpPr>
        <p:spPr/>
        <p:txBody>
          <a:bodyPr/>
          <a:lstStyle/>
          <a:p>
            <a:r>
              <a:rPr lang="en-US" dirty="0"/>
              <a:t>Plan for a Loved One With Special Needs</a:t>
            </a:r>
          </a:p>
        </p:txBody>
      </p:sp>
      <p:sp>
        <p:nvSpPr>
          <p:cNvPr id="3" name="Content Placeholder 2">
            <a:extLst>
              <a:ext uri="{FF2B5EF4-FFF2-40B4-BE49-F238E27FC236}">
                <a16:creationId xmlns:a16="http://schemas.microsoft.com/office/drawing/2014/main" id="{20DFC393-E80D-C9CB-CF74-B340E09479C3}"/>
              </a:ext>
            </a:extLst>
          </p:cNvPr>
          <p:cNvSpPr>
            <a:spLocks noGrp="1"/>
          </p:cNvSpPr>
          <p:nvPr>
            <p:ph idx="1"/>
          </p:nvPr>
        </p:nvSpPr>
        <p:spPr>
          <a:xfrm>
            <a:off x="450362" y="2224417"/>
            <a:ext cx="10986895" cy="2977820"/>
          </a:xfrm>
        </p:spPr>
        <p:txBody>
          <a:bodyPr>
            <a:normAutofit/>
          </a:bodyPr>
          <a:lstStyle/>
          <a:p>
            <a:r>
              <a:rPr lang="en-US" dirty="0"/>
              <a:t>Estate planning is also important if you have multiple children.</a:t>
            </a:r>
          </a:p>
          <a:p>
            <a:r>
              <a:rPr lang="en-US" dirty="0"/>
              <a:t>Beginning estate planning early can help contribute to the independence, financial security, and peace of mind of all of your children, not just the child with special needs.</a:t>
            </a:r>
          </a:p>
          <a:p>
            <a:r>
              <a:rPr lang="en-US" dirty="0"/>
              <a:t>Planning now can also help alleviate questions and concerns regarding their role in the future care </a:t>
            </a:r>
            <a:br>
              <a:rPr lang="en-US" dirty="0"/>
            </a:br>
            <a:r>
              <a:rPr lang="en-US" dirty="0"/>
              <a:t>of their sibling, especially in the event of your sudden incapacitation or death.</a:t>
            </a:r>
          </a:p>
          <a:p>
            <a:pPr marL="0" indent="0">
              <a:buNone/>
            </a:pPr>
            <a:r>
              <a:rPr lang="en-US" dirty="0"/>
              <a:t>If you are a sibling caring for a loved one with special needs, estate planning is also necessary to provide ongoing care.</a:t>
            </a:r>
          </a:p>
        </p:txBody>
      </p:sp>
      <p:sp>
        <p:nvSpPr>
          <p:cNvPr id="7" name="Text Placeholder 6">
            <a:extLst>
              <a:ext uri="{FF2B5EF4-FFF2-40B4-BE49-F238E27FC236}">
                <a16:creationId xmlns:a16="http://schemas.microsoft.com/office/drawing/2014/main" id="{F557770A-6507-AA5E-CC5C-3A39642C7F67}"/>
              </a:ext>
            </a:extLst>
          </p:cNvPr>
          <p:cNvSpPr>
            <a:spLocks noGrp="1"/>
          </p:cNvSpPr>
          <p:nvPr>
            <p:ph type="body" sz="quarter" idx="12"/>
          </p:nvPr>
        </p:nvSpPr>
        <p:spPr/>
        <p:txBody>
          <a:bodyPr/>
          <a:lstStyle/>
          <a:p>
            <a:endParaRPr lang="en-US"/>
          </a:p>
        </p:txBody>
      </p:sp>
      <p:sp>
        <p:nvSpPr>
          <p:cNvPr id="8" name="Text Placeholder 7">
            <a:extLst>
              <a:ext uri="{FF2B5EF4-FFF2-40B4-BE49-F238E27FC236}">
                <a16:creationId xmlns:a16="http://schemas.microsoft.com/office/drawing/2014/main" id="{1E453B41-F968-E483-1C77-6AF2D62E7E93}"/>
              </a:ext>
            </a:extLst>
          </p:cNvPr>
          <p:cNvSpPr>
            <a:spLocks noGrp="1"/>
          </p:cNvSpPr>
          <p:nvPr>
            <p:ph type="body" sz="quarter" idx="13"/>
          </p:nvPr>
        </p:nvSpPr>
        <p:spPr/>
        <p:txBody>
          <a:bodyPr/>
          <a:lstStyle/>
          <a:p>
            <a:r>
              <a:rPr lang="en-US" dirty="0"/>
              <a:t>Sibling Considerations</a:t>
            </a:r>
          </a:p>
        </p:txBody>
      </p:sp>
      <p:sp>
        <p:nvSpPr>
          <p:cNvPr id="5" name="TextBox 4">
            <a:extLst>
              <a:ext uri="{FF2B5EF4-FFF2-40B4-BE49-F238E27FC236}">
                <a16:creationId xmlns:a16="http://schemas.microsoft.com/office/drawing/2014/main" id="{C0112B63-DDFF-0191-0F22-D56957EC96E8}"/>
              </a:ext>
            </a:extLst>
          </p:cNvPr>
          <p:cNvSpPr txBox="1"/>
          <p:nvPr/>
        </p:nvSpPr>
        <p:spPr>
          <a:xfrm>
            <a:off x="450362" y="5693336"/>
            <a:ext cx="5433236" cy="246221"/>
          </a:xfrm>
          <a:prstGeom prst="rect">
            <a:avLst/>
          </a:prstGeom>
          <a:noFill/>
        </p:spPr>
        <p:txBody>
          <a:bodyPr wrap="square" rtlCol="0">
            <a:spAutoFit/>
          </a:bodyPr>
          <a:lstStyle/>
          <a:p>
            <a:r>
              <a:rPr lang="en-US" sz="1000" dirty="0">
                <a:solidFill>
                  <a:schemeClr val="accent3"/>
                </a:solidFill>
              </a:rPr>
              <a:t>Special Needs Alliance: Special Needs Planning Benefits all Siblings </a:t>
            </a:r>
            <a:r>
              <a:rPr lang="en-US" sz="1000" dirty="0" err="1">
                <a:solidFill>
                  <a:schemeClr val="accent3"/>
                </a:solidFill>
              </a:rPr>
              <a:t>SpecialNeedsAlliance.org</a:t>
            </a:r>
            <a:endParaRPr lang="en-US" sz="1000" dirty="0">
              <a:solidFill>
                <a:schemeClr val="accent3"/>
              </a:solidFill>
            </a:endParaRPr>
          </a:p>
        </p:txBody>
      </p:sp>
      <p:sp>
        <p:nvSpPr>
          <p:cNvPr id="4" name="Date Placeholder 3">
            <a:extLst>
              <a:ext uri="{FF2B5EF4-FFF2-40B4-BE49-F238E27FC236}">
                <a16:creationId xmlns:a16="http://schemas.microsoft.com/office/drawing/2014/main" id="{D8353AD3-2FCC-A350-F563-93EAB3B72BAA}"/>
              </a:ext>
            </a:extLst>
          </p:cNvPr>
          <p:cNvSpPr>
            <a:spLocks noGrp="1"/>
          </p:cNvSpPr>
          <p:nvPr>
            <p:ph type="dt" sz="half" idx="2"/>
          </p:nvPr>
        </p:nvSpPr>
        <p:spPr/>
        <p:txBody>
          <a:bodyPr/>
          <a:lstStyle/>
          <a:p>
            <a:r>
              <a:rPr lang="en-US"/>
              <a:t>2024/01/23</a:t>
            </a:r>
            <a:endParaRPr lang="en-US" dirty="0"/>
          </a:p>
        </p:txBody>
      </p:sp>
      <p:sp>
        <p:nvSpPr>
          <p:cNvPr id="6" name="Footer Placeholder 5">
            <a:extLst>
              <a:ext uri="{FF2B5EF4-FFF2-40B4-BE49-F238E27FC236}">
                <a16:creationId xmlns:a16="http://schemas.microsoft.com/office/drawing/2014/main" id="{07F00A58-0014-C27B-9D5B-4178139F367F}"/>
              </a:ext>
            </a:extLst>
          </p:cNvPr>
          <p:cNvSpPr>
            <a:spLocks noGrp="1"/>
          </p:cNvSpPr>
          <p:nvPr>
            <p:ph type="ftr" sz="quarter" idx="3"/>
          </p:nvPr>
        </p:nvSpPr>
        <p:spPr/>
        <p:txBody>
          <a:bodyPr/>
          <a:lstStyle/>
          <a:p>
            <a:r>
              <a:rPr lang="en-US"/>
              <a:t>SB-10021-56</a:t>
            </a:r>
            <a:endParaRPr lang="en-US" dirty="0"/>
          </a:p>
        </p:txBody>
      </p:sp>
      <p:sp>
        <p:nvSpPr>
          <p:cNvPr id="9" name="Slide Number Placeholder 8">
            <a:extLst>
              <a:ext uri="{FF2B5EF4-FFF2-40B4-BE49-F238E27FC236}">
                <a16:creationId xmlns:a16="http://schemas.microsoft.com/office/drawing/2014/main" id="{F096FAF2-2E0D-4CBA-F802-E3363984B70D}"/>
              </a:ext>
            </a:extLst>
          </p:cNvPr>
          <p:cNvSpPr>
            <a:spLocks noGrp="1"/>
          </p:cNvSpPr>
          <p:nvPr>
            <p:ph type="sldNum" sz="quarter" idx="4"/>
          </p:nvPr>
        </p:nvSpPr>
        <p:spPr/>
        <p:txBody>
          <a:bodyPr/>
          <a:lstStyle/>
          <a:p>
            <a:fld id="{1C0B272F-4456-0844-949C-3E7D42274ABC}" type="slidenum">
              <a:rPr lang="en-US" smtClean="0"/>
              <a:pPr/>
              <a:t>8</a:t>
            </a:fld>
            <a:endParaRPr lang="en-US" dirty="0"/>
          </a:p>
        </p:txBody>
      </p:sp>
    </p:spTree>
    <p:extLst>
      <p:ext uri="{BB962C8B-B14F-4D97-AF65-F5344CB8AC3E}">
        <p14:creationId xmlns:p14="http://schemas.microsoft.com/office/powerpoint/2010/main" val="3497605213"/>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348F865-03D4-642C-AA65-4073457B607D}"/>
              </a:ext>
            </a:extLst>
          </p:cNvPr>
          <p:cNvSpPr>
            <a:spLocks noGrp="1"/>
          </p:cNvSpPr>
          <p:nvPr>
            <p:ph idx="1"/>
          </p:nvPr>
        </p:nvSpPr>
        <p:spPr>
          <a:xfrm>
            <a:off x="457201" y="2578099"/>
            <a:ext cx="3870959" cy="3519879"/>
          </a:xfrm>
        </p:spPr>
        <p:txBody>
          <a:bodyPr/>
          <a:lstStyle/>
          <a:p>
            <a:r>
              <a:rPr lang="en-US" dirty="0"/>
              <a:t>Special Needs Trusts</a:t>
            </a:r>
          </a:p>
          <a:p>
            <a:r>
              <a:rPr lang="en-US" dirty="0"/>
              <a:t>Pooled Trusts</a:t>
            </a:r>
          </a:p>
          <a:p>
            <a:r>
              <a:rPr lang="en-US" dirty="0"/>
              <a:t>ABLE Accounts</a:t>
            </a:r>
          </a:p>
          <a:p>
            <a:pPr marL="0" indent="0">
              <a:buNone/>
            </a:pPr>
            <a:endParaRPr lang="en-US" dirty="0"/>
          </a:p>
        </p:txBody>
      </p:sp>
      <p:sp>
        <p:nvSpPr>
          <p:cNvPr id="2" name="Title 1">
            <a:extLst>
              <a:ext uri="{FF2B5EF4-FFF2-40B4-BE49-F238E27FC236}">
                <a16:creationId xmlns:a16="http://schemas.microsoft.com/office/drawing/2014/main" id="{0B2B1B58-A52C-80B2-FC19-2343993C63D3}"/>
              </a:ext>
            </a:extLst>
          </p:cNvPr>
          <p:cNvSpPr>
            <a:spLocks noGrp="1"/>
          </p:cNvSpPr>
          <p:nvPr>
            <p:ph type="title"/>
          </p:nvPr>
        </p:nvSpPr>
        <p:spPr>
          <a:xfrm>
            <a:off x="450362" y="457199"/>
            <a:ext cx="4778863" cy="1676401"/>
          </a:xfrm>
        </p:spPr>
        <p:txBody>
          <a:bodyPr>
            <a:normAutofit fontScale="90000"/>
          </a:bodyPr>
          <a:lstStyle/>
          <a:p>
            <a:r>
              <a:rPr lang="en-US" dirty="0"/>
              <a:t>Plan for a Loved One With Special Needs: A Focus </a:t>
            </a:r>
            <a:br>
              <a:rPr lang="en-US" dirty="0"/>
            </a:br>
            <a:r>
              <a:rPr lang="en-US" dirty="0"/>
              <a:t>on Financial Support for </a:t>
            </a:r>
            <a:br>
              <a:rPr lang="en-US" dirty="0"/>
            </a:br>
            <a:r>
              <a:rPr lang="en-US" dirty="0"/>
              <a:t>Specialized Estate Planning</a:t>
            </a:r>
          </a:p>
        </p:txBody>
      </p:sp>
      <p:sp>
        <p:nvSpPr>
          <p:cNvPr id="9" name="Text Placeholder 8">
            <a:extLst>
              <a:ext uri="{FF2B5EF4-FFF2-40B4-BE49-F238E27FC236}">
                <a16:creationId xmlns:a16="http://schemas.microsoft.com/office/drawing/2014/main" id="{9A5609A7-5267-E0E6-A357-6DFE98CB1F66}"/>
              </a:ext>
            </a:extLst>
          </p:cNvPr>
          <p:cNvSpPr>
            <a:spLocks noGrp="1"/>
          </p:cNvSpPr>
          <p:nvPr>
            <p:ph type="body" sz="quarter" idx="12"/>
          </p:nvPr>
        </p:nvSpPr>
        <p:spPr/>
        <p:txBody>
          <a:bodyPr/>
          <a:lstStyle/>
          <a:p>
            <a:endParaRPr lang="en-US"/>
          </a:p>
        </p:txBody>
      </p:sp>
      <p:sp>
        <p:nvSpPr>
          <p:cNvPr id="4" name="Date Placeholder 3">
            <a:extLst>
              <a:ext uri="{FF2B5EF4-FFF2-40B4-BE49-F238E27FC236}">
                <a16:creationId xmlns:a16="http://schemas.microsoft.com/office/drawing/2014/main" id="{027DBEDF-CFE6-1C49-B94B-C03793336DEE}"/>
              </a:ext>
            </a:extLst>
          </p:cNvPr>
          <p:cNvSpPr>
            <a:spLocks noGrp="1"/>
          </p:cNvSpPr>
          <p:nvPr>
            <p:ph type="dt" sz="half" idx="2"/>
          </p:nvPr>
        </p:nvSpPr>
        <p:spPr/>
        <p:txBody>
          <a:bodyPr/>
          <a:lstStyle/>
          <a:p>
            <a:r>
              <a:rPr lang="en-US"/>
              <a:t>2024/01/23</a:t>
            </a:r>
            <a:endParaRPr lang="en-US" dirty="0"/>
          </a:p>
        </p:txBody>
      </p:sp>
      <p:sp>
        <p:nvSpPr>
          <p:cNvPr id="5" name="Footer Placeholder 4">
            <a:extLst>
              <a:ext uri="{FF2B5EF4-FFF2-40B4-BE49-F238E27FC236}">
                <a16:creationId xmlns:a16="http://schemas.microsoft.com/office/drawing/2014/main" id="{2C7C3C27-0B67-F743-B7BC-82F6AE348D5D}"/>
              </a:ext>
            </a:extLst>
          </p:cNvPr>
          <p:cNvSpPr>
            <a:spLocks noGrp="1"/>
          </p:cNvSpPr>
          <p:nvPr>
            <p:ph type="ftr" sz="quarter" idx="3"/>
          </p:nvPr>
        </p:nvSpPr>
        <p:spPr/>
        <p:txBody>
          <a:bodyPr/>
          <a:lstStyle/>
          <a:p>
            <a:r>
              <a:rPr lang="en-US"/>
              <a:t>SB-10021-56</a:t>
            </a:r>
            <a:endParaRPr lang="en-US" dirty="0"/>
          </a:p>
        </p:txBody>
      </p:sp>
      <p:sp>
        <p:nvSpPr>
          <p:cNvPr id="6" name="Slide Number Placeholder 5">
            <a:extLst>
              <a:ext uri="{FF2B5EF4-FFF2-40B4-BE49-F238E27FC236}">
                <a16:creationId xmlns:a16="http://schemas.microsoft.com/office/drawing/2014/main" id="{7C03DD46-A7AF-38BA-66BE-BBD93DB8A79C}"/>
              </a:ext>
            </a:extLst>
          </p:cNvPr>
          <p:cNvSpPr>
            <a:spLocks noGrp="1"/>
          </p:cNvSpPr>
          <p:nvPr>
            <p:ph type="sldNum" sz="quarter" idx="4"/>
          </p:nvPr>
        </p:nvSpPr>
        <p:spPr/>
        <p:txBody>
          <a:bodyPr/>
          <a:lstStyle/>
          <a:p>
            <a:fld id="{1C0B272F-4456-0844-949C-3E7D42274ABC}" type="slidenum">
              <a:rPr lang="en-US" smtClean="0"/>
              <a:pPr/>
              <a:t>9</a:t>
            </a:fld>
            <a:endParaRPr lang="en-US" dirty="0"/>
          </a:p>
        </p:txBody>
      </p:sp>
      <p:cxnSp>
        <p:nvCxnSpPr>
          <p:cNvPr id="7" name="Straight Connector 6">
            <a:extLst>
              <a:ext uri="{FF2B5EF4-FFF2-40B4-BE49-F238E27FC236}">
                <a16:creationId xmlns:a16="http://schemas.microsoft.com/office/drawing/2014/main" id="{A9205EDD-7DF8-44E8-E8CF-1E7E151328FC}"/>
              </a:ext>
            </a:extLst>
          </p:cNvPr>
          <p:cNvCxnSpPr/>
          <p:nvPr/>
        </p:nvCxnSpPr>
        <p:spPr>
          <a:xfrm>
            <a:off x="457201" y="2345585"/>
            <a:ext cx="688566"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135346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3209F44E-9446-CBE9-6CA9-59B5DC1C8EB2}"/>
              </a:ext>
            </a:extLst>
          </p:cNvPr>
          <p:cNvSpPr>
            <a:spLocks noGrp="1"/>
          </p:cNvSpPr>
          <p:nvPr>
            <p:ph type="subTitle" idx="1"/>
          </p:nvPr>
        </p:nvSpPr>
        <p:spPr>
          <a:xfrm>
            <a:off x="457200" y="3521075"/>
            <a:ext cx="6367848" cy="1655762"/>
          </a:xfrm>
        </p:spPr>
        <p:txBody>
          <a:bodyPr>
            <a:normAutofit/>
          </a:bodyPr>
          <a:lstStyle/>
          <a:p>
            <a:r>
              <a:rPr lang="en-US" sz="2400" dirty="0"/>
              <a:t>First-party and Third-party Trusts</a:t>
            </a:r>
          </a:p>
        </p:txBody>
      </p:sp>
      <p:sp>
        <p:nvSpPr>
          <p:cNvPr id="2" name="Title 1">
            <a:extLst>
              <a:ext uri="{FF2B5EF4-FFF2-40B4-BE49-F238E27FC236}">
                <a16:creationId xmlns:a16="http://schemas.microsoft.com/office/drawing/2014/main" id="{6CC30A49-61CE-0372-C030-31B78B352E40}"/>
              </a:ext>
            </a:extLst>
          </p:cNvPr>
          <p:cNvSpPr>
            <a:spLocks noGrp="1"/>
          </p:cNvSpPr>
          <p:nvPr>
            <p:ph type="ctrTitle"/>
          </p:nvPr>
        </p:nvSpPr>
        <p:spPr>
          <a:xfrm>
            <a:off x="457200" y="1533653"/>
            <a:ext cx="6367848" cy="1895347"/>
          </a:xfrm>
        </p:spPr>
        <p:txBody>
          <a:bodyPr/>
          <a:lstStyle/>
          <a:p>
            <a:r>
              <a:rPr lang="en-US" dirty="0"/>
              <a:t>Special Needs Trusts</a:t>
            </a:r>
          </a:p>
        </p:txBody>
      </p:sp>
      <p:sp>
        <p:nvSpPr>
          <p:cNvPr id="7" name="Text Placeholder 6">
            <a:extLst>
              <a:ext uri="{FF2B5EF4-FFF2-40B4-BE49-F238E27FC236}">
                <a16:creationId xmlns:a16="http://schemas.microsoft.com/office/drawing/2014/main" id="{8AE01351-2F66-4DE5-F136-AD78A3F09D0C}"/>
              </a:ext>
            </a:extLst>
          </p:cNvPr>
          <p:cNvSpPr>
            <a:spLocks noGrp="1"/>
          </p:cNvSpPr>
          <p:nvPr>
            <p:ph type="body" sz="quarter" idx="12"/>
          </p:nvPr>
        </p:nvSpPr>
        <p:spPr/>
        <p:txBody>
          <a:bodyPr/>
          <a:lstStyle/>
          <a:p>
            <a:endParaRPr lang="en-US"/>
          </a:p>
        </p:txBody>
      </p:sp>
    </p:spTree>
    <p:extLst>
      <p:ext uri="{BB962C8B-B14F-4D97-AF65-F5344CB8AC3E}">
        <p14:creationId xmlns:p14="http://schemas.microsoft.com/office/powerpoint/2010/main" val="235886107"/>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E5D645-4C33-BBAA-D1B0-B3222D2828B2}"/>
              </a:ext>
            </a:extLst>
          </p:cNvPr>
          <p:cNvSpPr>
            <a:spLocks noGrp="1"/>
          </p:cNvSpPr>
          <p:nvPr>
            <p:ph type="title"/>
          </p:nvPr>
        </p:nvSpPr>
        <p:spPr/>
        <p:txBody>
          <a:bodyPr/>
          <a:lstStyle/>
          <a:p>
            <a:r>
              <a:rPr lang="en-US" dirty="0"/>
              <a:t>Special Needs Trusts</a:t>
            </a:r>
          </a:p>
        </p:txBody>
      </p:sp>
      <p:sp>
        <p:nvSpPr>
          <p:cNvPr id="3" name="Content Placeholder 2">
            <a:extLst>
              <a:ext uri="{FF2B5EF4-FFF2-40B4-BE49-F238E27FC236}">
                <a16:creationId xmlns:a16="http://schemas.microsoft.com/office/drawing/2014/main" id="{ECA3D58B-DD86-AFC9-32D6-20D70AA37367}"/>
              </a:ext>
            </a:extLst>
          </p:cNvPr>
          <p:cNvSpPr>
            <a:spLocks noGrp="1"/>
          </p:cNvSpPr>
          <p:nvPr>
            <p:ph idx="1"/>
          </p:nvPr>
        </p:nvSpPr>
        <p:spPr>
          <a:xfrm>
            <a:off x="450363" y="1656463"/>
            <a:ext cx="11051076" cy="3305502"/>
          </a:xfrm>
        </p:spPr>
        <p:txBody>
          <a:bodyPr>
            <a:normAutofit/>
          </a:bodyPr>
          <a:lstStyle/>
          <a:p>
            <a:r>
              <a:rPr lang="en-US" dirty="0"/>
              <a:t>Supplemental Security Income (SSI)</a:t>
            </a:r>
          </a:p>
          <a:p>
            <a:pPr lvl="1"/>
            <a:r>
              <a:rPr lang="en-US" sz="2000" dirty="0"/>
              <a:t>Provides limited income for basic needs (also includes Medicaid to provide health care) so inheriting a financial windfall could jeopardize eligibility</a:t>
            </a:r>
          </a:p>
          <a:p>
            <a:pPr lvl="1"/>
            <a:r>
              <a:rPr lang="en-US" sz="2000" dirty="0"/>
              <a:t>Eligibility requirements cap an individual’s countable resources at $2,000/month ($3,000/month for a couple)</a:t>
            </a:r>
          </a:p>
          <a:p>
            <a:pPr lvl="2"/>
            <a:r>
              <a:rPr lang="en-US" sz="2000" dirty="0"/>
              <a:t>Examples of countable resources: cash, bank accounts, stocks, life insurance</a:t>
            </a:r>
          </a:p>
          <a:p>
            <a:r>
              <a:rPr lang="en-US" dirty="0"/>
              <a:t>Special Needs Trusts</a:t>
            </a:r>
          </a:p>
          <a:p>
            <a:pPr lvl="1"/>
            <a:r>
              <a:rPr lang="en-US" sz="2000" dirty="0"/>
              <a:t>Income protection while providing supplemental financial support</a:t>
            </a:r>
          </a:p>
        </p:txBody>
      </p:sp>
      <p:sp>
        <p:nvSpPr>
          <p:cNvPr id="7" name="Text Placeholder 6">
            <a:extLst>
              <a:ext uri="{FF2B5EF4-FFF2-40B4-BE49-F238E27FC236}">
                <a16:creationId xmlns:a16="http://schemas.microsoft.com/office/drawing/2014/main" id="{1DE44D49-C677-F17F-C401-16C1A22E3E7E}"/>
              </a:ext>
            </a:extLst>
          </p:cNvPr>
          <p:cNvSpPr>
            <a:spLocks noGrp="1"/>
          </p:cNvSpPr>
          <p:nvPr>
            <p:ph type="body" sz="quarter" idx="12"/>
          </p:nvPr>
        </p:nvSpPr>
        <p:spPr/>
        <p:txBody>
          <a:bodyPr/>
          <a:lstStyle/>
          <a:p>
            <a:endParaRPr lang="en-US"/>
          </a:p>
        </p:txBody>
      </p:sp>
      <p:sp>
        <p:nvSpPr>
          <p:cNvPr id="4" name="TextBox 3">
            <a:extLst>
              <a:ext uri="{FF2B5EF4-FFF2-40B4-BE49-F238E27FC236}">
                <a16:creationId xmlns:a16="http://schemas.microsoft.com/office/drawing/2014/main" id="{D1CC4804-18D5-DBD3-E179-A34A2FBC2FAB}"/>
              </a:ext>
            </a:extLst>
          </p:cNvPr>
          <p:cNvSpPr txBox="1"/>
          <p:nvPr/>
        </p:nvSpPr>
        <p:spPr>
          <a:xfrm>
            <a:off x="450362" y="5689675"/>
            <a:ext cx="9260959" cy="246221"/>
          </a:xfrm>
          <a:prstGeom prst="rect">
            <a:avLst/>
          </a:prstGeom>
          <a:noFill/>
        </p:spPr>
        <p:txBody>
          <a:bodyPr wrap="square" rtlCol="0">
            <a:spAutoFit/>
          </a:bodyPr>
          <a:lstStyle/>
          <a:p>
            <a:r>
              <a:rPr lang="en-US" sz="1000" dirty="0">
                <a:solidFill>
                  <a:schemeClr val="accent3"/>
                </a:solidFill>
              </a:rPr>
              <a:t>U.S. Social Security Administration Spotlight on Resources — 2023 Edition </a:t>
            </a:r>
            <a:r>
              <a:rPr lang="en-US" sz="1000" dirty="0" err="1">
                <a:solidFill>
                  <a:schemeClr val="accent3"/>
                </a:solidFill>
              </a:rPr>
              <a:t>SSA.gov</a:t>
            </a:r>
            <a:endParaRPr lang="en-US" sz="1000" dirty="0">
              <a:solidFill>
                <a:schemeClr val="accent3"/>
              </a:solidFill>
            </a:endParaRPr>
          </a:p>
        </p:txBody>
      </p:sp>
      <p:sp>
        <p:nvSpPr>
          <p:cNvPr id="5" name="Date Placeholder 4">
            <a:extLst>
              <a:ext uri="{FF2B5EF4-FFF2-40B4-BE49-F238E27FC236}">
                <a16:creationId xmlns:a16="http://schemas.microsoft.com/office/drawing/2014/main" id="{A24FE875-D940-CFF6-E8E4-18B82CABEC24}"/>
              </a:ext>
            </a:extLst>
          </p:cNvPr>
          <p:cNvSpPr>
            <a:spLocks noGrp="1"/>
          </p:cNvSpPr>
          <p:nvPr>
            <p:ph type="dt" sz="half" idx="2"/>
          </p:nvPr>
        </p:nvSpPr>
        <p:spPr/>
        <p:txBody>
          <a:bodyPr/>
          <a:lstStyle/>
          <a:p>
            <a:pPr algn="ctr"/>
            <a:r>
              <a:rPr lang="en-US"/>
              <a:t>2024/01/23</a:t>
            </a:r>
            <a:endParaRPr lang="en-US" dirty="0"/>
          </a:p>
        </p:txBody>
      </p:sp>
      <p:sp>
        <p:nvSpPr>
          <p:cNvPr id="6" name="Footer Placeholder 5">
            <a:extLst>
              <a:ext uri="{FF2B5EF4-FFF2-40B4-BE49-F238E27FC236}">
                <a16:creationId xmlns:a16="http://schemas.microsoft.com/office/drawing/2014/main" id="{DCF8FF05-C45D-470C-3195-86C8B50D59A7}"/>
              </a:ext>
            </a:extLst>
          </p:cNvPr>
          <p:cNvSpPr>
            <a:spLocks noGrp="1"/>
          </p:cNvSpPr>
          <p:nvPr>
            <p:ph type="ftr" sz="quarter" idx="3"/>
          </p:nvPr>
        </p:nvSpPr>
        <p:spPr/>
        <p:txBody>
          <a:bodyPr/>
          <a:lstStyle/>
          <a:p>
            <a:r>
              <a:rPr lang="en-US"/>
              <a:t>SB-10021-56</a:t>
            </a:r>
            <a:endParaRPr lang="en-US" dirty="0"/>
          </a:p>
        </p:txBody>
      </p:sp>
      <p:sp>
        <p:nvSpPr>
          <p:cNvPr id="8" name="Slide Number Placeholder 7">
            <a:extLst>
              <a:ext uri="{FF2B5EF4-FFF2-40B4-BE49-F238E27FC236}">
                <a16:creationId xmlns:a16="http://schemas.microsoft.com/office/drawing/2014/main" id="{4945C793-1102-27E0-E8F9-0EF87FB3BC33}"/>
              </a:ext>
            </a:extLst>
          </p:cNvPr>
          <p:cNvSpPr>
            <a:spLocks noGrp="1"/>
          </p:cNvSpPr>
          <p:nvPr>
            <p:ph type="sldNum" sz="quarter" idx="4"/>
          </p:nvPr>
        </p:nvSpPr>
        <p:spPr/>
        <p:txBody>
          <a:bodyPr/>
          <a:lstStyle/>
          <a:p>
            <a:fld id="{1C0B272F-4456-0844-949C-3E7D42274ABC}" type="slidenum">
              <a:rPr lang="en-US" smtClean="0"/>
              <a:pPr/>
              <a:t>11</a:t>
            </a:fld>
            <a:endParaRPr lang="en-US" dirty="0"/>
          </a:p>
        </p:txBody>
      </p:sp>
    </p:spTree>
    <p:extLst>
      <p:ext uri="{BB962C8B-B14F-4D97-AF65-F5344CB8AC3E}">
        <p14:creationId xmlns:p14="http://schemas.microsoft.com/office/powerpoint/2010/main" val="966028933"/>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E9055E-9F1E-B491-F19C-30380C496CD0}"/>
              </a:ext>
            </a:extLst>
          </p:cNvPr>
          <p:cNvSpPr>
            <a:spLocks noGrp="1"/>
          </p:cNvSpPr>
          <p:nvPr>
            <p:ph type="title"/>
          </p:nvPr>
        </p:nvSpPr>
        <p:spPr/>
        <p:txBody>
          <a:bodyPr/>
          <a:lstStyle/>
          <a:p>
            <a:r>
              <a:rPr lang="en-US" dirty="0"/>
              <a:t>Special Needs Trusts</a:t>
            </a:r>
          </a:p>
        </p:txBody>
      </p:sp>
      <p:sp>
        <p:nvSpPr>
          <p:cNvPr id="3" name="Content Placeholder 2">
            <a:extLst>
              <a:ext uri="{FF2B5EF4-FFF2-40B4-BE49-F238E27FC236}">
                <a16:creationId xmlns:a16="http://schemas.microsoft.com/office/drawing/2014/main" id="{50267675-D204-E099-F212-27534B249665}"/>
              </a:ext>
            </a:extLst>
          </p:cNvPr>
          <p:cNvSpPr>
            <a:spLocks noGrp="1"/>
          </p:cNvSpPr>
          <p:nvPr>
            <p:ph idx="1"/>
          </p:nvPr>
        </p:nvSpPr>
        <p:spPr>
          <a:xfrm>
            <a:off x="450362" y="2224417"/>
            <a:ext cx="11291275" cy="2468607"/>
          </a:xfrm>
        </p:spPr>
        <p:txBody>
          <a:bodyPr>
            <a:normAutofit/>
          </a:bodyPr>
          <a:lstStyle/>
          <a:p>
            <a:r>
              <a:rPr lang="en-US" dirty="0"/>
              <a:t>First-party Trust</a:t>
            </a:r>
          </a:p>
          <a:p>
            <a:pPr lvl="1"/>
            <a:r>
              <a:rPr lang="en-US" sz="2000" dirty="0"/>
              <a:t>Funded by the person with a disability (for example, personal injury settlement)</a:t>
            </a:r>
          </a:p>
          <a:p>
            <a:r>
              <a:rPr lang="en-US" dirty="0"/>
              <a:t>Third-party Trust</a:t>
            </a:r>
          </a:p>
          <a:p>
            <a:pPr lvl="1"/>
            <a:r>
              <a:rPr lang="en-US" sz="2000" dirty="0"/>
              <a:t>Funded by someone other than the beneficiary</a:t>
            </a:r>
          </a:p>
        </p:txBody>
      </p:sp>
      <p:sp>
        <p:nvSpPr>
          <p:cNvPr id="5" name="Text Placeholder 4">
            <a:extLst>
              <a:ext uri="{FF2B5EF4-FFF2-40B4-BE49-F238E27FC236}">
                <a16:creationId xmlns:a16="http://schemas.microsoft.com/office/drawing/2014/main" id="{73D84889-7584-EF3A-8D33-9FD471F283C8}"/>
              </a:ext>
            </a:extLst>
          </p:cNvPr>
          <p:cNvSpPr>
            <a:spLocks noGrp="1"/>
          </p:cNvSpPr>
          <p:nvPr>
            <p:ph type="body" sz="quarter" idx="12"/>
          </p:nvPr>
        </p:nvSpPr>
        <p:spPr/>
        <p:txBody>
          <a:bodyPr/>
          <a:lstStyle/>
          <a:p>
            <a:endParaRPr lang="en-US"/>
          </a:p>
        </p:txBody>
      </p:sp>
      <p:sp>
        <p:nvSpPr>
          <p:cNvPr id="6" name="Text Placeholder 5">
            <a:extLst>
              <a:ext uri="{FF2B5EF4-FFF2-40B4-BE49-F238E27FC236}">
                <a16:creationId xmlns:a16="http://schemas.microsoft.com/office/drawing/2014/main" id="{4667596A-D77E-9171-3356-310C80281928}"/>
              </a:ext>
            </a:extLst>
          </p:cNvPr>
          <p:cNvSpPr>
            <a:spLocks noGrp="1"/>
          </p:cNvSpPr>
          <p:nvPr>
            <p:ph type="body" sz="quarter" idx="13"/>
          </p:nvPr>
        </p:nvSpPr>
        <p:spPr/>
        <p:txBody>
          <a:bodyPr/>
          <a:lstStyle/>
          <a:p>
            <a:r>
              <a:rPr lang="en-US" dirty="0"/>
              <a:t>There are two general categories for special needs trusts: </a:t>
            </a:r>
          </a:p>
        </p:txBody>
      </p:sp>
      <p:sp>
        <p:nvSpPr>
          <p:cNvPr id="7" name="TextBox 6">
            <a:extLst>
              <a:ext uri="{FF2B5EF4-FFF2-40B4-BE49-F238E27FC236}">
                <a16:creationId xmlns:a16="http://schemas.microsoft.com/office/drawing/2014/main" id="{2B3C5DDB-0D5A-5C1F-3BB6-EC9D1F2E2579}"/>
              </a:ext>
            </a:extLst>
          </p:cNvPr>
          <p:cNvSpPr txBox="1"/>
          <p:nvPr/>
        </p:nvSpPr>
        <p:spPr>
          <a:xfrm>
            <a:off x="450362" y="5680727"/>
            <a:ext cx="9260959" cy="246221"/>
          </a:xfrm>
          <a:prstGeom prst="rect">
            <a:avLst/>
          </a:prstGeom>
          <a:noFill/>
        </p:spPr>
        <p:txBody>
          <a:bodyPr wrap="square" rtlCol="0">
            <a:spAutoFit/>
          </a:bodyPr>
          <a:lstStyle/>
          <a:p>
            <a:r>
              <a:rPr lang="en-US" sz="1000" dirty="0">
                <a:solidFill>
                  <a:schemeClr val="accent3"/>
                </a:solidFill>
              </a:rPr>
              <a:t>The Arc: An Overview of Special Needs Trusts: </a:t>
            </a:r>
            <a:r>
              <a:rPr lang="en-US" sz="1000" dirty="0" err="1">
                <a:solidFill>
                  <a:schemeClr val="accent3"/>
                </a:solidFill>
              </a:rPr>
              <a:t>TheArc.org</a:t>
            </a:r>
            <a:endParaRPr lang="en-US" sz="1000" dirty="0">
              <a:solidFill>
                <a:schemeClr val="accent3"/>
              </a:solidFill>
            </a:endParaRPr>
          </a:p>
        </p:txBody>
      </p:sp>
      <p:sp>
        <p:nvSpPr>
          <p:cNvPr id="4" name="Date Placeholder 3">
            <a:extLst>
              <a:ext uri="{FF2B5EF4-FFF2-40B4-BE49-F238E27FC236}">
                <a16:creationId xmlns:a16="http://schemas.microsoft.com/office/drawing/2014/main" id="{B6A9F5BD-5342-6D08-C212-8C492FBC61B3}"/>
              </a:ext>
            </a:extLst>
          </p:cNvPr>
          <p:cNvSpPr>
            <a:spLocks noGrp="1"/>
          </p:cNvSpPr>
          <p:nvPr>
            <p:ph type="dt" sz="half" idx="2"/>
          </p:nvPr>
        </p:nvSpPr>
        <p:spPr/>
        <p:txBody>
          <a:bodyPr/>
          <a:lstStyle/>
          <a:p>
            <a:r>
              <a:rPr lang="en-US"/>
              <a:t>2024/01/23</a:t>
            </a:r>
            <a:endParaRPr lang="en-US" dirty="0"/>
          </a:p>
        </p:txBody>
      </p:sp>
      <p:sp>
        <p:nvSpPr>
          <p:cNvPr id="8" name="Footer Placeholder 7">
            <a:extLst>
              <a:ext uri="{FF2B5EF4-FFF2-40B4-BE49-F238E27FC236}">
                <a16:creationId xmlns:a16="http://schemas.microsoft.com/office/drawing/2014/main" id="{4E1CD445-5D25-7BD9-C3EE-23CDAD1FA40B}"/>
              </a:ext>
            </a:extLst>
          </p:cNvPr>
          <p:cNvSpPr>
            <a:spLocks noGrp="1"/>
          </p:cNvSpPr>
          <p:nvPr>
            <p:ph type="ftr" sz="quarter" idx="3"/>
          </p:nvPr>
        </p:nvSpPr>
        <p:spPr/>
        <p:txBody>
          <a:bodyPr/>
          <a:lstStyle/>
          <a:p>
            <a:r>
              <a:rPr lang="en-US"/>
              <a:t>SB-10021-56</a:t>
            </a:r>
            <a:endParaRPr lang="en-US" dirty="0"/>
          </a:p>
        </p:txBody>
      </p:sp>
      <p:sp>
        <p:nvSpPr>
          <p:cNvPr id="9" name="Slide Number Placeholder 8">
            <a:extLst>
              <a:ext uri="{FF2B5EF4-FFF2-40B4-BE49-F238E27FC236}">
                <a16:creationId xmlns:a16="http://schemas.microsoft.com/office/drawing/2014/main" id="{718649D3-F0E3-1620-2308-4D9554EF5297}"/>
              </a:ext>
            </a:extLst>
          </p:cNvPr>
          <p:cNvSpPr>
            <a:spLocks noGrp="1"/>
          </p:cNvSpPr>
          <p:nvPr>
            <p:ph type="sldNum" sz="quarter" idx="4"/>
          </p:nvPr>
        </p:nvSpPr>
        <p:spPr/>
        <p:txBody>
          <a:bodyPr/>
          <a:lstStyle/>
          <a:p>
            <a:fld id="{1C0B272F-4456-0844-949C-3E7D42274ABC}" type="slidenum">
              <a:rPr lang="en-US" smtClean="0"/>
              <a:pPr/>
              <a:t>12</a:t>
            </a:fld>
            <a:endParaRPr lang="en-US" dirty="0"/>
          </a:p>
        </p:txBody>
      </p:sp>
    </p:spTree>
    <p:extLst>
      <p:ext uri="{BB962C8B-B14F-4D97-AF65-F5344CB8AC3E}">
        <p14:creationId xmlns:p14="http://schemas.microsoft.com/office/powerpoint/2010/main" val="1938825871"/>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49A50-3467-A7E8-828A-1E4A2062919F}"/>
              </a:ext>
            </a:extLst>
          </p:cNvPr>
          <p:cNvSpPr>
            <a:spLocks noGrp="1"/>
          </p:cNvSpPr>
          <p:nvPr>
            <p:ph type="title"/>
          </p:nvPr>
        </p:nvSpPr>
        <p:spPr/>
        <p:txBody>
          <a:bodyPr/>
          <a:lstStyle/>
          <a:p>
            <a:r>
              <a:rPr lang="en-US" dirty="0"/>
              <a:t>Special Needs Trusts</a:t>
            </a:r>
          </a:p>
        </p:txBody>
      </p:sp>
      <p:sp>
        <p:nvSpPr>
          <p:cNvPr id="3" name="Content Placeholder 2">
            <a:extLst>
              <a:ext uri="{FF2B5EF4-FFF2-40B4-BE49-F238E27FC236}">
                <a16:creationId xmlns:a16="http://schemas.microsoft.com/office/drawing/2014/main" id="{44482282-B254-E460-D8BB-FF3E90DFA3BF}"/>
              </a:ext>
            </a:extLst>
          </p:cNvPr>
          <p:cNvSpPr>
            <a:spLocks noGrp="1"/>
          </p:cNvSpPr>
          <p:nvPr>
            <p:ph idx="1"/>
          </p:nvPr>
        </p:nvSpPr>
        <p:spPr>
          <a:xfrm>
            <a:off x="450362" y="2493762"/>
            <a:ext cx="4939785" cy="3325123"/>
          </a:xfrm>
          <a:solidFill>
            <a:schemeClr val="bg1"/>
          </a:solidFill>
          <a:effectLst>
            <a:outerShdw blurRad="375345" dist="81182" dir="2700000" sx="97998" sy="97998" algn="tl" rotWithShape="0">
              <a:prstClr val="black">
                <a:alpha val="16000"/>
              </a:prstClr>
            </a:outerShdw>
          </a:effectLst>
        </p:spPr>
        <p:txBody>
          <a:bodyPr lIns="274320" tIns="365760" rIns="182880" bIns="182880" numCol="1">
            <a:normAutofit fontScale="92500" lnSpcReduction="10000"/>
          </a:bodyPr>
          <a:lstStyle/>
          <a:p>
            <a:pPr marL="0" indent="0">
              <a:buNone/>
            </a:pPr>
            <a:r>
              <a:rPr lang="en-US" b="1" dirty="0"/>
              <a:t>Common Uses</a:t>
            </a:r>
          </a:p>
          <a:p>
            <a:pPr>
              <a:spcBef>
                <a:spcPts val="1100"/>
              </a:spcBef>
              <a:buFont typeface="Wingdings" pitchFamily="2" charset="2"/>
              <a:buChar char="ü"/>
            </a:pPr>
            <a:r>
              <a:rPr lang="en-US" dirty="0"/>
              <a:t> Health care</a:t>
            </a:r>
          </a:p>
          <a:p>
            <a:pPr>
              <a:spcBef>
                <a:spcPts val="500"/>
              </a:spcBef>
              <a:buFont typeface="Wingdings" pitchFamily="2" charset="2"/>
              <a:buChar char="ü"/>
            </a:pPr>
            <a:r>
              <a:rPr lang="en-US" dirty="0"/>
              <a:t> Therapies</a:t>
            </a:r>
          </a:p>
          <a:p>
            <a:pPr>
              <a:spcBef>
                <a:spcPts val="500"/>
              </a:spcBef>
              <a:buFont typeface="Wingdings" pitchFamily="2" charset="2"/>
              <a:buChar char="ü"/>
            </a:pPr>
            <a:r>
              <a:rPr lang="en-US" dirty="0"/>
              <a:t> Assistive technology services not covered </a:t>
            </a:r>
            <a:br>
              <a:rPr lang="en-US" dirty="0"/>
            </a:br>
            <a:r>
              <a:rPr lang="en-US" dirty="0"/>
              <a:t> by Medicaid</a:t>
            </a:r>
          </a:p>
          <a:p>
            <a:pPr>
              <a:spcBef>
                <a:spcPts val="500"/>
              </a:spcBef>
              <a:buFont typeface="Wingdings" pitchFamily="2" charset="2"/>
              <a:buChar char="ü"/>
            </a:pPr>
            <a:r>
              <a:rPr lang="en-US" dirty="0"/>
              <a:t> Travel and entertainment</a:t>
            </a:r>
          </a:p>
          <a:p>
            <a:pPr>
              <a:spcBef>
                <a:spcPts val="500"/>
              </a:spcBef>
              <a:buFont typeface="Wingdings" pitchFamily="2" charset="2"/>
              <a:buChar char="ü"/>
            </a:pPr>
            <a:r>
              <a:rPr lang="en-US" dirty="0"/>
              <a:t> Hobbies</a:t>
            </a:r>
          </a:p>
          <a:p>
            <a:pPr>
              <a:spcBef>
                <a:spcPts val="500"/>
              </a:spcBef>
              <a:buFont typeface="Wingdings" pitchFamily="2" charset="2"/>
              <a:buChar char="ü"/>
            </a:pPr>
            <a:r>
              <a:rPr lang="en-US" dirty="0"/>
              <a:t> Pets</a:t>
            </a:r>
          </a:p>
          <a:p>
            <a:pPr>
              <a:spcBef>
                <a:spcPts val="500"/>
              </a:spcBef>
              <a:buFont typeface="Wingdings" pitchFamily="2" charset="2"/>
              <a:buChar char="ü"/>
            </a:pPr>
            <a:r>
              <a:rPr lang="en-US" dirty="0"/>
              <a:t> Furnishings</a:t>
            </a:r>
          </a:p>
          <a:p>
            <a:pPr marL="0" indent="0">
              <a:buNone/>
            </a:pPr>
            <a:endParaRPr lang="en-US" dirty="0"/>
          </a:p>
          <a:p>
            <a:pPr marL="0" indent="0">
              <a:buNone/>
            </a:pPr>
            <a:endParaRPr lang="en-US" dirty="0"/>
          </a:p>
        </p:txBody>
      </p:sp>
      <p:sp>
        <p:nvSpPr>
          <p:cNvPr id="4" name="Text Placeholder 3">
            <a:extLst>
              <a:ext uri="{FF2B5EF4-FFF2-40B4-BE49-F238E27FC236}">
                <a16:creationId xmlns:a16="http://schemas.microsoft.com/office/drawing/2014/main" id="{5A7AA170-54E1-3AFE-AE6E-A403B6658ACB}"/>
              </a:ext>
            </a:extLst>
          </p:cNvPr>
          <p:cNvSpPr>
            <a:spLocks noGrp="1"/>
          </p:cNvSpPr>
          <p:nvPr>
            <p:ph type="body" sz="quarter" idx="12"/>
          </p:nvPr>
        </p:nvSpPr>
        <p:spPr/>
        <p:txBody>
          <a:bodyPr/>
          <a:lstStyle/>
          <a:p>
            <a:endParaRPr lang="en-US" dirty="0"/>
          </a:p>
        </p:txBody>
      </p:sp>
      <p:sp>
        <p:nvSpPr>
          <p:cNvPr id="6" name="Text Placeholder 5">
            <a:extLst>
              <a:ext uri="{FF2B5EF4-FFF2-40B4-BE49-F238E27FC236}">
                <a16:creationId xmlns:a16="http://schemas.microsoft.com/office/drawing/2014/main" id="{CDCA9BD9-1138-4F72-AD51-224469EA849A}"/>
              </a:ext>
            </a:extLst>
          </p:cNvPr>
          <p:cNvSpPr>
            <a:spLocks noGrp="1"/>
          </p:cNvSpPr>
          <p:nvPr>
            <p:ph type="body" sz="quarter" idx="13"/>
          </p:nvPr>
        </p:nvSpPr>
        <p:spPr>
          <a:xfrm>
            <a:off x="465138" y="1655763"/>
            <a:ext cx="11276012" cy="724366"/>
          </a:xfrm>
        </p:spPr>
        <p:txBody>
          <a:bodyPr>
            <a:normAutofit/>
          </a:bodyPr>
          <a:lstStyle/>
          <a:p>
            <a:r>
              <a:rPr lang="en-US" dirty="0"/>
              <a:t>A special needs trust can be used for things that can improve the quality of life for your child, sibling, or loved one with a disability.</a:t>
            </a:r>
          </a:p>
        </p:txBody>
      </p:sp>
      <p:sp>
        <p:nvSpPr>
          <p:cNvPr id="8" name="TextBox 7">
            <a:extLst>
              <a:ext uri="{FF2B5EF4-FFF2-40B4-BE49-F238E27FC236}">
                <a16:creationId xmlns:a16="http://schemas.microsoft.com/office/drawing/2014/main" id="{446B5288-0B96-DE7F-D12C-21743CBD0F88}"/>
              </a:ext>
            </a:extLst>
          </p:cNvPr>
          <p:cNvSpPr txBox="1"/>
          <p:nvPr/>
        </p:nvSpPr>
        <p:spPr>
          <a:xfrm>
            <a:off x="947668" y="6126278"/>
            <a:ext cx="9260959" cy="246221"/>
          </a:xfrm>
          <a:prstGeom prst="rect">
            <a:avLst/>
          </a:prstGeom>
          <a:noFill/>
        </p:spPr>
        <p:txBody>
          <a:bodyPr wrap="square" rtlCol="0">
            <a:spAutoFit/>
          </a:bodyPr>
          <a:lstStyle/>
          <a:p>
            <a:r>
              <a:rPr lang="en-US" sz="1000" dirty="0">
                <a:solidFill>
                  <a:schemeClr val="accent3"/>
                </a:solidFill>
              </a:rPr>
              <a:t>The Arc: An Overview of Special Needs Trusts: </a:t>
            </a:r>
            <a:r>
              <a:rPr lang="en-US" sz="1000" dirty="0" err="1">
                <a:solidFill>
                  <a:schemeClr val="accent3"/>
                </a:solidFill>
              </a:rPr>
              <a:t>TheArc.org</a:t>
            </a:r>
            <a:endParaRPr lang="en-US" sz="1000" dirty="0">
              <a:solidFill>
                <a:schemeClr val="accent3"/>
              </a:solidFill>
            </a:endParaRPr>
          </a:p>
        </p:txBody>
      </p:sp>
      <p:sp>
        <p:nvSpPr>
          <p:cNvPr id="7" name="TextBox 6">
            <a:extLst>
              <a:ext uri="{FF2B5EF4-FFF2-40B4-BE49-F238E27FC236}">
                <a16:creationId xmlns:a16="http://schemas.microsoft.com/office/drawing/2014/main" id="{EB251851-FBD6-1C45-BB56-57D00E90EDB4}"/>
              </a:ext>
            </a:extLst>
          </p:cNvPr>
          <p:cNvSpPr txBox="1"/>
          <p:nvPr/>
        </p:nvSpPr>
        <p:spPr>
          <a:xfrm>
            <a:off x="5791116" y="2480327"/>
            <a:ext cx="4939785" cy="1854354"/>
          </a:xfrm>
          <a:prstGeom prst="rect">
            <a:avLst/>
          </a:prstGeom>
          <a:solidFill>
            <a:schemeClr val="bg1"/>
          </a:solidFill>
          <a:effectLst>
            <a:outerShdw blurRad="375345" dist="81182" dir="2700000" sx="97998" sy="97998" algn="tl" rotWithShape="0">
              <a:prstClr val="black">
                <a:alpha val="16000"/>
              </a:prstClr>
            </a:outerShdw>
          </a:effectLst>
        </p:spPr>
        <p:txBody>
          <a:bodyPr wrap="square" lIns="274320" tIns="365760" rIns="182880" bIns="182880">
            <a:spAutoFit/>
          </a:bodyPr>
          <a:lstStyle/>
          <a:p>
            <a:pPr>
              <a:lnSpc>
                <a:spcPct val="90000"/>
              </a:lnSpc>
              <a:spcBef>
                <a:spcPts val="1000"/>
              </a:spcBef>
            </a:pPr>
            <a:r>
              <a:rPr lang="en-US" sz="2000" b="1" dirty="0">
                <a:solidFill>
                  <a:schemeClr val="accent3"/>
                </a:solidFill>
                <a:cs typeface="Calibri" panose="020F0502020204030204" pitchFamily="34" charset="0"/>
              </a:rPr>
              <a:t>Excluded Items</a:t>
            </a:r>
          </a:p>
          <a:p>
            <a:pPr marL="342900" indent="-342900">
              <a:lnSpc>
                <a:spcPct val="90000"/>
              </a:lnSpc>
              <a:spcBef>
                <a:spcPts val="500"/>
              </a:spcBef>
              <a:buFont typeface="System Font Regular"/>
              <a:buChar char="X"/>
            </a:pPr>
            <a:r>
              <a:rPr lang="en-US" sz="2000" dirty="0">
                <a:solidFill>
                  <a:schemeClr val="accent3"/>
                </a:solidFill>
                <a:cs typeface="Calibri" panose="020F0502020204030204" pitchFamily="34" charset="0"/>
              </a:rPr>
              <a:t>Housing</a:t>
            </a:r>
          </a:p>
          <a:p>
            <a:pPr marL="342900" indent="-342900">
              <a:lnSpc>
                <a:spcPct val="90000"/>
              </a:lnSpc>
              <a:spcBef>
                <a:spcPts val="500"/>
              </a:spcBef>
              <a:buFont typeface="System Font Regular"/>
              <a:buChar char="X"/>
            </a:pPr>
            <a:r>
              <a:rPr lang="en-US" sz="2000" dirty="0">
                <a:solidFill>
                  <a:schemeClr val="accent3"/>
                </a:solidFill>
                <a:cs typeface="Calibri" panose="020F0502020204030204" pitchFamily="34" charset="0"/>
              </a:rPr>
              <a:t>Food or restaurant meals</a:t>
            </a:r>
          </a:p>
          <a:p>
            <a:pPr marL="342900" indent="-342900">
              <a:lnSpc>
                <a:spcPct val="90000"/>
              </a:lnSpc>
              <a:spcBef>
                <a:spcPts val="500"/>
              </a:spcBef>
              <a:buFont typeface="System Font Regular"/>
              <a:buChar char="X"/>
            </a:pPr>
            <a:r>
              <a:rPr lang="en-US" sz="2000" dirty="0">
                <a:solidFill>
                  <a:schemeClr val="accent3"/>
                </a:solidFill>
                <a:cs typeface="Calibri" panose="020F0502020204030204" pitchFamily="34" charset="0"/>
              </a:rPr>
              <a:t>Utilities</a:t>
            </a:r>
          </a:p>
        </p:txBody>
      </p:sp>
      <p:sp>
        <p:nvSpPr>
          <p:cNvPr id="10" name="Rectangle 9">
            <a:extLst>
              <a:ext uri="{FF2B5EF4-FFF2-40B4-BE49-F238E27FC236}">
                <a16:creationId xmlns:a16="http://schemas.microsoft.com/office/drawing/2014/main" id="{CB8845DC-CB44-F58C-1FA5-313FEC782215}"/>
              </a:ext>
            </a:extLst>
          </p:cNvPr>
          <p:cNvSpPr/>
          <p:nvPr/>
        </p:nvSpPr>
        <p:spPr>
          <a:xfrm>
            <a:off x="450362" y="2493762"/>
            <a:ext cx="4939785" cy="121260"/>
          </a:xfrm>
          <a:prstGeom prst="rect">
            <a:avLst/>
          </a:prstGeom>
          <a:solidFill>
            <a:srgbClr val="CBDD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AED16080-5EBC-02C0-9E0C-E8BB9335B640}"/>
              </a:ext>
            </a:extLst>
          </p:cNvPr>
          <p:cNvSpPr/>
          <p:nvPr/>
        </p:nvSpPr>
        <p:spPr>
          <a:xfrm>
            <a:off x="5813995" y="2493762"/>
            <a:ext cx="4916906" cy="121260"/>
          </a:xfrm>
          <a:prstGeom prst="rect">
            <a:avLst/>
          </a:prstGeom>
          <a:solidFill>
            <a:srgbClr val="A43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Date Placeholder 4">
            <a:extLst>
              <a:ext uri="{FF2B5EF4-FFF2-40B4-BE49-F238E27FC236}">
                <a16:creationId xmlns:a16="http://schemas.microsoft.com/office/drawing/2014/main" id="{D5F7F77D-1EF8-DE58-EFE4-CB231023AEF3}"/>
              </a:ext>
            </a:extLst>
          </p:cNvPr>
          <p:cNvSpPr>
            <a:spLocks noGrp="1"/>
          </p:cNvSpPr>
          <p:nvPr>
            <p:ph type="dt" sz="half" idx="2"/>
          </p:nvPr>
        </p:nvSpPr>
        <p:spPr/>
        <p:txBody>
          <a:bodyPr/>
          <a:lstStyle/>
          <a:p>
            <a:r>
              <a:rPr lang="en-US"/>
              <a:t>2024/01/23</a:t>
            </a:r>
            <a:endParaRPr lang="en-US" dirty="0"/>
          </a:p>
        </p:txBody>
      </p:sp>
      <p:sp>
        <p:nvSpPr>
          <p:cNvPr id="9" name="Footer Placeholder 8">
            <a:extLst>
              <a:ext uri="{FF2B5EF4-FFF2-40B4-BE49-F238E27FC236}">
                <a16:creationId xmlns:a16="http://schemas.microsoft.com/office/drawing/2014/main" id="{E5EB11EC-518D-DEAB-6438-FC3DE0583EB5}"/>
              </a:ext>
            </a:extLst>
          </p:cNvPr>
          <p:cNvSpPr>
            <a:spLocks noGrp="1"/>
          </p:cNvSpPr>
          <p:nvPr>
            <p:ph type="ftr" sz="quarter" idx="3"/>
          </p:nvPr>
        </p:nvSpPr>
        <p:spPr/>
        <p:txBody>
          <a:bodyPr/>
          <a:lstStyle/>
          <a:p>
            <a:r>
              <a:rPr lang="en-US"/>
              <a:t>SB-10021-56</a:t>
            </a:r>
            <a:endParaRPr lang="en-US" dirty="0"/>
          </a:p>
        </p:txBody>
      </p:sp>
      <p:sp>
        <p:nvSpPr>
          <p:cNvPr id="12" name="Slide Number Placeholder 11">
            <a:extLst>
              <a:ext uri="{FF2B5EF4-FFF2-40B4-BE49-F238E27FC236}">
                <a16:creationId xmlns:a16="http://schemas.microsoft.com/office/drawing/2014/main" id="{FCD09576-677D-A2E9-45F2-74765AD827AB}"/>
              </a:ext>
            </a:extLst>
          </p:cNvPr>
          <p:cNvSpPr>
            <a:spLocks noGrp="1"/>
          </p:cNvSpPr>
          <p:nvPr>
            <p:ph type="sldNum" sz="quarter" idx="4"/>
          </p:nvPr>
        </p:nvSpPr>
        <p:spPr/>
        <p:txBody>
          <a:bodyPr/>
          <a:lstStyle/>
          <a:p>
            <a:fld id="{1C0B272F-4456-0844-949C-3E7D42274ABC}" type="slidenum">
              <a:rPr lang="en-US" smtClean="0"/>
              <a:pPr/>
              <a:t>13</a:t>
            </a:fld>
            <a:endParaRPr lang="en-US" dirty="0"/>
          </a:p>
        </p:txBody>
      </p:sp>
    </p:spTree>
    <p:extLst>
      <p:ext uri="{BB962C8B-B14F-4D97-AF65-F5344CB8AC3E}">
        <p14:creationId xmlns:p14="http://schemas.microsoft.com/office/powerpoint/2010/main" val="1308232254"/>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E9055E-9F1E-B491-F19C-30380C496CD0}"/>
              </a:ext>
            </a:extLst>
          </p:cNvPr>
          <p:cNvSpPr>
            <a:spLocks noGrp="1"/>
          </p:cNvSpPr>
          <p:nvPr>
            <p:ph type="title"/>
          </p:nvPr>
        </p:nvSpPr>
        <p:spPr/>
        <p:txBody>
          <a:bodyPr/>
          <a:lstStyle/>
          <a:p>
            <a:r>
              <a:rPr lang="en-US" dirty="0"/>
              <a:t>Special Needs Trusts</a:t>
            </a:r>
          </a:p>
        </p:txBody>
      </p:sp>
      <p:sp>
        <p:nvSpPr>
          <p:cNvPr id="3" name="Content Placeholder 2">
            <a:extLst>
              <a:ext uri="{FF2B5EF4-FFF2-40B4-BE49-F238E27FC236}">
                <a16:creationId xmlns:a16="http://schemas.microsoft.com/office/drawing/2014/main" id="{50267675-D204-E099-F212-27534B249665}"/>
              </a:ext>
            </a:extLst>
          </p:cNvPr>
          <p:cNvSpPr>
            <a:spLocks noGrp="1"/>
          </p:cNvSpPr>
          <p:nvPr>
            <p:ph idx="1"/>
          </p:nvPr>
        </p:nvSpPr>
        <p:spPr>
          <a:xfrm>
            <a:off x="450362" y="2224417"/>
            <a:ext cx="11291275" cy="2872018"/>
          </a:xfrm>
        </p:spPr>
        <p:txBody>
          <a:bodyPr>
            <a:normAutofit/>
          </a:bodyPr>
          <a:lstStyle/>
          <a:p>
            <a:pPr marL="0" indent="0">
              <a:buNone/>
            </a:pPr>
            <a:r>
              <a:rPr lang="en-US" dirty="0"/>
              <a:t>You can establish a special needs trust and then fund it with assets from your estate:</a:t>
            </a:r>
          </a:p>
          <a:p>
            <a:pPr lvl="1"/>
            <a:r>
              <a:rPr lang="en-US" sz="2000" dirty="0"/>
              <a:t>Life insurance</a:t>
            </a:r>
          </a:p>
          <a:p>
            <a:pPr lvl="1"/>
            <a:r>
              <a:rPr lang="en-US" sz="2000" dirty="0"/>
              <a:t>Investments</a:t>
            </a:r>
          </a:p>
          <a:p>
            <a:pPr lvl="1"/>
            <a:r>
              <a:rPr lang="en-US" sz="2000" dirty="0"/>
              <a:t>Property</a:t>
            </a:r>
          </a:p>
          <a:p>
            <a:pPr lvl="1"/>
            <a:r>
              <a:rPr lang="en-US" sz="2000" dirty="0"/>
              <a:t>Cash</a:t>
            </a:r>
          </a:p>
          <a:p>
            <a:pPr lvl="1"/>
            <a:r>
              <a:rPr lang="en-US" sz="2000" dirty="0"/>
              <a:t>Retirement plan benefits</a:t>
            </a:r>
          </a:p>
          <a:p>
            <a:pPr marL="0" indent="0">
              <a:buNone/>
            </a:pPr>
            <a:endParaRPr lang="en-US" dirty="0"/>
          </a:p>
        </p:txBody>
      </p:sp>
      <p:sp>
        <p:nvSpPr>
          <p:cNvPr id="5" name="Text Placeholder 4">
            <a:extLst>
              <a:ext uri="{FF2B5EF4-FFF2-40B4-BE49-F238E27FC236}">
                <a16:creationId xmlns:a16="http://schemas.microsoft.com/office/drawing/2014/main" id="{C03540B2-6B4C-4F95-53FB-766949134A67}"/>
              </a:ext>
            </a:extLst>
          </p:cNvPr>
          <p:cNvSpPr>
            <a:spLocks noGrp="1"/>
          </p:cNvSpPr>
          <p:nvPr>
            <p:ph type="body" sz="quarter" idx="12"/>
          </p:nvPr>
        </p:nvSpPr>
        <p:spPr/>
        <p:txBody>
          <a:bodyPr/>
          <a:lstStyle/>
          <a:p>
            <a:endParaRPr lang="en-US"/>
          </a:p>
        </p:txBody>
      </p:sp>
      <p:sp>
        <p:nvSpPr>
          <p:cNvPr id="6" name="Text Placeholder 5">
            <a:extLst>
              <a:ext uri="{FF2B5EF4-FFF2-40B4-BE49-F238E27FC236}">
                <a16:creationId xmlns:a16="http://schemas.microsoft.com/office/drawing/2014/main" id="{44BE0A54-2CFB-D02D-6C6E-340A370B717F}"/>
              </a:ext>
            </a:extLst>
          </p:cNvPr>
          <p:cNvSpPr>
            <a:spLocks noGrp="1"/>
          </p:cNvSpPr>
          <p:nvPr>
            <p:ph type="body" sz="quarter" idx="13"/>
          </p:nvPr>
        </p:nvSpPr>
        <p:spPr/>
        <p:txBody>
          <a:bodyPr/>
          <a:lstStyle/>
          <a:p>
            <a:r>
              <a:rPr lang="en-US" dirty="0"/>
              <a:t>How is a third-party trust funded for your child or loved one? </a:t>
            </a:r>
          </a:p>
        </p:txBody>
      </p:sp>
      <p:sp>
        <p:nvSpPr>
          <p:cNvPr id="4" name="TextBox 3">
            <a:extLst>
              <a:ext uri="{FF2B5EF4-FFF2-40B4-BE49-F238E27FC236}">
                <a16:creationId xmlns:a16="http://schemas.microsoft.com/office/drawing/2014/main" id="{46F8BB93-E222-F9E0-65B5-E38CF46B4E7F}"/>
              </a:ext>
            </a:extLst>
          </p:cNvPr>
          <p:cNvSpPr txBox="1"/>
          <p:nvPr/>
        </p:nvSpPr>
        <p:spPr>
          <a:xfrm>
            <a:off x="450362" y="5680727"/>
            <a:ext cx="9260959" cy="246221"/>
          </a:xfrm>
          <a:prstGeom prst="rect">
            <a:avLst/>
          </a:prstGeom>
          <a:noFill/>
        </p:spPr>
        <p:txBody>
          <a:bodyPr wrap="square" rtlCol="0">
            <a:spAutoFit/>
          </a:bodyPr>
          <a:lstStyle/>
          <a:p>
            <a:r>
              <a:rPr lang="en-US" sz="1000" dirty="0">
                <a:solidFill>
                  <a:schemeClr val="accent3"/>
                </a:solidFill>
              </a:rPr>
              <a:t>Special Needs Alliance: Strategies for Funding a Special Needs Trust </a:t>
            </a:r>
            <a:r>
              <a:rPr lang="en-US" sz="1000" dirty="0" err="1">
                <a:solidFill>
                  <a:schemeClr val="accent3"/>
                </a:solidFill>
              </a:rPr>
              <a:t>SpecialNeedsAlliance.org</a:t>
            </a:r>
            <a:endParaRPr lang="en-US" sz="1000" dirty="0">
              <a:solidFill>
                <a:schemeClr val="accent3"/>
              </a:solidFill>
            </a:endParaRPr>
          </a:p>
        </p:txBody>
      </p:sp>
      <p:sp>
        <p:nvSpPr>
          <p:cNvPr id="7" name="Date Placeholder 6">
            <a:extLst>
              <a:ext uri="{FF2B5EF4-FFF2-40B4-BE49-F238E27FC236}">
                <a16:creationId xmlns:a16="http://schemas.microsoft.com/office/drawing/2014/main" id="{C6E75892-DDC8-8BAE-734B-1352C6025B9D}"/>
              </a:ext>
            </a:extLst>
          </p:cNvPr>
          <p:cNvSpPr>
            <a:spLocks noGrp="1"/>
          </p:cNvSpPr>
          <p:nvPr>
            <p:ph type="dt" sz="half" idx="2"/>
          </p:nvPr>
        </p:nvSpPr>
        <p:spPr/>
        <p:txBody>
          <a:bodyPr/>
          <a:lstStyle/>
          <a:p>
            <a:r>
              <a:rPr lang="en-US"/>
              <a:t>2024/01/23</a:t>
            </a:r>
            <a:endParaRPr lang="en-US" dirty="0"/>
          </a:p>
        </p:txBody>
      </p:sp>
      <p:sp>
        <p:nvSpPr>
          <p:cNvPr id="8" name="Footer Placeholder 7">
            <a:extLst>
              <a:ext uri="{FF2B5EF4-FFF2-40B4-BE49-F238E27FC236}">
                <a16:creationId xmlns:a16="http://schemas.microsoft.com/office/drawing/2014/main" id="{29AA0FE8-F9E5-1A9E-93E3-148214637955}"/>
              </a:ext>
            </a:extLst>
          </p:cNvPr>
          <p:cNvSpPr>
            <a:spLocks noGrp="1"/>
          </p:cNvSpPr>
          <p:nvPr>
            <p:ph type="ftr" sz="quarter" idx="3"/>
          </p:nvPr>
        </p:nvSpPr>
        <p:spPr/>
        <p:txBody>
          <a:bodyPr/>
          <a:lstStyle/>
          <a:p>
            <a:r>
              <a:rPr lang="en-US"/>
              <a:t>SB-10021-56</a:t>
            </a:r>
            <a:endParaRPr lang="en-US" dirty="0"/>
          </a:p>
        </p:txBody>
      </p:sp>
      <p:sp>
        <p:nvSpPr>
          <p:cNvPr id="9" name="Slide Number Placeholder 8">
            <a:extLst>
              <a:ext uri="{FF2B5EF4-FFF2-40B4-BE49-F238E27FC236}">
                <a16:creationId xmlns:a16="http://schemas.microsoft.com/office/drawing/2014/main" id="{D6462A23-2A9D-F39D-708E-FF7049DA22B0}"/>
              </a:ext>
            </a:extLst>
          </p:cNvPr>
          <p:cNvSpPr>
            <a:spLocks noGrp="1"/>
          </p:cNvSpPr>
          <p:nvPr>
            <p:ph type="sldNum" sz="quarter" idx="4"/>
          </p:nvPr>
        </p:nvSpPr>
        <p:spPr/>
        <p:txBody>
          <a:bodyPr/>
          <a:lstStyle/>
          <a:p>
            <a:fld id="{1C0B272F-4456-0844-949C-3E7D42274ABC}" type="slidenum">
              <a:rPr lang="en-US" smtClean="0"/>
              <a:pPr/>
              <a:t>14</a:t>
            </a:fld>
            <a:endParaRPr lang="en-US" dirty="0"/>
          </a:p>
        </p:txBody>
      </p:sp>
    </p:spTree>
    <p:extLst>
      <p:ext uri="{BB962C8B-B14F-4D97-AF65-F5344CB8AC3E}">
        <p14:creationId xmlns:p14="http://schemas.microsoft.com/office/powerpoint/2010/main" val="2331702656"/>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E9055E-9F1E-B491-F19C-30380C496CD0}"/>
              </a:ext>
            </a:extLst>
          </p:cNvPr>
          <p:cNvSpPr>
            <a:spLocks noGrp="1"/>
          </p:cNvSpPr>
          <p:nvPr>
            <p:ph type="title"/>
          </p:nvPr>
        </p:nvSpPr>
        <p:spPr/>
        <p:txBody>
          <a:bodyPr/>
          <a:lstStyle/>
          <a:p>
            <a:r>
              <a:rPr lang="en-US" dirty="0"/>
              <a:t>Special Needs Trusts</a:t>
            </a:r>
          </a:p>
        </p:txBody>
      </p:sp>
      <p:sp>
        <p:nvSpPr>
          <p:cNvPr id="3" name="Content Placeholder 2">
            <a:extLst>
              <a:ext uri="{FF2B5EF4-FFF2-40B4-BE49-F238E27FC236}">
                <a16:creationId xmlns:a16="http://schemas.microsoft.com/office/drawing/2014/main" id="{50267675-D204-E099-F212-27534B249665}"/>
              </a:ext>
            </a:extLst>
          </p:cNvPr>
          <p:cNvSpPr>
            <a:spLocks noGrp="1"/>
          </p:cNvSpPr>
          <p:nvPr>
            <p:ph idx="1"/>
          </p:nvPr>
        </p:nvSpPr>
        <p:spPr>
          <a:xfrm>
            <a:off x="450362" y="1656463"/>
            <a:ext cx="11291275" cy="2592808"/>
          </a:xfrm>
        </p:spPr>
        <p:txBody>
          <a:bodyPr>
            <a:normAutofit/>
          </a:bodyPr>
          <a:lstStyle/>
          <a:p>
            <a:r>
              <a:rPr lang="en-US" dirty="0"/>
              <a:t>Having a special needs trust can also protect your other children financially as they will be less likely to be burdened with expenses on behalf of the child with special needs.</a:t>
            </a:r>
          </a:p>
          <a:p>
            <a:r>
              <a:rPr lang="en-US" dirty="0"/>
              <a:t>If you’re funding the special needs trust with life insurance, you can allocate the remainder of your estate to your other children.</a:t>
            </a:r>
          </a:p>
          <a:p>
            <a:r>
              <a:rPr lang="en-US" dirty="0"/>
              <a:t>Regardless of how you fund a special needs trust, communicate your intentions to your other children to avoid misunderstandings.</a:t>
            </a:r>
          </a:p>
        </p:txBody>
      </p:sp>
      <p:sp>
        <p:nvSpPr>
          <p:cNvPr id="4" name="Text Placeholder 3">
            <a:extLst>
              <a:ext uri="{FF2B5EF4-FFF2-40B4-BE49-F238E27FC236}">
                <a16:creationId xmlns:a16="http://schemas.microsoft.com/office/drawing/2014/main" id="{E127DFF9-5AE4-10C0-E2BF-CD61B5F6028A}"/>
              </a:ext>
            </a:extLst>
          </p:cNvPr>
          <p:cNvSpPr>
            <a:spLocks noGrp="1"/>
          </p:cNvSpPr>
          <p:nvPr>
            <p:ph type="body" sz="quarter" idx="12"/>
          </p:nvPr>
        </p:nvSpPr>
        <p:spPr/>
        <p:txBody>
          <a:bodyPr/>
          <a:lstStyle/>
          <a:p>
            <a:endParaRPr lang="en-US"/>
          </a:p>
        </p:txBody>
      </p:sp>
      <p:sp>
        <p:nvSpPr>
          <p:cNvPr id="5" name="TextBox 4">
            <a:extLst>
              <a:ext uri="{FF2B5EF4-FFF2-40B4-BE49-F238E27FC236}">
                <a16:creationId xmlns:a16="http://schemas.microsoft.com/office/drawing/2014/main" id="{774C507E-9EFF-9129-6137-2AA2A0633666}"/>
              </a:ext>
            </a:extLst>
          </p:cNvPr>
          <p:cNvSpPr txBox="1"/>
          <p:nvPr/>
        </p:nvSpPr>
        <p:spPr>
          <a:xfrm>
            <a:off x="450362" y="5672493"/>
            <a:ext cx="5433236" cy="246221"/>
          </a:xfrm>
          <a:prstGeom prst="rect">
            <a:avLst/>
          </a:prstGeom>
          <a:noFill/>
        </p:spPr>
        <p:txBody>
          <a:bodyPr wrap="square" rtlCol="0">
            <a:spAutoFit/>
          </a:bodyPr>
          <a:lstStyle/>
          <a:p>
            <a:r>
              <a:rPr lang="en-US" sz="1000" dirty="0">
                <a:solidFill>
                  <a:schemeClr val="accent3"/>
                </a:solidFill>
              </a:rPr>
              <a:t>Special Needs Alliance: Special Needs Planning Benefits all Siblings </a:t>
            </a:r>
            <a:r>
              <a:rPr lang="en-US" sz="1000" dirty="0" err="1">
                <a:solidFill>
                  <a:schemeClr val="accent3"/>
                </a:solidFill>
              </a:rPr>
              <a:t>SpecialNeedsAlliance.org</a:t>
            </a:r>
            <a:endParaRPr lang="en-US" sz="1000" dirty="0">
              <a:solidFill>
                <a:schemeClr val="accent3"/>
              </a:solidFill>
            </a:endParaRPr>
          </a:p>
        </p:txBody>
      </p:sp>
      <p:sp>
        <p:nvSpPr>
          <p:cNvPr id="6" name="Date Placeholder 5">
            <a:extLst>
              <a:ext uri="{FF2B5EF4-FFF2-40B4-BE49-F238E27FC236}">
                <a16:creationId xmlns:a16="http://schemas.microsoft.com/office/drawing/2014/main" id="{4BB009A7-E0F8-CC94-3536-E41B5BBC9684}"/>
              </a:ext>
            </a:extLst>
          </p:cNvPr>
          <p:cNvSpPr>
            <a:spLocks noGrp="1"/>
          </p:cNvSpPr>
          <p:nvPr>
            <p:ph type="dt" sz="half" idx="2"/>
          </p:nvPr>
        </p:nvSpPr>
        <p:spPr/>
        <p:txBody>
          <a:bodyPr/>
          <a:lstStyle/>
          <a:p>
            <a:pPr algn="ctr"/>
            <a:r>
              <a:rPr lang="en-US"/>
              <a:t>2024/01/23</a:t>
            </a:r>
            <a:endParaRPr lang="en-US" dirty="0"/>
          </a:p>
        </p:txBody>
      </p:sp>
      <p:sp>
        <p:nvSpPr>
          <p:cNvPr id="7" name="Footer Placeholder 6">
            <a:extLst>
              <a:ext uri="{FF2B5EF4-FFF2-40B4-BE49-F238E27FC236}">
                <a16:creationId xmlns:a16="http://schemas.microsoft.com/office/drawing/2014/main" id="{0878C278-FAF1-8A25-A23E-605B3832C0D1}"/>
              </a:ext>
            </a:extLst>
          </p:cNvPr>
          <p:cNvSpPr>
            <a:spLocks noGrp="1"/>
          </p:cNvSpPr>
          <p:nvPr>
            <p:ph type="ftr" sz="quarter" idx="3"/>
          </p:nvPr>
        </p:nvSpPr>
        <p:spPr/>
        <p:txBody>
          <a:bodyPr/>
          <a:lstStyle/>
          <a:p>
            <a:r>
              <a:rPr lang="en-US"/>
              <a:t>SB-10021-56</a:t>
            </a:r>
            <a:endParaRPr lang="en-US" dirty="0"/>
          </a:p>
        </p:txBody>
      </p:sp>
      <p:sp>
        <p:nvSpPr>
          <p:cNvPr id="8" name="Slide Number Placeholder 7">
            <a:extLst>
              <a:ext uri="{FF2B5EF4-FFF2-40B4-BE49-F238E27FC236}">
                <a16:creationId xmlns:a16="http://schemas.microsoft.com/office/drawing/2014/main" id="{40744BE7-45BE-8766-0B06-1200B686C50B}"/>
              </a:ext>
            </a:extLst>
          </p:cNvPr>
          <p:cNvSpPr>
            <a:spLocks noGrp="1"/>
          </p:cNvSpPr>
          <p:nvPr>
            <p:ph type="sldNum" sz="quarter" idx="4"/>
          </p:nvPr>
        </p:nvSpPr>
        <p:spPr/>
        <p:txBody>
          <a:bodyPr/>
          <a:lstStyle/>
          <a:p>
            <a:fld id="{1C0B272F-4456-0844-949C-3E7D42274ABC}" type="slidenum">
              <a:rPr lang="en-US" smtClean="0"/>
              <a:pPr/>
              <a:t>15</a:t>
            </a:fld>
            <a:endParaRPr lang="en-US" dirty="0"/>
          </a:p>
        </p:txBody>
      </p:sp>
    </p:spTree>
    <p:extLst>
      <p:ext uri="{BB962C8B-B14F-4D97-AF65-F5344CB8AC3E}">
        <p14:creationId xmlns:p14="http://schemas.microsoft.com/office/powerpoint/2010/main" val="3331038312"/>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E9055E-9F1E-B491-F19C-30380C496CD0}"/>
              </a:ext>
            </a:extLst>
          </p:cNvPr>
          <p:cNvSpPr>
            <a:spLocks noGrp="1"/>
          </p:cNvSpPr>
          <p:nvPr>
            <p:ph type="title"/>
          </p:nvPr>
        </p:nvSpPr>
        <p:spPr/>
        <p:txBody>
          <a:bodyPr/>
          <a:lstStyle/>
          <a:p>
            <a:r>
              <a:rPr lang="en-US" dirty="0"/>
              <a:t>Special Needs Trusts</a:t>
            </a:r>
          </a:p>
        </p:txBody>
      </p:sp>
      <p:sp>
        <p:nvSpPr>
          <p:cNvPr id="3" name="Content Placeholder 2">
            <a:extLst>
              <a:ext uri="{FF2B5EF4-FFF2-40B4-BE49-F238E27FC236}">
                <a16:creationId xmlns:a16="http://schemas.microsoft.com/office/drawing/2014/main" id="{50267675-D204-E099-F212-27534B249665}"/>
              </a:ext>
            </a:extLst>
          </p:cNvPr>
          <p:cNvSpPr>
            <a:spLocks noGrp="1"/>
          </p:cNvSpPr>
          <p:nvPr>
            <p:ph idx="1"/>
          </p:nvPr>
        </p:nvSpPr>
        <p:spPr>
          <a:xfrm>
            <a:off x="465138" y="2987105"/>
            <a:ext cx="3370262" cy="2918395"/>
          </a:xfrm>
          <a:solidFill>
            <a:schemeClr val="bg1"/>
          </a:solidFill>
          <a:effectLst>
            <a:outerShdw blurRad="446289" dist="12700" dir="2700000" sx="99000" sy="99000" algn="tl" rotWithShape="0">
              <a:prstClr val="black">
                <a:alpha val="16239"/>
              </a:prstClr>
            </a:outerShdw>
          </a:effectLst>
        </p:spPr>
        <p:txBody>
          <a:bodyPr lIns="182880" tIns="1188720" rIns="182880" bIns="91440">
            <a:normAutofit/>
          </a:bodyPr>
          <a:lstStyle/>
          <a:p>
            <a:pPr marL="0" indent="0">
              <a:buNone/>
            </a:pPr>
            <a:r>
              <a:rPr lang="en-US" sz="1500" dirty="0"/>
              <a:t>You must assign a </a:t>
            </a:r>
            <a:r>
              <a:rPr lang="en-US" sz="1500" b="1" dirty="0"/>
              <a:t>trustee</a:t>
            </a:r>
            <a:r>
              <a:rPr lang="en-US" sz="1500" dirty="0"/>
              <a:t> able to approve requests. Options include: </a:t>
            </a:r>
          </a:p>
          <a:p>
            <a:pPr>
              <a:spcBef>
                <a:spcPts val="600"/>
              </a:spcBef>
            </a:pPr>
            <a:r>
              <a:rPr lang="en-US" sz="1500" dirty="0"/>
              <a:t>Yourself or spouse</a:t>
            </a:r>
          </a:p>
          <a:p>
            <a:pPr>
              <a:spcBef>
                <a:spcPts val="0"/>
              </a:spcBef>
            </a:pPr>
            <a:r>
              <a:rPr lang="en-US" sz="1500" dirty="0"/>
              <a:t>Another family member</a:t>
            </a:r>
          </a:p>
          <a:p>
            <a:pPr>
              <a:spcBef>
                <a:spcPts val="0"/>
              </a:spcBef>
            </a:pPr>
            <a:r>
              <a:rPr lang="en-US" sz="1500" dirty="0"/>
              <a:t>A professional or institution</a:t>
            </a:r>
          </a:p>
          <a:p>
            <a:pPr>
              <a:spcBef>
                <a:spcPts val="0"/>
              </a:spcBef>
            </a:pPr>
            <a:r>
              <a:rPr lang="en-US" sz="1500" dirty="0"/>
              <a:t>A professional and a family member to serve as co-trustees </a:t>
            </a:r>
          </a:p>
        </p:txBody>
      </p:sp>
      <p:sp>
        <p:nvSpPr>
          <p:cNvPr id="4" name="Text Placeholder 3">
            <a:extLst>
              <a:ext uri="{FF2B5EF4-FFF2-40B4-BE49-F238E27FC236}">
                <a16:creationId xmlns:a16="http://schemas.microsoft.com/office/drawing/2014/main" id="{D3264F22-FC89-DA63-360B-C31A0C926B6E}"/>
              </a:ext>
            </a:extLst>
          </p:cNvPr>
          <p:cNvSpPr>
            <a:spLocks noGrp="1"/>
          </p:cNvSpPr>
          <p:nvPr>
            <p:ph type="body" sz="quarter" idx="12"/>
          </p:nvPr>
        </p:nvSpPr>
        <p:spPr/>
        <p:txBody>
          <a:bodyPr/>
          <a:lstStyle/>
          <a:p>
            <a:endParaRPr lang="en-US"/>
          </a:p>
        </p:txBody>
      </p:sp>
      <p:sp>
        <p:nvSpPr>
          <p:cNvPr id="6" name="Text Placeholder 5">
            <a:extLst>
              <a:ext uri="{FF2B5EF4-FFF2-40B4-BE49-F238E27FC236}">
                <a16:creationId xmlns:a16="http://schemas.microsoft.com/office/drawing/2014/main" id="{84D7B099-F210-8036-9BAC-0A0C6ADDE59F}"/>
              </a:ext>
            </a:extLst>
          </p:cNvPr>
          <p:cNvSpPr>
            <a:spLocks noGrp="1"/>
          </p:cNvSpPr>
          <p:nvPr>
            <p:ph type="body" sz="quarter" idx="13"/>
          </p:nvPr>
        </p:nvSpPr>
        <p:spPr/>
        <p:txBody>
          <a:bodyPr/>
          <a:lstStyle/>
          <a:p>
            <a:r>
              <a:rPr lang="en-US" dirty="0"/>
              <a:t>How does a special needs trust work? </a:t>
            </a:r>
          </a:p>
        </p:txBody>
      </p:sp>
      <p:sp>
        <p:nvSpPr>
          <p:cNvPr id="7" name="TextBox 6">
            <a:extLst>
              <a:ext uri="{FF2B5EF4-FFF2-40B4-BE49-F238E27FC236}">
                <a16:creationId xmlns:a16="http://schemas.microsoft.com/office/drawing/2014/main" id="{8E5ABF3C-66A0-593D-28C3-16D00E31E7A1}"/>
              </a:ext>
            </a:extLst>
          </p:cNvPr>
          <p:cNvSpPr txBox="1"/>
          <p:nvPr/>
        </p:nvSpPr>
        <p:spPr>
          <a:xfrm>
            <a:off x="981304" y="6126278"/>
            <a:ext cx="9260959" cy="246221"/>
          </a:xfrm>
          <a:prstGeom prst="rect">
            <a:avLst/>
          </a:prstGeom>
          <a:noFill/>
        </p:spPr>
        <p:txBody>
          <a:bodyPr wrap="square" rtlCol="0">
            <a:spAutoFit/>
          </a:bodyPr>
          <a:lstStyle/>
          <a:p>
            <a:r>
              <a:rPr lang="en-US" sz="1000" dirty="0">
                <a:solidFill>
                  <a:schemeClr val="accent3"/>
                </a:solidFill>
              </a:rPr>
              <a:t>The Arc: An Overview of Special Needs Trusts: </a:t>
            </a:r>
            <a:r>
              <a:rPr lang="en-US" sz="1000" dirty="0" err="1">
                <a:solidFill>
                  <a:schemeClr val="accent3"/>
                </a:solidFill>
              </a:rPr>
              <a:t>TheArc.org</a:t>
            </a:r>
            <a:endParaRPr lang="en-US" sz="1000" dirty="0">
              <a:solidFill>
                <a:schemeClr val="accent3"/>
              </a:solidFill>
            </a:endParaRPr>
          </a:p>
        </p:txBody>
      </p:sp>
      <p:sp>
        <p:nvSpPr>
          <p:cNvPr id="5" name="Rectangle 4">
            <a:extLst>
              <a:ext uri="{FF2B5EF4-FFF2-40B4-BE49-F238E27FC236}">
                <a16:creationId xmlns:a16="http://schemas.microsoft.com/office/drawing/2014/main" id="{B540E896-031A-0977-E165-BA324C902688}"/>
              </a:ext>
            </a:extLst>
          </p:cNvPr>
          <p:cNvSpPr/>
          <p:nvPr/>
        </p:nvSpPr>
        <p:spPr>
          <a:xfrm>
            <a:off x="473242" y="2987105"/>
            <a:ext cx="3363588" cy="100314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274320" rIns="274320" bIns="137160" rtlCol="0" anchor="b" anchorCtr="0"/>
          <a:lstStyle/>
          <a:p>
            <a:pPr algn="ctr"/>
            <a:r>
              <a:rPr lang="en-US" spc="100" dirty="0"/>
              <a:t>SETUP</a:t>
            </a:r>
          </a:p>
        </p:txBody>
      </p:sp>
      <p:grpSp>
        <p:nvGrpSpPr>
          <p:cNvPr id="13" name="Group 12">
            <a:extLst>
              <a:ext uri="{FF2B5EF4-FFF2-40B4-BE49-F238E27FC236}">
                <a16:creationId xmlns:a16="http://schemas.microsoft.com/office/drawing/2014/main" id="{F9903051-088A-6066-5CFB-4DA6A2BF70F0}"/>
              </a:ext>
            </a:extLst>
          </p:cNvPr>
          <p:cNvGrpSpPr/>
          <p:nvPr/>
        </p:nvGrpSpPr>
        <p:grpSpPr>
          <a:xfrm>
            <a:off x="1521399" y="2170472"/>
            <a:ext cx="1257740" cy="1257740"/>
            <a:chOff x="5588000" y="2858349"/>
            <a:chExt cx="1333500" cy="1333500"/>
          </a:xfrm>
        </p:grpSpPr>
        <p:sp>
          <p:nvSpPr>
            <p:cNvPr id="12" name="Oval 11">
              <a:extLst>
                <a:ext uri="{FF2B5EF4-FFF2-40B4-BE49-F238E27FC236}">
                  <a16:creationId xmlns:a16="http://schemas.microsoft.com/office/drawing/2014/main" id="{729D6442-621C-B0C6-C632-D65A95F03399}"/>
                </a:ext>
              </a:extLst>
            </p:cNvPr>
            <p:cNvSpPr/>
            <p:nvPr/>
          </p:nvSpPr>
          <p:spPr>
            <a:xfrm>
              <a:off x="5588000" y="2858349"/>
              <a:ext cx="1333500" cy="1333500"/>
            </a:xfrm>
            <a:prstGeom prst="ellipse">
              <a:avLst/>
            </a:prstGeom>
            <a:solidFill>
              <a:schemeClr val="bg1"/>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Icon&#10;&#10;Description automatically generated">
              <a:extLst>
                <a:ext uri="{FF2B5EF4-FFF2-40B4-BE49-F238E27FC236}">
                  <a16:creationId xmlns:a16="http://schemas.microsoft.com/office/drawing/2014/main" id="{6D2B6773-15C9-0100-6BD3-82BF0BA79B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03900" y="3070498"/>
              <a:ext cx="838200" cy="838200"/>
            </a:xfrm>
            <a:prstGeom prst="rect">
              <a:avLst/>
            </a:prstGeom>
          </p:spPr>
        </p:pic>
      </p:grpSp>
      <p:sp>
        <p:nvSpPr>
          <p:cNvPr id="14" name="Content Placeholder 2">
            <a:extLst>
              <a:ext uri="{FF2B5EF4-FFF2-40B4-BE49-F238E27FC236}">
                <a16:creationId xmlns:a16="http://schemas.microsoft.com/office/drawing/2014/main" id="{FBF0D6C2-74AF-F871-78FC-033D85696FB7}"/>
              </a:ext>
            </a:extLst>
          </p:cNvPr>
          <p:cNvSpPr txBox="1">
            <a:spLocks/>
          </p:cNvSpPr>
          <p:nvPr/>
        </p:nvSpPr>
        <p:spPr>
          <a:xfrm>
            <a:off x="4248916" y="2987105"/>
            <a:ext cx="3370262" cy="2918395"/>
          </a:xfrm>
          <a:prstGeom prst="rect">
            <a:avLst/>
          </a:prstGeom>
          <a:solidFill>
            <a:schemeClr val="bg1"/>
          </a:solidFill>
          <a:effectLst>
            <a:outerShdw blurRad="446289" dist="12700" dir="2700000" sx="99000" sy="99000" algn="tl" rotWithShape="0">
              <a:prstClr val="black">
                <a:alpha val="16239"/>
              </a:prstClr>
            </a:outerShdw>
          </a:effectLst>
        </p:spPr>
        <p:txBody>
          <a:bodyPr vert="horz" lIns="182880" tIns="1188720" rIns="182880" bIns="9144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0" i="0" kern="1200">
                <a:solidFill>
                  <a:schemeClr val="accent3"/>
                </a:solidFill>
                <a:latin typeface="+mn-lt"/>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b="0" i="0" kern="1200">
                <a:solidFill>
                  <a:schemeClr val="accent3"/>
                </a:solidFill>
                <a:latin typeface="+mn-lt"/>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accent3"/>
                </a:solidFill>
                <a:latin typeface="+mn-lt"/>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500" dirty="0"/>
              <a:t>Your loved one, or a caregiver,  requests money from the trust </a:t>
            </a:r>
            <a:br>
              <a:rPr lang="en-US" sz="1500" dirty="0"/>
            </a:br>
            <a:r>
              <a:rPr lang="en-US" sz="1500" dirty="0"/>
              <a:t>and the </a:t>
            </a:r>
            <a:r>
              <a:rPr lang="en-US" sz="1500" b="1" dirty="0"/>
              <a:t>trustee</a:t>
            </a:r>
            <a:r>
              <a:rPr lang="en-US" sz="1500" dirty="0"/>
              <a:t> decides whether </a:t>
            </a:r>
            <a:br>
              <a:rPr lang="en-US" sz="1500" dirty="0"/>
            </a:br>
            <a:r>
              <a:rPr lang="en-US" sz="1500" dirty="0"/>
              <a:t>to approve the request. </a:t>
            </a:r>
          </a:p>
        </p:txBody>
      </p:sp>
      <p:sp>
        <p:nvSpPr>
          <p:cNvPr id="15" name="Rectangle 14">
            <a:extLst>
              <a:ext uri="{FF2B5EF4-FFF2-40B4-BE49-F238E27FC236}">
                <a16:creationId xmlns:a16="http://schemas.microsoft.com/office/drawing/2014/main" id="{4C4788E6-446E-340B-25BE-6DBAE051E5F5}"/>
              </a:ext>
            </a:extLst>
          </p:cNvPr>
          <p:cNvSpPr/>
          <p:nvPr/>
        </p:nvSpPr>
        <p:spPr>
          <a:xfrm>
            <a:off x="4257020" y="2987105"/>
            <a:ext cx="3363588" cy="100314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274320" rIns="274320" bIns="137160" rtlCol="0" anchor="b" anchorCtr="0"/>
          <a:lstStyle/>
          <a:p>
            <a:pPr algn="ctr"/>
            <a:r>
              <a:rPr lang="en-US" spc="100" dirty="0"/>
              <a:t>USE</a:t>
            </a:r>
          </a:p>
        </p:txBody>
      </p:sp>
      <p:grpSp>
        <p:nvGrpSpPr>
          <p:cNvPr id="16" name="Group 15">
            <a:extLst>
              <a:ext uri="{FF2B5EF4-FFF2-40B4-BE49-F238E27FC236}">
                <a16:creationId xmlns:a16="http://schemas.microsoft.com/office/drawing/2014/main" id="{49631E1C-6E76-5577-7349-730E962D87E4}"/>
              </a:ext>
            </a:extLst>
          </p:cNvPr>
          <p:cNvGrpSpPr/>
          <p:nvPr/>
        </p:nvGrpSpPr>
        <p:grpSpPr>
          <a:xfrm>
            <a:off x="5305177" y="2170472"/>
            <a:ext cx="1257740" cy="1257740"/>
            <a:chOff x="5588000" y="2858349"/>
            <a:chExt cx="1333500" cy="1333500"/>
          </a:xfrm>
        </p:grpSpPr>
        <p:sp>
          <p:nvSpPr>
            <p:cNvPr id="17" name="Oval 16">
              <a:extLst>
                <a:ext uri="{FF2B5EF4-FFF2-40B4-BE49-F238E27FC236}">
                  <a16:creationId xmlns:a16="http://schemas.microsoft.com/office/drawing/2014/main" id="{CB413D4A-8C3C-181B-647A-66764798E56A}"/>
                </a:ext>
              </a:extLst>
            </p:cNvPr>
            <p:cNvSpPr/>
            <p:nvPr/>
          </p:nvSpPr>
          <p:spPr>
            <a:xfrm>
              <a:off x="5588000" y="2858349"/>
              <a:ext cx="1333500" cy="1333500"/>
            </a:xfrm>
            <a:prstGeom prst="ellipse">
              <a:avLst/>
            </a:prstGeom>
            <a:solidFill>
              <a:schemeClr val="bg1"/>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6E678D08-2780-6B62-39F9-70B1CB3DB37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844295" y="3030103"/>
              <a:ext cx="838200" cy="838200"/>
            </a:xfrm>
            <a:prstGeom prst="rect">
              <a:avLst/>
            </a:prstGeom>
          </p:spPr>
        </p:pic>
      </p:grpSp>
      <p:sp>
        <p:nvSpPr>
          <p:cNvPr id="19" name="Content Placeholder 2">
            <a:extLst>
              <a:ext uri="{FF2B5EF4-FFF2-40B4-BE49-F238E27FC236}">
                <a16:creationId xmlns:a16="http://schemas.microsoft.com/office/drawing/2014/main" id="{C212DAAE-117A-AF30-1C17-EC4ED0DBEB7C}"/>
              </a:ext>
            </a:extLst>
          </p:cNvPr>
          <p:cNvSpPr txBox="1">
            <a:spLocks/>
          </p:cNvSpPr>
          <p:nvPr/>
        </p:nvSpPr>
        <p:spPr>
          <a:xfrm>
            <a:off x="8035554" y="2987105"/>
            <a:ext cx="3534146" cy="2918395"/>
          </a:xfrm>
          <a:prstGeom prst="rect">
            <a:avLst/>
          </a:prstGeom>
          <a:solidFill>
            <a:schemeClr val="bg1"/>
          </a:solidFill>
          <a:effectLst>
            <a:outerShdw blurRad="446289" dist="12700" dir="2700000" sx="99000" sy="99000" algn="tl" rotWithShape="0">
              <a:prstClr val="black">
                <a:alpha val="16239"/>
              </a:prstClr>
            </a:outerShdw>
          </a:effectLst>
        </p:spPr>
        <p:txBody>
          <a:bodyPr vert="horz" lIns="182880" tIns="1188720" rIns="182880" bIns="9144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0" i="0" kern="1200">
                <a:solidFill>
                  <a:schemeClr val="accent3"/>
                </a:solidFill>
                <a:latin typeface="+mn-lt"/>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b="0" i="0" kern="1200">
                <a:solidFill>
                  <a:schemeClr val="accent3"/>
                </a:solidFill>
                <a:latin typeface="+mn-lt"/>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accent3"/>
                </a:solidFill>
                <a:latin typeface="+mn-lt"/>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500" dirty="0"/>
              <a:t>While not a legal document, you can also consider creating a </a:t>
            </a:r>
            <a:r>
              <a:rPr lang="en-US" sz="1500" b="1" dirty="0"/>
              <a:t>“Letter of Intent” </a:t>
            </a:r>
            <a:r>
              <a:rPr lang="en-US" sz="1500" dirty="0"/>
              <a:t>to provide additional guidance </a:t>
            </a:r>
            <a:br>
              <a:rPr lang="en-US" sz="1500" dirty="0"/>
            </a:br>
            <a:r>
              <a:rPr lang="en-US" sz="1500" dirty="0"/>
              <a:t>to your trustee, and future caregivers, on how you want your loved one to </a:t>
            </a:r>
            <a:br>
              <a:rPr lang="en-US" sz="1500" dirty="0"/>
            </a:br>
            <a:r>
              <a:rPr lang="en-US" sz="1500" dirty="0"/>
              <a:t>be cared for in the event of your incapacitation or death.</a:t>
            </a:r>
          </a:p>
        </p:txBody>
      </p:sp>
      <p:sp>
        <p:nvSpPr>
          <p:cNvPr id="20" name="Rectangle 19">
            <a:extLst>
              <a:ext uri="{FF2B5EF4-FFF2-40B4-BE49-F238E27FC236}">
                <a16:creationId xmlns:a16="http://schemas.microsoft.com/office/drawing/2014/main" id="{937496D9-E633-2762-3783-E652B9FE2654}"/>
              </a:ext>
            </a:extLst>
          </p:cNvPr>
          <p:cNvSpPr/>
          <p:nvPr/>
        </p:nvSpPr>
        <p:spPr>
          <a:xfrm>
            <a:off x="8043657" y="2987105"/>
            <a:ext cx="3527147" cy="100314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274320" rIns="274320" bIns="137160" rtlCol="0" anchor="b" anchorCtr="0"/>
          <a:lstStyle/>
          <a:p>
            <a:pPr algn="ctr"/>
            <a:r>
              <a:rPr lang="en-US" spc="100" dirty="0"/>
              <a:t>OPTIONAL GUIDANCE</a:t>
            </a:r>
          </a:p>
        </p:txBody>
      </p:sp>
      <p:grpSp>
        <p:nvGrpSpPr>
          <p:cNvPr id="21" name="Group 20">
            <a:extLst>
              <a:ext uri="{FF2B5EF4-FFF2-40B4-BE49-F238E27FC236}">
                <a16:creationId xmlns:a16="http://schemas.microsoft.com/office/drawing/2014/main" id="{FD553DFA-B69E-03F5-FA02-BB0DCAD8AE7B}"/>
              </a:ext>
            </a:extLst>
          </p:cNvPr>
          <p:cNvGrpSpPr/>
          <p:nvPr/>
        </p:nvGrpSpPr>
        <p:grpSpPr>
          <a:xfrm>
            <a:off x="9173757" y="2170472"/>
            <a:ext cx="1257740" cy="1257740"/>
            <a:chOff x="5588000" y="2858349"/>
            <a:chExt cx="1333500" cy="1333500"/>
          </a:xfrm>
        </p:grpSpPr>
        <p:sp>
          <p:nvSpPr>
            <p:cNvPr id="22" name="Oval 21">
              <a:extLst>
                <a:ext uri="{FF2B5EF4-FFF2-40B4-BE49-F238E27FC236}">
                  <a16:creationId xmlns:a16="http://schemas.microsoft.com/office/drawing/2014/main" id="{2CD1894D-AEB1-6E4A-EA7B-E1764A8F8276}"/>
                </a:ext>
              </a:extLst>
            </p:cNvPr>
            <p:cNvSpPr/>
            <p:nvPr/>
          </p:nvSpPr>
          <p:spPr>
            <a:xfrm>
              <a:off x="5588000" y="2858349"/>
              <a:ext cx="1333500" cy="1333500"/>
            </a:xfrm>
            <a:prstGeom prst="ellipse">
              <a:avLst/>
            </a:prstGeom>
            <a:solidFill>
              <a:schemeClr val="bg1"/>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extLst>
                <a:ext uri="{FF2B5EF4-FFF2-40B4-BE49-F238E27FC236}">
                  <a16:creationId xmlns:a16="http://schemas.microsoft.com/office/drawing/2014/main" id="{8BA68647-6A64-A915-D324-754390F44EE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844295" y="3110893"/>
              <a:ext cx="838200" cy="838200"/>
            </a:xfrm>
            <a:prstGeom prst="rect">
              <a:avLst/>
            </a:prstGeom>
          </p:spPr>
        </p:pic>
      </p:grpSp>
      <p:sp>
        <p:nvSpPr>
          <p:cNvPr id="8" name="Date Placeholder 7">
            <a:extLst>
              <a:ext uri="{FF2B5EF4-FFF2-40B4-BE49-F238E27FC236}">
                <a16:creationId xmlns:a16="http://schemas.microsoft.com/office/drawing/2014/main" id="{972FD350-6353-CF09-D6A0-1CC0CB5F4096}"/>
              </a:ext>
            </a:extLst>
          </p:cNvPr>
          <p:cNvSpPr>
            <a:spLocks noGrp="1"/>
          </p:cNvSpPr>
          <p:nvPr>
            <p:ph type="dt" sz="half" idx="2"/>
          </p:nvPr>
        </p:nvSpPr>
        <p:spPr/>
        <p:txBody>
          <a:bodyPr/>
          <a:lstStyle/>
          <a:p>
            <a:r>
              <a:rPr lang="en-US"/>
              <a:t>2024/01/23</a:t>
            </a:r>
            <a:endParaRPr lang="en-US" dirty="0"/>
          </a:p>
        </p:txBody>
      </p:sp>
      <p:sp>
        <p:nvSpPr>
          <p:cNvPr id="9" name="Footer Placeholder 8">
            <a:extLst>
              <a:ext uri="{FF2B5EF4-FFF2-40B4-BE49-F238E27FC236}">
                <a16:creationId xmlns:a16="http://schemas.microsoft.com/office/drawing/2014/main" id="{DC3C1012-C873-C971-3B94-4978DF9C88DD}"/>
              </a:ext>
            </a:extLst>
          </p:cNvPr>
          <p:cNvSpPr>
            <a:spLocks noGrp="1"/>
          </p:cNvSpPr>
          <p:nvPr>
            <p:ph type="ftr" sz="quarter" idx="3"/>
          </p:nvPr>
        </p:nvSpPr>
        <p:spPr/>
        <p:txBody>
          <a:bodyPr/>
          <a:lstStyle/>
          <a:p>
            <a:r>
              <a:rPr lang="en-US"/>
              <a:t>SB-10021-56</a:t>
            </a:r>
            <a:endParaRPr lang="en-US" dirty="0"/>
          </a:p>
        </p:txBody>
      </p:sp>
      <p:sp>
        <p:nvSpPr>
          <p:cNvPr id="10" name="Slide Number Placeholder 9">
            <a:extLst>
              <a:ext uri="{FF2B5EF4-FFF2-40B4-BE49-F238E27FC236}">
                <a16:creationId xmlns:a16="http://schemas.microsoft.com/office/drawing/2014/main" id="{B6F11842-1469-D45D-DF24-B6830A36EC87}"/>
              </a:ext>
            </a:extLst>
          </p:cNvPr>
          <p:cNvSpPr>
            <a:spLocks noGrp="1"/>
          </p:cNvSpPr>
          <p:nvPr>
            <p:ph type="sldNum" sz="quarter" idx="4"/>
          </p:nvPr>
        </p:nvSpPr>
        <p:spPr/>
        <p:txBody>
          <a:bodyPr/>
          <a:lstStyle/>
          <a:p>
            <a:fld id="{1C0B272F-4456-0844-949C-3E7D42274ABC}" type="slidenum">
              <a:rPr lang="en-US" smtClean="0"/>
              <a:pPr/>
              <a:t>16</a:t>
            </a:fld>
            <a:endParaRPr lang="en-US" dirty="0"/>
          </a:p>
        </p:txBody>
      </p:sp>
    </p:spTree>
    <p:extLst>
      <p:ext uri="{BB962C8B-B14F-4D97-AF65-F5344CB8AC3E}">
        <p14:creationId xmlns:p14="http://schemas.microsoft.com/office/powerpoint/2010/main" val="2071839291"/>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E9055E-9F1E-B491-F19C-30380C496CD0}"/>
              </a:ext>
            </a:extLst>
          </p:cNvPr>
          <p:cNvSpPr>
            <a:spLocks noGrp="1"/>
          </p:cNvSpPr>
          <p:nvPr>
            <p:ph type="title"/>
          </p:nvPr>
        </p:nvSpPr>
        <p:spPr/>
        <p:txBody>
          <a:bodyPr/>
          <a:lstStyle/>
          <a:p>
            <a:r>
              <a:rPr lang="en-US" dirty="0"/>
              <a:t>Special Needs Trusts</a:t>
            </a:r>
          </a:p>
        </p:txBody>
      </p:sp>
      <p:sp>
        <p:nvSpPr>
          <p:cNvPr id="3" name="Content Placeholder 2">
            <a:extLst>
              <a:ext uri="{FF2B5EF4-FFF2-40B4-BE49-F238E27FC236}">
                <a16:creationId xmlns:a16="http://schemas.microsoft.com/office/drawing/2014/main" id="{50267675-D204-E099-F212-27534B249665}"/>
              </a:ext>
            </a:extLst>
          </p:cNvPr>
          <p:cNvSpPr>
            <a:spLocks noGrp="1"/>
          </p:cNvSpPr>
          <p:nvPr>
            <p:ph idx="1"/>
          </p:nvPr>
        </p:nvSpPr>
        <p:spPr>
          <a:xfrm>
            <a:off x="450363" y="2224417"/>
            <a:ext cx="11107230" cy="3873562"/>
          </a:xfrm>
        </p:spPr>
        <p:txBody>
          <a:bodyPr>
            <a:normAutofit/>
          </a:bodyPr>
          <a:lstStyle/>
          <a:p>
            <a:r>
              <a:rPr lang="en-US" dirty="0"/>
              <a:t>Family relationships can be complicated and even if a sibling is willing to serve as a trustee upon your death, he or she may not have the skills to make investment decisions, pay taxes, or take care of reporting requirements.</a:t>
            </a:r>
          </a:p>
          <a:p>
            <a:r>
              <a:rPr lang="en-US" dirty="0"/>
              <a:t>Career, marriage, parenting, and other life changes could impact their ability to fulfill their role.</a:t>
            </a:r>
          </a:p>
          <a:p>
            <a:r>
              <a:rPr lang="en-US" dirty="0"/>
              <a:t>They may also not feel comfortable denying requests for trust distribution.</a:t>
            </a:r>
          </a:p>
          <a:p>
            <a:r>
              <a:rPr lang="en-US" dirty="0"/>
              <a:t>Selecting a corporate trustee with sibling oversight of performance in the role of a trust protector could be an option.</a:t>
            </a:r>
          </a:p>
          <a:p>
            <a:endParaRPr lang="en-US" dirty="0"/>
          </a:p>
          <a:p>
            <a:endParaRPr lang="en-US" dirty="0"/>
          </a:p>
        </p:txBody>
      </p:sp>
      <p:sp>
        <p:nvSpPr>
          <p:cNvPr id="4" name="Text Placeholder 3">
            <a:extLst>
              <a:ext uri="{FF2B5EF4-FFF2-40B4-BE49-F238E27FC236}">
                <a16:creationId xmlns:a16="http://schemas.microsoft.com/office/drawing/2014/main" id="{04356FC2-44EA-D564-AEDE-29CE02D7E5D7}"/>
              </a:ext>
            </a:extLst>
          </p:cNvPr>
          <p:cNvSpPr>
            <a:spLocks noGrp="1"/>
          </p:cNvSpPr>
          <p:nvPr>
            <p:ph type="body" sz="quarter" idx="12"/>
          </p:nvPr>
        </p:nvSpPr>
        <p:spPr/>
        <p:txBody>
          <a:bodyPr/>
          <a:lstStyle/>
          <a:p>
            <a:endParaRPr lang="en-US"/>
          </a:p>
        </p:txBody>
      </p:sp>
      <p:sp>
        <p:nvSpPr>
          <p:cNvPr id="6" name="Text Placeholder 5">
            <a:extLst>
              <a:ext uri="{FF2B5EF4-FFF2-40B4-BE49-F238E27FC236}">
                <a16:creationId xmlns:a16="http://schemas.microsoft.com/office/drawing/2014/main" id="{B19E6E7A-70AA-311F-DD0D-AF869FC89630}"/>
              </a:ext>
            </a:extLst>
          </p:cNvPr>
          <p:cNvSpPr>
            <a:spLocks noGrp="1"/>
          </p:cNvSpPr>
          <p:nvPr>
            <p:ph type="body" sz="quarter" idx="13"/>
          </p:nvPr>
        </p:nvSpPr>
        <p:spPr/>
        <p:txBody>
          <a:bodyPr/>
          <a:lstStyle/>
          <a:p>
            <a:r>
              <a:rPr lang="en-US" dirty="0"/>
              <a:t>If a Trustee Is a Family Member</a:t>
            </a:r>
          </a:p>
        </p:txBody>
      </p:sp>
      <p:sp>
        <p:nvSpPr>
          <p:cNvPr id="7" name="TextBox 6">
            <a:extLst>
              <a:ext uri="{FF2B5EF4-FFF2-40B4-BE49-F238E27FC236}">
                <a16:creationId xmlns:a16="http://schemas.microsoft.com/office/drawing/2014/main" id="{CE7A11B7-95AE-1E7A-8B87-71F2A2385186}"/>
              </a:ext>
            </a:extLst>
          </p:cNvPr>
          <p:cNvSpPr txBox="1"/>
          <p:nvPr/>
        </p:nvSpPr>
        <p:spPr>
          <a:xfrm>
            <a:off x="450362" y="5680727"/>
            <a:ext cx="9260959" cy="246221"/>
          </a:xfrm>
          <a:prstGeom prst="rect">
            <a:avLst/>
          </a:prstGeom>
          <a:noFill/>
        </p:spPr>
        <p:txBody>
          <a:bodyPr wrap="square" rtlCol="0">
            <a:spAutoFit/>
          </a:bodyPr>
          <a:lstStyle/>
          <a:p>
            <a:r>
              <a:rPr lang="en-US" sz="1000" dirty="0">
                <a:solidFill>
                  <a:schemeClr val="accent3"/>
                </a:solidFill>
              </a:rPr>
              <a:t>The Arc: An Overview of Special Needs Trusts: </a:t>
            </a:r>
            <a:r>
              <a:rPr lang="en-US" sz="1000" dirty="0" err="1">
                <a:solidFill>
                  <a:schemeClr val="accent3"/>
                </a:solidFill>
              </a:rPr>
              <a:t>TheArc.org</a:t>
            </a:r>
            <a:endParaRPr lang="en-US" sz="1000" dirty="0">
              <a:solidFill>
                <a:schemeClr val="accent3"/>
              </a:solidFill>
            </a:endParaRPr>
          </a:p>
        </p:txBody>
      </p:sp>
      <p:sp>
        <p:nvSpPr>
          <p:cNvPr id="5" name="Date Placeholder 4">
            <a:extLst>
              <a:ext uri="{FF2B5EF4-FFF2-40B4-BE49-F238E27FC236}">
                <a16:creationId xmlns:a16="http://schemas.microsoft.com/office/drawing/2014/main" id="{2B335290-59C2-37E3-396F-8EAF95054518}"/>
              </a:ext>
            </a:extLst>
          </p:cNvPr>
          <p:cNvSpPr>
            <a:spLocks noGrp="1"/>
          </p:cNvSpPr>
          <p:nvPr>
            <p:ph type="dt" sz="half" idx="2"/>
          </p:nvPr>
        </p:nvSpPr>
        <p:spPr/>
        <p:txBody>
          <a:bodyPr/>
          <a:lstStyle/>
          <a:p>
            <a:r>
              <a:rPr lang="en-US"/>
              <a:t>2024/01/23</a:t>
            </a:r>
            <a:endParaRPr lang="en-US" dirty="0"/>
          </a:p>
        </p:txBody>
      </p:sp>
      <p:sp>
        <p:nvSpPr>
          <p:cNvPr id="8" name="Footer Placeholder 7">
            <a:extLst>
              <a:ext uri="{FF2B5EF4-FFF2-40B4-BE49-F238E27FC236}">
                <a16:creationId xmlns:a16="http://schemas.microsoft.com/office/drawing/2014/main" id="{28BC0EE7-27A6-DDA6-25B1-C3413B8E72E4}"/>
              </a:ext>
            </a:extLst>
          </p:cNvPr>
          <p:cNvSpPr>
            <a:spLocks noGrp="1"/>
          </p:cNvSpPr>
          <p:nvPr>
            <p:ph type="ftr" sz="quarter" idx="3"/>
          </p:nvPr>
        </p:nvSpPr>
        <p:spPr/>
        <p:txBody>
          <a:bodyPr/>
          <a:lstStyle/>
          <a:p>
            <a:r>
              <a:rPr lang="en-US"/>
              <a:t>SB-10021-56</a:t>
            </a:r>
            <a:endParaRPr lang="en-US" dirty="0"/>
          </a:p>
        </p:txBody>
      </p:sp>
      <p:sp>
        <p:nvSpPr>
          <p:cNvPr id="9" name="Slide Number Placeholder 8">
            <a:extLst>
              <a:ext uri="{FF2B5EF4-FFF2-40B4-BE49-F238E27FC236}">
                <a16:creationId xmlns:a16="http://schemas.microsoft.com/office/drawing/2014/main" id="{ECC5B897-DCE2-A44F-3E5D-31EE34EF8729}"/>
              </a:ext>
            </a:extLst>
          </p:cNvPr>
          <p:cNvSpPr>
            <a:spLocks noGrp="1"/>
          </p:cNvSpPr>
          <p:nvPr>
            <p:ph type="sldNum" sz="quarter" idx="4"/>
          </p:nvPr>
        </p:nvSpPr>
        <p:spPr/>
        <p:txBody>
          <a:bodyPr/>
          <a:lstStyle/>
          <a:p>
            <a:fld id="{1C0B272F-4456-0844-949C-3E7D42274ABC}" type="slidenum">
              <a:rPr lang="en-US" smtClean="0"/>
              <a:pPr/>
              <a:t>17</a:t>
            </a:fld>
            <a:endParaRPr lang="en-US" dirty="0"/>
          </a:p>
        </p:txBody>
      </p:sp>
    </p:spTree>
    <p:extLst>
      <p:ext uri="{BB962C8B-B14F-4D97-AF65-F5344CB8AC3E}">
        <p14:creationId xmlns:p14="http://schemas.microsoft.com/office/powerpoint/2010/main" val="3900117463"/>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E9055E-9F1E-B491-F19C-30380C496CD0}"/>
              </a:ext>
            </a:extLst>
          </p:cNvPr>
          <p:cNvSpPr>
            <a:spLocks noGrp="1"/>
          </p:cNvSpPr>
          <p:nvPr>
            <p:ph type="title"/>
          </p:nvPr>
        </p:nvSpPr>
        <p:spPr/>
        <p:txBody>
          <a:bodyPr/>
          <a:lstStyle/>
          <a:p>
            <a:r>
              <a:rPr lang="en-US" dirty="0"/>
              <a:t>Special Needs Trusts</a:t>
            </a:r>
          </a:p>
        </p:txBody>
      </p:sp>
      <p:sp>
        <p:nvSpPr>
          <p:cNvPr id="3" name="Content Placeholder 2">
            <a:extLst>
              <a:ext uri="{FF2B5EF4-FFF2-40B4-BE49-F238E27FC236}">
                <a16:creationId xmlns:a16="http://schemas.microsoft.com/office/drawing/2014/main" id="{50267675-D204-E099-F212-27534B249665}"/>
              </a:ext>
            </a:extLst>
          </p:cNvPr>
          <p:cNvSpPr>
            <a:spLocks noGrp="1"/>
          </p:cNvSpPr>
          <p:nvPr>
            <p:ph idx="1"/>
          </p:nvPr>
        </p:nvSpPr>
        <p:spPr>
          <a:xfrm>
            <a:off x="450362" y="2224417"/>
            <a:ext cx="10145067" cy="3873562"/>
          </a:xfrm>
        </p:spPr>
        <p:txBody>
          <a:bodyPr>
            <a:normAutofit/>
          </a:bodyPr>
          <a:lstStyle/>
          <a:p>
            <a:r>
              <a:rPr lang="en-US" dirty="0"/>
              <a:t>As your child with special needs approaches adulthood, will he or she live with you or a sibling or in a Community Integrated Living Arrangement?</a:t>
            </a:r>
          </a:p>
          <a:p>
            <a:r>
              <a:rPr lang="en-US" dirty="0"/>
              <a:t>How will his or her living arrangements be funded?</a:t>
            </a:r>
          </a:p>
          <a:p>
            <a:pPr marL="0" indent="0">
              <a:buNone/>
            </a:pPr>
            <a:endParaRPr lang="en-US" dirty="0"/>
          </a:p>
          <a:p>
            <a:pPr marL="0" indent="0">
              <a:buNone/>
            </a:pPr>
            <a:endParaRPr lang="en-US" dirty="0"/>
          </a:p>
          <a:p>
            <a:pPr marL="0" indent="0">
              <a:buNone/>
            </a:pPr>
            <a:endParaRPr lang="en-US" dirty="0"/>
          </a:p>
        </p:txBody>
      </p:sp>
      <p:sp>
        <p:nvSpPr>
          <p:cNvPr id="4" name="Text Placeholder 3">
            <a:extLst>
              <a:ext uri="{FF2B5EF4-FFF2-40B4-BE49-F238E27FC236}">
                <a16:creationId xmlns:a16="http://schemas.microsoft.com/office/drawing/2014/main" id="{810510ED-39F3-846B-C3DF-66972163C234}"/>
              </a:ext>
            </a:extLst>
          </p:cNvPr>
          <p:cNvSpPr>
            <a:spLocks noGrp="1"/>
          </p:cNvSpPr>
          <p:nvPr>
            <p:ph type="body" sz="quarter" idx="12"/>
          </p:nvPr>
        </p:nvSpPr>
        <p:spPr/>
        <p:txBody>
          <a:bodyPr/>
          <a:lstStyle/>
          <a:p>
            <a:endParaRPr lang="en-US"/>
          </a:p>
        </p:txBody>
      </p:sp>
      <p:sp>
        <p:nvSpPr>
          <p:cNvPr id="5" name="Text Placeholder 4">
            <a:extLst>
              <a:ext uri="{FF2B5EF4-FFF2-40B4-BE49-F238E27FC236}">
                <a16:creationId xmlns:a16="http://schemas.microsoft.com/office/drawing/2014/main" id="{A64C0313-1233-D4F8-8EF2-B516043B4A00}"/>
              </a:ext>
            </a:extLst>
          </p:cNvPr>
          <p:cNvSpPr>
            <a:spLocks noGrp="1"/>
          </p:cNvSpPr>
          <p:nvPr>
            <p:ph type="body" sz="quarter" idx="13"/>
          </p:nvPr>
        </p:nvSpPr>
        <p:spPr/>
        <p:txBody>
          <a:bodyPr/>
          <a:lstStyle/>
          <a:p>
            <a:r>
              <a:rPr lang="en-US" dirty="0"/>
              <a:t>Other Considerations for Estate Planning</a:t>
            </a:r>
          </a:p>
        </p:txBody>
      </p:sp>
      <p:sp>
        <p:nvSpPr>
          <p:cNvPr id="6" name="Date Placeholder 5">
            <a:extLst>
              <a:ext uri="{FF2B5EF4-FFF2-40B4-BE49-F238E27FC236}">
                <a16:creationId xmlns:a16="http://schemas.microsoft.com/office/drawing/2014/main" id="{8CA9CF6C-F07C-886F-EBD2-1FCF2545B715}"/>
              </a:ext>
            </a:extLst>
          </p:cNvPr>
          <p:cNvSpPr>
            <a:spLocks noGrp="1"/>
          </p:cNvSpPr>
          <p:nvPr>
            <p:ph type="dt" sz="half" idx="2"/>
          </p:nvPr>
        </p:nvSpPr>
        <p:spPr/>
        <p:txBody>
          <a:bodyPr/>
          <a:lstStyle/>
          <a:p>
            <a:r>
              <a:rPr lang="en-US"/>
              <a:t>2024/01/23</a:t>
            </a:r>
            <a:endParaRPr lang="en-US" dirty="0"/>
          </a:p>
        </p:txBody>
      </p:sp>
      <p:sp>
        <p:nvSpPr>
          <p:cNvPr id="7" name="Footer Placeholder 6">
            <a:extLst>
              <a:ext uri="{FF2B5EF4-FFF2-40B4-BE49-F238E27FC236}">
                <a16:creationId xmlns:a16="http://schemas.microsoft.com/office/drawing/2014/main" id="{95B4AEF0-BC1B-2495-3768-D60DBDD7CABE}"/>
              </a:ext>
            </a:extLst>
          </p:cNvPr>
          <p:cNvSpPr>
            <a:spLocks noGrp="1"/>
          </p:cNvSpPr>
          <p:nvPr>
            <p:ph type="ftr" sz="quarter" idx="3"/>
          </p:nvPr>
        </p:nvSpPr>
        <p:spPr/>
        <p:txBody>
          <a:bodyPr/>
          <a:lstStyle/>
          <a:p>
            <a:r>
              <a:rPr lang="en-US"/>
              <a:t>SB-10021-56</a:t>
            </a:r>
            <a:endParaRPr lang="en-US" dirty="0"/>
          </a:p>
        </p:txBody>
      </p:sp>
      <p:sp>
        <p:nvSpPr>
          <p:cNvPr id="8" name="Slide Number Placeholder 7">
            <a:extLst>
              <a:ext uri="{FF2B5EF4-FFF2-40B4-BE49-F238E27FC236}">
                <a16:creationId xmlns:a16="http://schemas.microsoft.com/office/drawing/2014/main" id="{AF634CD3-08A7-C11E-451E-518AE3BAB8B2}"/>
              </a:ext>
            </a:extLst>
          </p:cNvPr>
          <p:cNvSpPr>
            <a:spLocks noGrp="1"/>
          </p:cNvSpPr>
          <p:nvPr>
            <p:ph type="sldNum" sz="quarter" idx="4"/>
          </p:nvPr>
        </p:nvSpPr>
        <p:spPr/>
        <p:txBody>
          <a:bodyPr/>
          <a:lstStyle/>
          <a:p>
            <a:fld id="{1C0B272F-4456-0844-949C-3E7D42274ABC}" type="slidenum">
              <a:rPr lang="en-US" smtClean="0"/>
              <a:pPr/>
              <a:t>18</a:t>
            </a:fld>
            <a:endParaRPr lang="en-US" dirty="0"/>
          </a:p>
        </p:txBody>
      </p:sp>
    </p:spTree>
    <p:extLst>
      <p:ext uri="{BB962C8B-B14F-4D97-AF65-F5344CB8AC3E}">
        <p14:creationId xmlns:p14="http://schemas.microsoft.com/office/powerpoint/2010/main" val="726815562"/>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FC521678-8E12-4232-12C1-CC0C1EAA9609}"/>
              </a:ext>
            </a:extLst>
          </p:cNvPr>
          <p:cNvSpPr>
            <a:spLocks noGrp="1"/>
          </p:cNvSpPr>
          <p:nvPr>
            <p:ph type="subTitle" idx="1"/>
          </p:nvPr>
        </p:nvSpPr>
        <p:spPr/>
        <p:txBody>
          <a:bodyPr/>
          <a:lstStyle/>
          <a:p>
            <a:endParaRPr lang="en-US"/>
          </a:p>
        </p:txBody>
      </p:sp>
      <p:sp>
        <p:nvSpPr>
          <p:cNvPr id="2" name="Title 1">
            <a:extLst>
              <a:ext uri="{FF2B5EF4-FFF2-40B4-BE49-F238E27FC236}">
                <a16:creationId xmlns:a16="http://schemas.microsoft.com/office/drawing/2014/main" id="{6CC30A49-61CE-0372-C030-31B78B352E40}"/>
              </a:ext>
            </a:extLst>
          </p:cNvPr>
          <p:cNvSpPr>
            <a:spLocks noGrp="1"/>
          </p:cNvSpPr>
          <p:nvPr>
            <p:ph type="ctrTitle"/>
          </p:nvPr>
        </p:nvSpPr>
        <p:spPr>
          <a:xfrm>
            <a:off x="457200" y="2174789"/>
            <a:ext cx="5045242" cy="1895347"/>
          </a:xfrm>
        </p:spPr>
        <p:txBody>
          <a:bodyPr/>
          <a:lstStyle/>
          <a:p>
            <a:r>
              <a:rPr lang="en-US" dirty="0"/>
              <a:t>Pooled Trusts</a:t>
            </a:r>
          </a:p>
        </p:txBody>
      </p:sp>
      <p:sp>
        <p:nvSpPr>
          <p:cNvPr id="4" name="Text Placeholder 3">
            <a:extLst>
              <a:ext uri="{FF2B5EF4-FFF2-40B4-BE49-F238E27FC236}">
                <a16:creationId xmlns:a16="http://schemas.microsoft.com/office/drawing/2014/main" id="{E31F5C92-8963-767A-DC1E-CF32A0FBFFBF}"/>
              </a:ext>
            </a:extLst>
          </p:cNvPr>
          <p:cNvSpPr>
            <a:spLocks noGrp="1"/>
          </p:cNvSpPr>
          <p:nvPr>
            <p:ph type="body" sz="quarter" idx="12"/>
          </p:nvPr>
        </p:nvSpPr>
        <p:spPr/>
        <p:txBody>
          <a:bodyPr/>
          <a:lstStyle/>
          <a:p>
            <a:endParaRPr lang="en-US"/>
          </a:p>
        </p:txBody>
      </p:sp>
    </p:spTree>
    <p:extLst>
      <p:ext uri="{BB962C8B-B14F-4D97-AF65-F5344CB8AC3E}">
        <p14:creationId xmlns:p14="http://schemas.microsoft.com/office/powerpoint/2010/main" val="2171411439"/>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657CB-EF42-6492-6826-1C427BF3B0FB}"/>
              </a:ext>
            </a:extLst>
          </p:cNvPr>
          <p:cNvSpPr>
            <a:spLocks noGrp="1"/>
          </p:cNvSpPr>
          <p:nvPr>
            <p:ph type="title"/>
          </p:nvPr>
        </p:nvSpPr>
        <p:spPr/>
        <p:txBody>
          <a:bodyPr/>
          <a:lstStyle/>
          <a:p>
            <a:r>
              <a:rPr lang="en-US" dirty="0"/>
              <a:t>Pooled Trusts</a:t>
            </a:r>
          </a:p>
        </p:txBody>
      </p:sp>
      <p:sp>
        <p:nvSpPr>
          <p:cNvPr id="3" name="Content Placeholder 2">
            <a:extLst>
              <a:ext uri="{FF2B5EF4-FFF2-40B4-BE49-F238E27FC236}">
                <a16:creationId xmlns:a16="http://schemas.microsoft.com/office/drawing/2014/main" id="{AF33820D-757E-D77C-C2E4-CFBA0284EEF9}"/>
              </a:ext>
            </a:extLst>
          </p:cNvPr>
          <p:cNvSpPr>
            <a:spLocks noGrp="1"/>
          </p:cNvSpPr>
          <p:nvPr>
            <p:ph idx="1"/>
          </p:nvPr>
        </p:nvSpPr>
        <p:spPr>
          <a:xfrm>
            <a:off x="450362" y="1656463"/>
            <a:ext cx="10290209" cy="2857480"/>
          </a:xfrm>
        </p:spPr>
        <p:txBody>
          <a:bodyPr>
            <a:normAutofit/>
          </a:bodyPr>
          <a:lstStyle/>
          <a:p>
            <a:pPr marL="0" indent="0">
              <a:buNone/>
            </a:pPr>
            <a:r>
              <a:rPr lang="en-US" dirty="0"/>
              <a:t>A pooled trust (also known as community or master trust) is a type of special needs trust managed by a nonprofit organization:</a:t>
            </a:r>
          </a:p>
          <a:p>
            <a:pPr lvl="1"/>
            <a:r>
              <a:rPr lang="en-US" sz="2000" dirty="0"/>
              <a:t>The nonprofit becomes the trustee. </a:t>
            </a:r>
          </a:p>
          <a:p>
            <a:pPr lvl="1"/>
            <a:r>
              <a:rPr lang="en-US" sz="2000" dirty="0"/>
              <a:t>Assets are pooled for the purposes of investment.</a:t>
            </a:r>
          </a:p>
        </p:txBody>
      </p:sp>
      <p:sp>
        <p:nvSpPr>
          <p:cNvPr id="5" name="Text Placeholder 4">
            <a:extLst>
              <a:ext uri="{FF2B5EF4-FFF2-40B4-BE49-F238E27FC236}">
                <a16:creationId xmlns:a16="http://schemas.microsoft.com/office/drawing/2014/main" id="{596FC684-C176-EBC9-6056-658BB27D4C74}"/>
              </a:ext>
            </a:extLst>
          </p:cNvPr>
          <p:cNvSpPr>
            <a:spLocks noGrp="1"/>
          </p:cNvSpPr>
          <p:nvPr>
            <p:ph type="body" sz="quarter" idx="12"/>
          </p:nvPr>
        </p:nvSpPr>
        <p:spPr/>
        <p:txBody>
          <a:bodyPr/>
          <a:lstStyle/>
          <a:p>
            <a:endParaRPr lang="en-US"/>
          </a:p>
        </p:txBody>
      </p:sp>
      <p:sp>
        <p:nvSpPr>
          <p:cNvPr id="4" name="TextBox 3">
            <a:extLst>
              <a:ext uri="{FF2B5EF4-FFF2-40B4-BE49-F238E27FC236}">
                <a16:creationId xmlns:a16="http://schemas.microsoft.com/office/drawing/2014/main" id="{6518AEDA-458F-D74A-E88C-9E93737E90F4}"/>
              </a:ext>
            </a:extLst>
          </p:cNvPr>
          <p:cNvSpPr txBox="1"/>
          <p:nvPr/>
        </p:nvSpPr>
        <p:spPr>
          <a:xfrm>
            <a:off x="450362" y="5668972"/>
            <a:ext cx="9260959" cy="246221"/>
          </a:xfrm>
          <a:prstGeom prst="rect">
            <a:avLst/>
          </a:prstGeom>
          <a:noFill/>
        </p:spPr>
        <p:txBody>
          <a:bodyPr wrap="square" rtlCol="0">
            <a:spAutoFit/>
          </a:bodyPr>
          <a:lstStyle/>
          <a:p>
            <a:r>
              <a:rPr lang="en-US" sz="1000" dirty="0">
                <a:solidFill>
                  <a:schemeClr val="accent3"/>
                </a:solidFill>
              </a:rPr>
              <a:t>The Arc Pooled Special Needs Trusts </a:t>
            </a:r>
            <a:r>
              <a:rPr lang="en-US" sz="1000" dirty="0" err="1">
                <a:solidFill>
                  <a:schemeClr val="accent3"/>
                </a:solidFill>
              </a:rPr>
              <a:t>TheArc.org</a:t>
            </a:r>
            <a:endParaRPr lang="en-US" sz="1000" dirty="0">
              <a:solidFill>
                <a:schemeClr val="accent3"/>
              </a:solidFill>
            </a:endParaRPr>
          </a:p>
        </p:txBody>
      </p:sp>
      <p:sp>
        <p:nvSpPr>
          <p:cNvPr id="6" name="Date Placeholder 5">
            <a:extLst>
              <a:ext uri="{FF2B5EF4-FFF2-40B4-BE49-F238E27FC236}">
                <a16:creationId xmlns:a16="http://schemas.microsoft.com/office/drawing/2014/main" id="{0AB491E6-609E-45E3-9145-BA0B960B75A5}"/>
              </a:ext>
            </a:extLst>
          </p:cNvPr>
          <p:cNvSpPr>
            <a:spLocks noGrp="1"/>
          </p:cNvSpPr>
          <p:nvPr>
            <p:ph type="dt" sz="half" idx="2"/>
          </p:nvPr>
        </p:nvSpPr>
        <p:spPr/>
        <p:txBody>
          <a:bodyPr/>
          <a:lstStyle/>
          <a:p>
            <a:pPr algn="ctr"/>
            <a:r>
              <a:rPr lang="en-US"/>
              <a:t>2024/01/23</a:t>
            </a:r>
            <a:endParaRPr lang="en-US" dirty="0"/>
          </a:p>
        </p:txBody>
      </p:sp>
      <p:sp>
        <p:nvSpPr>
          <p:cNvPr id="7" name="Footer Placeholder 6">
            <a:extLst>
              <a:ext uri="{FF2B5EF4-FFF2-40B4-BE49-F238E27FC236}">
                <a16:creationId xmlns:a16="http://schemas.microsoft.com/office/drawing/2014/main" id="{C97C2544-6202-AD0E-FB19-0DDDCD34D9EE}"/>
              </a:ext>
            </a:extLst>
          </p:cNvPr>
          <p:cNvSpPr>
            <a:spLocks noGrp="1"/>
          </p:cNvSpPr>
          <p:nvPr>
            <p:ph type="ftr" sz="quarter" idx="3"/>
          </p:nvPr>
        </p:nvSpPr>
        <p:spPr/>
        <p:txBody>
          <a:bodyPr/>
          <a:lstStyle/>
          <a:p>
            <a:r>
              <a:rPr lang="en-US"/>
              <a:t>SB-10021-56</a:t>
            </a:r>
            <a:endParaRPr lang="en-US" dirty="0"/>
          </a:p>
        </p:txBody>
      </p:sp>
      <p:sp>
        <p:nvSpPr>
          <p:cNvPr id="8" name="Slide Number Placeholder 7">
            <a:extLst>
              <a:ext uri="{FF2B5EF4-FFF2-40B4-BE49-F238E27FC236}">
                <a16:creationId xmlns:a16="http://schemas.microsoft.com/office/drawing/2014/main" id="{C13EB62D-A43C-BB66-06DA-E89399A188C6}"/>
              </a:ext>
            </a:extLst>
          </p:cNvPr>
          <p:cNvSpPr>
            <a:spLocks noGrp="1"/>
          </p:cNvSpPr>
          <p:nvPr>
            <p:ph type="sldNum" sz="quarter" idx="4"/>
          </p:nvPr>
        </p:nvSpPr>
        <p:spPr/>
        <p:txBody>
          <a:bodyPr/>
          <a:lstStyle/>
          <a:p>
            <a:fld id="{1C0B272F-4456-0844-949C-3E7D42274ABC}" type="slidenum">
              <a:rPr lang="en-US" smtClean="0"/>
              <a:pPr/>
              <a:t>20</a:t>
            </a:fld>
            <a:endParaRPr lang="en-US" dirty="0"/>
          </a:p>
        </p:txBody>
      </p:sp>
    </p:spTree>
    <p:extLst>
      <p:ext uri="{BB962C8B-B14F-4D97-AF65-F5344CB8AC3E}">
        <p14:creationId xmlns:p14="http://schemas.microsoft.com/office/powerpoint/2010/main" val="2753362771"/>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657CB-EF42-6492-6826-1C427BF3B0FB}"/>
              </a:ext>
            </a:extLst>
          </p:cNvPr>
          <p:cNvSpPr>
            <a:spLocks noGrp="1"/>
          </p:cNvSpPr>
          <p:nvPr>
            <p:ph type="title"/>
          </p:nvPr>
        </p:nvSpPr>
        <p:spPr/>
        <p:txBody>
          <a:bodyPr/>
          <a:lstStyle/>
          <a:p>
            <a:r>
              <a:rPr lang="en-US" dirty="0"/>
              <a:t>Pooled Trusts</a:t>
            </a:r>
          </a:p>
        </p:txBody>
      </p:sp>
      <p:sp>
        <p:nvSpPr>
          <p:cNvPr id="3" name="Content Placeholder 2">
            <a:extLst>
              <a:ext uri="{FF2B5EF4-FFF2-40B4-BE49-F238E27FC236}">
                <a16:creationId xmlns:a16="http://schemas.microsoft.com/office/drawing/2014/main" id="{AF33820D-757E-D77C-C2E4-CFBA0284EEF9}"/>
              </a:ext>
            </a:extLst>
          </p:cNvPr>
          <p:cNvSpPr>
            <a:spLocks noGrp="1"/>
          </p:cNvSpPr>
          <p:nvPr>
            <p:ph idx="1"/>
          </p:nvPr>
        </p:nvSpPr>
        <p:spPr/>
        <p:txBody>
          <a:bodyPr/>
          <a:lstStyle/>
          <a:p>
            <a:r>
              <a:rPr lang="en-US" dirty="0"/>
              <a:t>The nonprofit is experienced in state and federal rules regarding the usage of funds.</a:t>
            </a:r>
          </a:p>
          <a:p>
            <a:r>
              <a:rPr lang="en-US" dirty="0"/>
              <a:t>You may not have enough assets to warrant a special needs trust, but want to provide the benefits of one to your child, sibling, or loved one.</a:t>
            </a:r>
          </a:p>
          <a:p>
            <a:r>
              <a:rPr lang="en-US" dirty="0"/>
              <a:t>Establishing a trustee avoids strain on any family members or friends.</a:t>
            </a:r>
          </a:p>
          <a:p>
            <a:r>
              <a:rPr lang="en-US" dirty="0"/>
              <a:t>Because administration is centralized, there may be lower fees to establish and maintain the trust.</a:t>
            </a:r>
          </a:p>
        </p:txBody>
      </p:sp>
      <p:sp>
        <p:nvSpPr>
          <p:cNvPr id="4" name="Text Placeholder 3">
            <a:extLst>
              <a:ext uri="{FF2B5EF4-FFF2-40B4-BE49-F238E27FC236}">
                <a16:creationId xmlns:a16="http://schemas.microsoft.com/office/drawing/2014/main" id="{9B01D8F7-8A92-AF97-9E7C-46904CD1D843}"/>
              </a:ext>
            </a:extLst>
          </p:cNvPr>
          <p:cNvSpPr>
            <a:spLocks noGrp="1"/>
          </p:cNvSpPr>
          <p:nvPr>
            <p:ph type="body" sz="quarter" idx="12"/>
          </p:nvPr>
        </p:nvSpPr>
        <p:spPr/>
        <p:txBody>
          <a:bodyPr/>
          <a:lstStyle/>
          <a:p>
            <a:endParaRPr lang="en-US"/>
          </a:p>
        </p:txBody>
      </p:sp>
      <p:sp>
        <p:nvSpPr>
          <p:cNvPr id="6" name="Text Placeholder 5">
            <a:extLst>
              <a:ext uri="{FF2B5EF4-FFF2-40B4-BE49-F238E27FC236}">
                <a16:creationId xmlns:a16="http://schemas.microsoft.com/office/drawing/2014/main" id="{911FBD3F-8FAD-23AB-2F51-197F100A14EF}"/>
              </a:ext>
            </a:extLst>
          </p:cNvPr>
          <p:cNvSpPr>
            <a:spLocks noGrp="1"/>
          </p:cNvSpPr>
          <p:nvPr>
            <p:ph type="body" sz="quarter" idx="13"/>
          </p:nvPr>
        </p:nvSpPr>
        <p:spPr/>
        <p:txBody>
          <a:bodyPr/>
          <a:lstStyle/>
          <a:p>
            <a:r>
              <a:rPr lang="en-US" dirty="0"/>
              <a:t>Why consider a pooled trust?</a:t>
            </a:r>
          </a:p>
        </p:txBody>
      </p:sp>
      <p:sp>
        <p:nvSpPr>
          <p:cNvPr id="7" name="TextBox 6">
            <a:extLst>
              <a:ext uri="{FF2B5EF4-FFF2-40B4-BE49-F238E27FC236}">
                <a16:creationId xmlns:a16="http://schemas.microsoft.com/office/drawing/2014/main" id="{640546D7-7225-0E85-B94F-0FB327AA5CBC}"/>
              </a:ext>
            </a:extLst>
          </p:cNvPr>
          <p:cNvSpPr txBox="1"/>
          <p:nvPr/>
        </p:nvSpPr>
        <p:spPr>
          <a:xfrm>
            <a:off x="450362" y="5680727"/>
            <a:ext cx="9260959" cy="246221"/>
          </a:xfrm>
          <a:prstGeom prst="rect">
            <a:avLst/>
          </a:prstGeom>
          <a:noFill/>
        </p:spPr>
        <p:txBody>
          <a:bodyPr wrap="square" rtlCol="0">
            <a:spAutoFit/>
          </a:bodyPr>
          <a:lstStyle/>
          <a:p>
            <a:r>
              <a:rPr lang="en-US" sz="1000" dirty="0">
                <a:solidFill>
                  <a:schemeClr val="accent3"/>
                </a:solidFill>
              </a:rPr>
              <a:t>The Arc: An Overview of Special Needs Trusts: </a:t>
            </a:r>
            <a:r>
              <a:rPr lang="en-US" sz="1000" dirty="0" err="1">
                <a:solidFill>
                  <a:schemeClr val="accent3"/>
                </a:solidFill>
              </a:rPr>
              <a:t>TheArc.org</a:t>
            </a:r>
            <a:endParaRPr lang="en-US" sz="1000" dirty="0">
              <a:solidFill>
                <a:schemeClr val="accent3"/>
              </a:solidFill>
            </a:endParaRPr>
          </a:p>
        </p:txBody>
      </p:sp>
      <p:sp>
        <p:nvSpPr>
          <p:cNvPr id="5" name="Date Placeholder 4">
            <a:extLst>
              <a:ext uri="{FF2B5EF4-FFF2-40B4-BE49-F238E27FC236}">
                <a16:creationId xmlns:a16="http://schemas.microsoft.com/office/drawing/2014/main" id="{F1CA85D8-43BC-B885-4180-C8E78906668B}"/>
              </a:ext>
            </a:extLst>
          </p:cNvPr>
          <p:cNvSpPr>
            <a:spLocks noGrp="1"/>
          </p:cNvSpPr>
          <p:nvPr>
            <p:ph type="dt" sz="half" idx="2"/>
          </p:nvPr>
        </p:nvSpPr>
        <p:spPr/>
        <p:txBody>
          <a:bodyPr/>
          <a:lstStyle/>
          <a:p>
            <a:r>
              <a:rPr lang="en-US"/>
              <a:t>2024/01/23</a:t>
            </a:r>
            <a:endParaRPr lang="en-US" dirty="0"/>
          </a:p>
        </p:txBody>
      </p:sp>
      <p:sp>
        <p:nvSpPr>
          <p:cNvPr id="8" name="Footer Placeholder 7">
            <a:extLst>
              <a:ext uri="{FF2B5EF4-FFF2-40B4-BE49-F238E27FC236}">
                <a16:creationId xmlns:a16="http://schemas.microsoft.com/office/drawing/2014/main" id="{61D805A2-9DE9-310E-A460-CD8A8673163C}"/>
              </a:ext>
            </a:extLst>
          </p:cNvPr>
          <p:cNvSpPr>
            <a:spLocks noGrp="1"/>
          </p:cNvSpPr>
          <p:nvPr>
            <p:ph type="ftr" sz="quarter" idx="3"/>
          </p:nvPr>
        </p:nvSpPr>
        <p:spPr/>
        <p:txBody>
          <a:bodyPr/>
          <a:lstStyle/>
          <a:p>
            <a:r>
              <a:rPr lang="en-US"/>
              <a:t>SB-10021-56</a:t>
            </a:r>
            <a:endParaRPr lang="en-US" dirty="0"/>
          </a:p>
        </p:txBody>
      </p:sp>
      <p:sp>
        <p:nvSpPr>
          <p:cNvPr id="9" name="Slide Number Placeholder 8">
            <a:extLst>
              <a:ext uri="{FF2B5EF4-FFF2-40B4-BE49-F238E27FC236}">
                <a16:creationId xmlns:a16="http://schemas.microsoft.com/office/drawing/2014/main" id="{EB3137CA-A7C1-AC45-E75C-D214FF98530A}"/>
              </a:ext>
            </a:extLst>
          </p:cNvPr>
          <p:cNvSpPr>
            <a:spLocks noGrp="1"/>
          </p:cNvSpPr>
          <p:nvPr>
            <p:ph type="sldNum" sz="quarter" idx="4"/>
          </p:nvPr>
        </p:nvSpPr>
        <p:spPr/>
        <p:txBody>
          <a:bodyPr/>
          <a:lstStyle/>
          <a:p>
            <a:fld id="{1C0B272F-4456-0844-949C-3E7D42274ABC}" type="slidenum">
              <a:rPr lang="en-US" smtClean="0"/>
              <a:pPr/>
              <a:t>21</a:t>
            </a:fld>
            <a:endParaRPr lang="en-US" dirty="0"/>
          </a:p>
        </p:txBody>
      </p:sp>
    </p:spTree>
    <p:extLst>
      <p:ext uri="{BB962C8B-B14F-4D97-AF65-F5344CB8AC3E}">
        <p14:creationId xmlns:p14="http://schemas.microsoft.com/office/powerpoint/2010/main" val="1830286996"/>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657CB-EF42-6492-6826-1C427BF3B0FB}"/>
              </a:ext>
            </a:extLst>
          </p:cNvPr>
          <p:cNvSpPr>
            <a:spLocks noGrp="1"/>
          </p:cNvSpPr>
          <p:nvPr>
            <p:ph type="title"/>
          </p:nvPr>
        </p:nvSpPr>
        <p:spPr/>
        <p:txBody>
          <a:bodyPr/>
          <a:lstStyle/>
          <a:p>
            <a:r>
              <a:rPr lang="en-US" dirty="0"/>
              <a:t>Pooled Trusts</a:t>
            </a:r>
          </a:p>
        </p:txBody>
      </p:sp>
      <p:sp>
        <p:nvSpPr>
          <p:cNvPr id="3" name="Content Placeholder 2">
            <a:extLst>
              <a:ext uri="{FF2B5EF4-FFF2-40B4-BE49-F238E27FC236}">
                <a16:creationId xmlns:a16="http://schemas.microsoft.com/office/drawing/2014/main" id="{AF33820D-757E-D77C-C2E4-CFBA0284EEF9}"/>
              </a:ext>
            </a:extLst>
          </p:cNvPr>
          <p:cNvSpPr>
            <a:spLocks noGrp="1"/>
          </p:cNvSpPr>
          <p:nvPr>
            <p:ph idx="1"/>
          </p:nvPr>
        </p:nvSpPr>
        <p:spPr>
          <a:xfrm>
            <a:off x="450362" y="2224417"/>
            <a:ext cx="9983819" cy="3873562"/>
          </a:xfrm>
        </p:spPr>
        <p:txBody>
          <a:bodyPr>
            <a:normAutofit/>
          </a:bodyPr>
          <a:lstStyle/>
          <a:p>
            <a:r>
              <a:rPr lang="en-US" dirty="0"/>
              <a:t>Pooled trusts operate differently in every state, so it’s important to understand their criteria and parameters.</a:t>
            </a:r>
          </a:p>
          <a:p>
            <a:r>
              <a:rPr lang="en-US" dirty="0"/>
              <a:t>Expertise among providers varies so here are some tips to evaluate them:</a:t>
            </a:r>
          </a:p>
          <a:p>
            <a:pPr lvl="1"/>
            <a:r>
              <a:rPr lang="en-US" sz="2000" dirty="0"/>
              <a:t>Ask for references from other families.</a:t>
            </a:r>
          </a:p>
          <a:p>
            <a:pPr lvl="1"/>
            <a:r>
              <a:rPr lang="en-US" sz="2000" dirty="0"/>
              <a:t>Understand the reporting they provide to account holders.</a:t>
            </a:r>
          </a:p>
          <a:p>
            <a:pPr lvl="1"/>
            <a:r>
              <a:rPr lang="en-US" sz="2000" dirty="0"/>
              <a:t>Request details for enrollment and maintenance fees.</a:t>
            </a:r>
          </a:p>
          <a:p>
            <a:pPr lvl="1"/>
            <a:r>
              <a:rPr lang="en-US" sz="2000" dirty="0"/>
              <a:t>Ask how earnings from investments are shared among account holders.</a:t>
            </a:r>
          </a:p>
          <a:p>
            <a:pPr lvl="1"/>
            <a:r>
              <a:rPr lang="en-US" sz="2000" dirty="0"/>
              <a:t>Determine how requests and distributions are handled.</a:t>
            </a:r>
          </a:p>
          <a:p>
            <a:pPr lvl="1"/>
            <a:r>
              <a:rPr lang="en-US" sz="2000" dirty="0"/>
              <a:t>Ask whether the nonprofit offers care coordination.</a:t>
            </a:r>
          </a:p>
          <a:p>
            <a:pPr marL="0" indent="0">
              <a:buNone/>
            </a:pPr>
            <a:endParaRPr lang="en-US" dirty="0"/>
          </a:p>
        </p:txBody>
      </p:sp>
      <p:sp>
        <p:nvSpPr>
          <p:cNvPr id="4" name="Text Placeholder 3">
            <a:extLst>
              <a:ext uri="{FF2B5EF4-FFF2-40B4-BE49-F238E27FC236}">
                <a16:creationId xmlns:a16="http://schemas.microsoft.com/office/drawing/2014/main" id="{B303C42D-A99E-BD59-4879-9FFA447086CE}"/>
              </a:ext>
            </a:extLst>
          </p:cNvPr>
          <p:cNvSpPr>
            <a:spLocks noGrp="1"/>
          </p:cNvSpPr>
          <p:nvPr>
            <p:ph type="body" sz="quarter" idx="12"/>
          </p:nvPr>
        </p:nvSpPr>
        <p:spPr/>
        <p:txBody>
          <a:bodyPr/>
          <a:lstStyle/>
          <a:p>
            <a:endParaRPr lang="en-US"/>
          </a:p>
        </p:txBody>
      </p:sp>
      <p:sp>
        <p:nvSpPr>
          <p:cNvPr id="5" name="Text Placeholder 4">
            <a:extLst>
              <a:ext uri="{FF2B5EF4-FFF2-40B4-BE49-F238E27FC236}">
                <a16:creationId xmlns:a16="http://schemas.microsoft.com/office/drawing/2014/main" id="{90DC90F0-467F-27FD-BC01-FC126DEB7F99}"/>
              </a:ext>
            </a:extLst>
          </p:cNvPr>
          <p:cNvSpPr>
            <a:spLocks noGrp="1"/>
          </p:cNvSpPr>
          <p:nvPr>
            <p:ph type="body" sz="quarter" idx="13"/>
          </p:nvPr>
        </p:nvSpPr>
        <p:spPr/>
        <p:txBody>
          <a:bodyPr/>
          <a:lstStyle/>
          <a:p>
            <a:r>
              <a:rPr lang="en-US" dirty="0"/>
              <a:t>Other Considerations</a:t>
            </a:r>
          </a:p>
        </p:txBody>
      </p:sp>
      <p:sp>
        <p:nvSpPr>
          <p:cNvPr id="6" name="Date Placeholder 5">
            <a:extLst>
              <a:ext uri="{FF2B5EF4-FFF2-40B4-BE49-F238E27FC236}">
                <a16:creationId xmlns:a16="http://schemas.microsoft.com/office/drawing/2014/main" id="{1CBD16D7-DE8A-728D-FF67-1E1A739CFC7A}"/>
              </a:ext>
            </a:extLst>
          </p:cNvPr>
          <p:cNvSpPr>
            <a:spLocks noGrp="1"/>
          </p:cNvSpPr>
          <p:nvPr>
            <p:ph type="dt" sz="half" idx="2"/>
          </p:nvPr>
        </p:nvSpPr>
        <p:spPr/>
        <p:txBody>
          <a:bodyPr/>
          <a:lstStyle/>
          <a:p>
            <a:r>
              <a:rPr lang="en-US"/>
              <a:t>2024/01/23</a:t>
            </a:r>
            <a:endParaRPr lang="en-US" dirty="0"/>
          </a:p>
        </p:txBody>
      </p:sp>
      <p:sp>
        <p:nvSpPr>
          <p:cNvPr id="7" name="Footer Placeholder 6">
            <a:extLst>
              <a:ext uri="{FF2B5EF4-FFF2-40B4-BE49-F238E27FC236}">
                <a16:creationId xmlns:a16="http://schemas.microsoft.com/office/drawing/2014/main" id="{42940432-8E5D-991E-8CBF-E81D686E5C57}"/>
              </a:ext>
            </a:extLst>
          </p:cNvPr>
          <p:cNvSpPr>
            <a:spLocks noGrp="1"/>
          </p:cNvSpPr>
          <p:nvPr>
            <p:ph type="ftr" sz="quarter" idx="3"/>
          </p:nvPr>
        </p:nvSpPr>
        <p:spPr/>
        <p:txBody>
          <a:bodyPr/>
          <a:lstStyle/>
          <a:p>
            <a:r>
              <a:rPr lang="en-US"/>
              <a:t>SB-10021-56</a:t>
            </a:r>
            <a:endParaRPr lang="en-US" dirty="0"/>
          </a:p>
        </p:txBody>
      </p:sp>
      <p:sp>
        <p:nvSpPr>
          <p:cNvPr id="8" name="Slide Number Placeholder 7">
            <a:extLst>
              <a:ext uri="{FF2B5EF4-FFF2-40B4-BE49-F238E27FC236}">
                <a16:creationId xmlns:a16="http://schemas.microsoft.com/office/drawing/2014/main" id="{153F39E3-90F2-DE95-415B-30336AD76384}"/>
              </a:ext>
            </a:extLst>
          </p:cNvPr>
          <p:cNvSpPr>
            <a:spLocks noGrp="1"/>
          </p:cNvSpPr>
          <p:nvPr>
            <p:ph type="sldNum" sz="quarter" idx="4"/>
          </p:nvPr>
        </p:nvSpPr>
        <p:spPr/>
        <p:txBody>
          <a:bodyPr/>
          <a:lstStyle/>
          <a:p>
            <a:fld id="{1C0B272F-4456-0844-949C-3E7D42274ABC}" type="slidenum">
              <a:rPr lang="en-US" smtClean="0"/>
              <a:pPr/>
              <a:t>22</a:t>
            </a:fld>
            <a:endParaRPr lang="en-US" dirty="0"/>
          </a:p>
        </p:txBody>
      </p:sp>
    </p:spTree>
    <p:extLst>
      <p:ext uri="{BB962C8B-B14F-4D97-AF65-F5344CB8AC3E}">
        <p14:creationId xmlns:p14="http://schemas.microsoft.com/office/powerpoint/2010/main" val="2111240512"/>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FF929EA5-80AC-7769-134B-046346D97266}"/>
              </a:ext>
            </a:extLst>
          </p:cNvPr>
          <p:cNvSpPr>
            <a:spLocks noGrp="1"/>
          </p:cNvSpPr>
          <p:nvPr>
            <p:ph type="subTitle" idx="1"/>
          </p:nvPr>
        </p:nvSpPr>
        <p:spPr/>
        <p:txBody>
          <a:bodyPr/>
          <a:lstStyle/>
          <a:p>
            <a:endParaRPr lang="en-US"/>
          </a:p>
        </p:txBody>
      </p:sp>
      <p:sp>
        <p:nvSpPr>
          <p:cNvPr id="2" name="Title 1">
            <a:extLst>
              <a:ext uri="{FF2B5EF4-FFF2-40B4-BE49-F238E27FC236}">
                <a16:creationId xmlns:a16="http://schemas.microsoft.com/office/drawing/2014/main" id="{6CC30A49-61CE-0372-C030-31B78B352E40}"/>
              </a:ext>
            </a:extLst>
          </p:cNvPr>
          <p:cNvSpPr>
            <a:spLocks noGrp="1"/>
          </p:cNvSpPr>
          <p:nvPr>
            <p:ph type="ctrTitle"/>
          </p:nvPr>
        </p:nvSpPr>
        <p:spPr/>
        <p:txBody>
          <a:bodyPr/>
          <a:lstStyle/>
          <a:p>
            <a:r>
              <a:rPr lang="en-US" dirty="0"/>
              <a:t>ABLE Accounts</a:t>
            </a:r>
          </a:p>
        </p:txBody>
      </p:sp>
      <p:sp>
        <p:nvSpPr>
          <p:cNvPr id="4" name="Text Placeholder 3">
            <a:extLst>
              <a:ext uri="{FF2B5EF4-FFF2-40B4-BE49-F238E27FC236}">
                <a16:creationId xmlns:a16="http://schemas.microsoft.com/office/drawing/2014/main" id="{6FC50449-5975-1FDC-12F1-834BCC4585D2}"/>
              </a:ext>
            </a:extLst>
          </p:cNvPr>
          <p:cNvSpPr>
            <a:spLocks noGrp="1"/>
          </p:cNvSpPr>
          <p:nvPr>
            <p:ph type="body" sz="quarter" idx="12"/>
          </p:nvPr>
        </p:nvSpPr>
        <p:spPr/>
        <p:txBody>
          <a:bodyPr/>
          <a:lstStyle/>
          <a:p>
            <a:endParaRPr lang="en-US"/>
          </a:p>
        </p:txBody>
      </p:sp>
    </p:spTree>
    <p:extLst>
      <p:ext uri="{BB962C8B-B14F-4D97-AF65-F5344CB8AC3E}">
        <p14:creationId xmlns:p14="http://schemas.microsoft.com/office/powerpoint/2010/main" val="423869032"/>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4155C-AAC6-C952-14B0-FCC7D55BA442}"/>
              </a:ext>
            </a:extLst>
          </p:cNvPr>
          <p:cNvSpPr>
            <a:spLocks noGrp="1"/>
          </p:cNvSpPr>
          <p:nvPr>
            <p:ph type="title"/>
          </p:nvPr>
        </p:nvSpPr>
        <p:spPr/>
        <p:txBody>
          <a:bodyPr/>
          <a:lstStyle/>
          <a:p>
            <a:r>
              <a:rPr lang="en-US" dirty="0"/>
              <a:t>ABLE Accounts</a:t>
            </a:r>
          </a:p>
        </p:txBody>
      </p:sp>
      <p:sp>
        <p:nvSpPr>
          <p:cNvPr id="3" name="Content Placeholder 2">
            <a:extLst>
              <a:ext uri="{FF2B5EF4-FFF2-40B4-BE49-F238E27FC236}">
                <a16:creationId xmlns:a16="http://schemas.microsoft.com/office/drawing/2014/main" id="{6146658D-98FD-EE3C-E388-A9A4CCF8D65B}"/>
              </a:ext>
            </a:extLst>
          </p:cNvPr>
          <p:cNvSpPr>
            <a:spLocks noGrp="1"/>
          </p:cNvSpPr>
          <p:nvPr>
            <p:ph idx="1"/>
          </p:nvPr>
        </p:nvSpPr>
        <p:spPr>
          <a:xfrm>
            <a:off x="450362" y="1656463"/>
            <a:ext cx="10968207" cy="3041267"/>
          </a:xfrm>
        </p:spPr>
        <p:txBody>
          <a:bodyPr/>
          <a:lstStyle/>
          <a:p>
            <a:r>
              <a:rPr lang="en-US" dirty="0"/>
              <a:t>Individuals with disability onset before the age of 26 who receive benefits under SSI and/or SSDI are eligible for an ABLE account.</a:t>
            </a:r>
          </a:p>
          <a:p>
            <a:r>
              <a:rPr lang="en-US" dirty="0"/>
              <a:t>An ABLE (Achieving a Better Life Experience) account can be used as a stand-alone financial support tool or as a supplement to a special needs trust:</a:t>
            </a:r>
          </a:p>
          <a:p>
            <a:pPr lvl="1"/>
            <a:r>
              <a:rPr lang="en-US" sz="2000" dirty="0"/>
              <a:t>Provides financial support without jeopardizing eligibility of other benefits such as SSI, SSDI, Medicaid, and other programs they may be eligible for like low-income housing support or food stamp benefits.</a:t>
            </a:r>
          </a:p>
          <a:p>
            <a:endParaRPr lang="en-US" dirty="0"/>
          </a:p>
        </p:txBody>
      </p:sp>
      <p:sp>
        <p:nvSpPr>
          <p:cNvPr id="6" name="Text Placeholder 5">
            <a:extLst>
              <a:ext uri="{FF2B5EF4-FFF2-40B4-BE49-F238E27FC236}">
                <a16:creationId xmlns:a16="http://schemas.microsoft.com/office/drawing/2014/main" id="{E7668539-5B0D-42B9-2D2A-561F2F961C99}"/>
              </a:ext>
            </a:extLst>
          </p:cNvPr>
          <p:cNvSpPr>
            <a:spLocks noGrp="1"/>
          </p:cNvSpPr>
          <p:nvPr>
            <p:ph type="body" sz="quarter" idx="12"/>
          </p:nvPr>
        </p:nvSpPr>
        <p:spPr/>
        <p:txBody>
          <a:bodyPr/>
          <a:lstStyle/>
          <a:p>
            <a:endParaRPr lang="en-US"/>
          </a:p>
        </p:txBody>
      </p:sp>
      <p:sp>
        <p:nvSpPr>
          <p:cNvPr id="5" name="TextBox 4">
            <a:extLst>
              <a:ext uri="{FF2B5EF4-FFF2-40B4-BE49-F238E27FC236}">
                <a16:creationId xmlns:a16="http://schemas.microsoft.com/office/drawing/2014/main" id="{6D24407F-0F33-EA73-EC3C-D38737BF8D5F}"/>
              </a:ext>
            </a:extLst>
          </p:cNvPr>
          <p:cNvSpPr txBox="1"/>
          <p:nvPr/>
        </p:nvSpPr>
        <p:spPr>
          <a:xfrm>
            <a:off x="450362" y="5515084"/>
            <a:ext cx="9260959" cy="400110"/>
          </a:xfrm>
          <a:prstGeom prst="rect">
            <a:avLst/>
          </a:prstGeom>
          <a:noFill/>
        </p:spPr>
        <p:txBody>
          <a:bodyPr wrap="square" rtlCol="0">
            <a:spAutoFit/>
          </a:bodyPr>
          <a:lstStyle/>
          <a:p>
            <a:r>
              <a:rPr lang="en-US" sz="1000" dirty="0">
                <a:solidFill>
                  <a:schemeClr val="accent3"/>
                </a:solidFill>
              </a:rPr>
              <a:t>The Arc Special Needs Trusts and ABLE Accounts: How Are They Different? </a:t>
            </a:r>
            <a:r>
              <a:rPr lang="en-US" sz="1000" dirty="0" err="1">
                <a:solidFill>
                  <a:schemeClr val="accent3"/>
                </a:solidFill>
              </a:rPr>
              <a:t>TheArc.org</a:t>
            </a:r>
            <a:endParaRPr lang="en-US" sz="1000" dirty="0">
              <a:solidFill>
                <a:schemeClr val="accent3"/>
              </a:solidFill>
            </a:endParaRPr>
          </a:p>
          <a:p>
            <a:r>
              <a:rPr lang="en-US" sz="1000" dirty="0">
                <a:solidFill>
                  <a:schemeClr val="accent3"/>
                </a:solidFill>
              </a:rPr>
              <a:t>Special Needs Alliance/ABLE National Resource Center: ABLE Account, Special Needs and Pooled Trust Comparison Chart </a:t>
            </a:r>
          </a:p>
        </p:txBody>
      </p:sp>
      <p:sp>
        <p:nvSpPr>
          <p:cNvPr id="4" name="Date Placeholder 3">
            <a:extLst>
              <a:ext uri="{FF2B5EF4-FFF2-40B4-BE49-F238E27FC236}">
                <a16:creationId xmlns:a16="http://schemas.microsoft.com/office/drawing/2014/main" id="{0829077E-AD39-7943-5DDB-A7745E384A02}"/>
              </a:ext>
            </a:extLst>
          </p:cNvPr>
          <p:cNvSpPr>
            <a:spLocks noGrp="1"/>
          </p:cNvSpPr>
          <p:nvPr>
            <p:ph type="dt" sz="half" idx="2"/>
          </p:nvPr>
        </p:nvSpPr>
        <p:spPr/>
        <p:txBody>
          <a:bodyPr/>
          <a:lstStyle/>
          <a:p>
            <a:pPr algn="ctr"/>
            <a:r>
              <a:rPr lang="en-US"/>
              <a:t>2024/01/23</a:t>
            </a:r>
            <a:endParaRPr lang="en-US" dirty="0"/>
          </a:p>
        </p:txBody>
      </p:sp>
      <p:sp>
        <p:nvSpPr>
          <p:cNvPr id="7" name="Footer Placeholder 6">
            <a:extLst>
              <a:ext uri="{FF2B5EF4-FFF2-40B4-BE49-F238E27FC236}">
                <a16:creationId xmlns:a16="http://schemas.microsoft.com/office/drawing/2014/main" id="{5BA0A6AC-F0BB-AFB3-6C25-EFB7234AE2D2}"/>
              </a:ext>
            </a:extLst>
          </p:cNvPr>
          <p:cNvSpPr>
            <a:spLocks noGrp="1"/>
          </p:cNvSpPr>
          <p:nvPr>
            <p:ph type="ftr" sz="quarter" idx="3"/>
          </p:nvPr>
        </p:nvSpPr>
        <p:spPr/>
        <p:txBody>
          <a:bodyPr/>
          <a:lstStyle/>
          <a:p>
            <a:r>
              <a:rPr lang="en-US"/>
              <a:t>SB-10021-56</a:t>
            </a:r>
            <a:endParaRPr lang="en-US" dirty="0"/>
          </a:p>
        </p:txBody>
      </p:sp>
      <p:sp>
        <p:nvSpPr>
          <p:cNvPr id="8" name="Slide Number Placeholder 7">
            <a:extLst>
              <a:ext uri="{FF2B5EF4-FFF2-40B4-BE49-F238E27FC236}">
                <a16:creationId xmlns:a16="http://schemas.microsoft.com/office/drawing/2014/main" id="{35A1243D-F9C8-5D6D-9524-4ABD5162245B}"/>
              </a:ext>
            </a:extLst>
          </p:cNvPr>
          <p:cNvSpPr>
            <a:spLocks noGrp="1"/>
          </p:cNvSpPr>
          <p:nvPr>
            <p:ph type="sldNum" sz="quarter" idx="4"/>
          </p:nvPr>
        </p:nvSpPr>
        <p:spPr/>
        <p:txBody>
          <a:bodyPr/>
          <a:lstStyle/>
          <a:p>
            <a:fld id="{1C0B272F-4456-0844-949C-3E7D42274ABC}" type="slidenum">
              <a:rPr lang="en-US" smtClean="0"/>
              <a:pPr/>
              <a:t>24</a:t>
            </a:fld>
            <a:endParaRPr lang="en-US" dirty="0"/>
          </a:p>
        </p:txBody>
      </p:sp>
    </p:spTree>
    <p:extLst>
      <p:ext uri="{BB962C8B-B14F-4D97-AF65-F5344CB8AC3E}">
        <p14:creationId xmlns:p14="http://schemas.microsoft.com/office/powerpoint/2010/main" val="4210647842"/>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4155C-AAC6-C952-14B0-FCC7D55BA442}"/>
              </a:ext>
            </a:extLst>
          </p:cNvPr>
          <p:cNvSpPr>
            <a:spLocks noGrp="1"/>
          </p:cNvSpPr>
          <p:nvPr>
            <p:ph type="title"/>
          </p:nvPr>
        </p:nvSpPr>
        <p:spPr/>
        <p:txBody>
          <a:bodyPr>
            <a:normAutofit/>
          </a:bodyPr>
          <a:lstStyle/>
          <a:p>
            <a:r>
              <a:rPr lang="en-US" dirty="0"/>
              <a:t>ABLE Accounts</a:t>
            </a:r>
            <a:endParaRPr lang="en-US" dirty="0">
              <a:highlight>
                <a:srgbClr val="FFFF00"/>
              </a:highlight>
            </a:endParaRPr>
          </a:p>
        </p:txBody>
      </p:sp>
      <p:sp>
        <p:nvSpPr>
          <p:cNvPr id="3" name="Content Placeholder 2">
            <a:extLst>
              <a:ext uri="{FF2B5EF4-FFF2-40B4-BE49-F238E27FC236}">
                <a16:creationId xmlns:a16="http://schemas.microsoft.com/office/drawing/2014/main" id="{6146658D-98FD-EE3C-E388-A9A4CCF8D65B}"/>
              </a:ext>
            </a:extLst>
          </p:cNvPr>
          <p:cNvSpPr>
            <a:spLocks noGrp="1"/>
          </p:cNvSpPr>
          <p:nvPr>
            <p:ph idx="1"/>
          </p:nvPr>
        </p:nvSpPr>
        <p:spPr>
          <a:xfrm>
            <a:off x="450363" y="1656463"/>
            <a:ext cx="11117862" cy="1927396"/>
          </a:xfrm>
        </p:spPr>
        <p:txBody>
          <a:bodyPr>
            <a:normAutofit/>
          </a:bodyPr>
          <a:lstStyle/>
          <a:p>
            <a:pPr marL="0" indent="0">
              <a:buNone/>
            </a:pPr>
            <a:r>
              <a:rPr lang="en-US" dirty="0"/>
              <a:t>How is an ABLE account different than a special needs trust? 			</a:t>
            </a:r>
          </a:p>
          <a:p>
            <a:pPr lvl="1"/>
            <a:r>
              <a:rPr lang="en-US" sz="2000" dirty="0"/>
              <a:t>An ABLE account is managed by your special needs loved one. The individual decides how to spend the money and must understand the rules. The individual can seek advice from family members and professionals they trust.</a:t>
            </a:r>
          </a:p>
          <a:p>
            <a:pPr marL="0" indent="0">
              <a:buNone/>
            </a:pPr>
            <a:r>
              <a:rPr lang="en-US" dirty="0"/>
              <a:t>An ABLE account can be used for “qualified disability expenses” that improve your loved one’s health, quality of life, and ability to live independently: </a:t>
            </a:r>
          </a:p>
        </p:txBody>
      </p:sp>
      <p:sp>
        <p:nvSpPr>
          <p:cNvPr id="4" name="Text Placeholder 3">
            <a:extLst>
              <a:ext uri="{FF2B5EF4-FFF2-40B4-BE49-F238E27FC236}">
                <a16:creationId xmlns:a16="http://schemas.microsoft.com/office/drawing/2014/main" id="{B625372D-9517-5423-73D5-8916A493515C}"/>
              </a:ext>
            </a:extLst>
          </p:cNvPr>
          <p:cNvSpPr>
            <a:spLocks noGrp="1"/>
          </p:cNvSpPr>
          <p:nvPr>
            <p:ph type="body" sz="quarter" idx="12"/>
          </p:nvPr>
        </p:nvSpPr>
        <p:spPr/>
        <p:txBody>
          <a:bodyPr/>
          <a:lstStyle/>
          <a:p>
            <a:endParaRPr lang="en-US"/>
          </a:p>
        </p:txBody>
      </p:sp>
      <p:sp>
        <p:nvSpPr>
          <p:cNvPr id="6" name="TextBox 5">
            <a:extLst>
              <a:ext uri="{FF2B5EF4-FFF2-40B4-BE49-F238E27FC236}">
                <a16:creationId xmlns:a16="http://schemas.microsoft.com/office/drawing/2014/main" id="{DC742086-1231-BFBE-C581-3B70C598BE3D}"/>
              </a:ext>
            </a:extLst>
          </p:cNvPr>
          <p:cNvSpPr txBox="1"/>
          <p:nvPr/>
        </p:nvSpPr>
        <p:spPr>
          <a:xfrm>
            <a:off x="450363" y="5589444"/>
            <a:ext cx="9260959" cy="400110"/>
          </a:xfrm>
          <a:prstGeom prst="rect">
            <a:avLst/>
          </a:prstGeom>
          <a:noFill/>
        </p:spPr>
        <p:txBody>
          <a:bodyPr wrap="square" rtlCol="0">
            <a:spAutoFit/>
          </a:bodyPr>
          <a:lstStyle/>
          <a:p>
            <a:r>
              <a:rPr lang="en-US" sz="1000" dirty="0">
                <a:solidFill>
                  <a:schemeClr val="accent3"/>
                </a:solidFill>
              </a:rPr>
              <a:t>The Arc Special Needs Trusts and ABLE Accounts: How Are They Different?  </a:t>
            </a:r>
            <a:r>
              <a:rPr lang="en-US" sz="1000" dirty="0" err="1">
                <a:solidFill>
                  <a:schemeClr val="accent3"/>
                </a:solidFill>
              </a:rPr>
              <a:t>TheArc.org</a:t>
            </a:r>
            <a:endParaRPr lang="en-US" sz="1000" dirty="0">
              <a:solidFill>
                <a:schemeClr val="accent3"/>
              </a:solidFill>
            </a:endParaRPr>
          </a:p>
          <a:p>
            <a:r>
              <a:rPr lang="en-US" sz="1000" dirty="0">
                <a:solidFill>
                  <a:schemeClr val="accent3"/>
                </a:solidFill>
              </a:rPr>
              <a:t>Special Needs Alliance/ABLE National Resource Center: ABLE Account, Special Needs and Pooled Trust Comparison Chart </a:t>
            </a:r>
          </a:p>
        </p:txBody>
      </p:sp>
      <p:sp>
        <p:nvSpPr>
          <p:cNvPr id="9" name="TextBox 8">
            <a:extLst>
              <a:ext uri="{FF2B5EF4-FFF2-40B4-BE49-F238E27FC236}">
                <a16:creationId xmlns:a16="http://schemas.microsoft.com/office/drawing/2014/main" id="{1A6D7C9F-FADA-C9B3-110F-6B5FE540B6AD}"/>
              </a:ext>
            </a:extLst>
          </p:cNvPr>
          <p:cNvSpPr txBox="1"/>
          <p:nvPr/>
        </p:nvSpPr>
        <p:spPr>
          <a:xfrm>
            <a:off x="450363" y="3583859"/>
            <a:ext cx="6098458" cy="2308324"/>
          </a:xfrm>
          <a:prstGeom prst="rect">
            <a:avLst/>
          </a:prstGeom>
          <a:noFill/>
        </p:spPr>
        <p:txBody>
          <a:bodyPr wrap="square" numCol="2">
            <a:spAutoFit/>
          </a:bodyPr>
          <a:lstStyle/>
          <a:p>
            <a:pPr marL="800100" lvl="1" indent="-342900">
              <a:buFont typeface="Arial" panose="020B0604020202020204" pitchFamily="34" charset="0"/>
              <a:buChar char="•"/>
            </a:pPr>
            <a:r>
              <a:rPr lang="en-US" sz="2000" dirty="0">
                <a:solidFill>
                  <a:schemeClr val="accent3"/>
                </a:solidFill>
              </a:rPr>
              <a:t>Utilities</a:t>
            </a:r>
          </a:p>
          <a:p>
            <a:pPr marL="800100" lvl="1" indent="-342900">
              <a:buFont typeface="Arial" panose="020B0604020202020204" pitchFamily="34" charset="0"/>
              <a:buChar char="•"/>
            </a:pPr>
            <a:r>
              <a:rPr lang="en-US" sz="2000" dirty="0">
                <a:solidFill>
                  <a:schemeClr val="accent3"/>
                </a:solidFill>
              </a:rPr>
              <a:t>Mortgage</a:t>
            </a:r>
          </a:p>
          <a:p>
            <a:pPr marL="800100" lvl="1" indent="-342900">
              <a:buFont typeface="Arial" panose="020B0604020202020204" pitchFamily="34" charset="0"/>
              <a:buChar char="•"/>
            </a:pPr>
            <a:r>
              <a:rPr lang="en-US" sz="2000" dirty="0">
                <a:solidFill>
                  <a:schemeClr val="accent3"/>
                </a:solidFill>
              </a:rPr>
              <a:t>Rent</a:t>
            </a:r>
          </a:p>
          <a:p>
            <a:pPr marL="800100" lvl="1" indent="-342900">
              <a:buFont typeface="Arial" panose="020B0604020202020204" pitchFamily="34" charset="0"/>
              <a:buChar char="•"/>
            </a:pPr>
            <a:r>
              <a:rPr lang="en-US" sz="2000" dirty="0">
                <a:solidFill>
                  <a:schemeClr val="accent3"/>
                </a:solidFill>
              </a:rPr>
              <a:t>Education</a:t>
            </a:r>
          </a:p>
          <a:p>
            <a:pPr marL="800100" lvl="1" indent="-342900">
              <a:buFont typeface="Arial" panose="020B0604020202020204" pitchFamily="34" charset="0"/>
              <a:buChar char="•"/>
            </a:pPr>
            <a:endParaRPr lang="en-US" sz="2000" dirty="0">
              <a:solidFill>
                <a:schemeClr val="accent3"/>
              </a:solidFill>
            </a:endParaRPr>
          </a:p>
          <a:p>
            <a:pPr marL="800100" lvl="1" indent="-342900">
              <a:buFont typeface="Arial" panose="020B0604020202020204" pitchFamily="34" charset="0"/>
              <a:buChar char="•"/>
            </a:pPr>
            <a:endParaRPr lang="en-US" sz="2000" dirty="0">
              <a:solidFill>
                <a:schemeClr val="accent3"/>
              </a:solidFill>
            </a:endParaRPr>
          </a:p>
          <a:p>
            <a:pPr marL="800100" lvl="1" indent="-342900">
              <a:buFont typeface="Arial" panose="020B0604020202020204" pitchFamily="34" charset="0"/>
              <a:buChar char="•"/>
            </a:pPr>
            <a:endParaRPr lang="en-US" sz="2000" dirty="0">
              <a:solidFill>
                <a:schemeClr val="accent3"/>
              </a:solidFill>
            </a:endParaRPr>
          </a:p>
          <a:p>
            <a:pPr marL="800100" lvl="1" indent="-342900">
              <a:buFont typeface="Arial" panose="020B0604020202020204" pitchFamily="34" charset="0"/>
              <a:buChar char="•"/>
            </a:pPr>
            <a:r>
              <a:rPr lang="en-US" sz="2000" dirty="0">
                <a:solidFill>
                  <a:schemeClr val="accent3"/>
                </a:solidFill>
              </a:rPr>
              <a:t>Food</a:t>
            </a:r>
          </a:p>
          <a:p>
            <a:pPr marL="800100" lvl="1" indent="-342900">
              <a:buFont typeface="Arial" panose="020B0604020202020204" pitchFamily="34" charset="0"/>
              <a:buChar char="•"/>
            </a:pPr>
            <a:r>
              <a:rPr lang="en-US" sz="2000" dirty="0">
                <a:solidFill>
                  <a:schemeClr val="accent3"/>
                </a:solidFill>
              </a:rPr>
              <a:t>Transportation</a:t>
            </a:r>
          </a:p>
          <a:p>
            <a:pPr marL="800100" lvl="1" indent="-342900">
              <a:buFont typeface="Arial" panose="020B0604020202020204" pitchFamily="34" charset="0"/>
              <a:buChar char="•"/>
            </a:pPr>
            <a:r>
              <a:rPr lang="en-US" sz="2000" dirty="0">
                <a:solidFill>
                  <a:schemeClr val="accent3"/>
                </a:solidFill>
              </a:rPr>
              <a:t>Support services</a:t>
            </a:r>
          </a:p>
          <a:p>
            <a:pPr marL="800100" lvl="1" indent="-342900">
              <a:buFont typeface="Arial" panose="020B0604020202020204" pitchFamily="34" charset="0"/>
              <a:buChar char="•"/>
            </a:pPr>
            <a:r>
              <a:rPr lang="en-US" sz="2000" dirty="0">
                <a:solidFill>
                  <a:schemeClr val="accent3"/>
                </a:solidFill>
              </a:rPr>
              <a:t>Technology</a:t>
            </a:r>
          </a:p>
        </p:txBody>
      </p:sp>
      <p:sp>
        <p:nvSpPr>
          <p:cNvPr id="5" name="Date Placeholder 4">
            <a:extLst>
              <a:ext uri="{FF2B5EF4-FFF2-40B4-BE49-F238E27FC236}">
                <a16:creationId xmlns:a16="http://schemas.microsoft.com/office/drawing/2014/main" id="{01C9AE7B-F6D7-4345-02CF-769778BE832A}"/>
              </a:ext>
            </a:extLst>
          </p:cNvPr>
          <p:cNvSpPr>
            <a:spLocks noGrp="1"/>
          </p:cNvSpPr>
          <p:nvPr>
            <p:ph type="dt" sz="half" idx="2"/>
          </p:nvPr>
        </p:nvSpPr>
        <p:spPr/>
        <p:txBody>
          <a:bodyPr/>
          <a:lstStyle/>
          <a:p>
            <a:pPr algn="ctr"/>
            <a:r>
              <a:rPr lang="en-US"/>
              <a:t>2024/01/23</a:t>
            </a:r>
            <a:endParaRPr lang="en-US" dirty="0"/>
          </a:p>
        </p:txBody>
      </p:sp>
      <p:sp>
        <p:nvSpPr>
          <p:cNvPr id="7" name="Footer Placeholder 6">
            <a:extLst>
              <a:ext uri="{FF2B5EF4-FFF2-40B4-BE49-F238E27FC236}">
                <a16:creationId xmlns:a16="http://schemas.microsoft.com/office/drawing/2014/main" id="{AE0893ED-8C3B-0143-5E41-E4CE534134B8}"/>
              </a:ext>
            </a:extLst>
          </p:cNvPr>
          <p:cNvSpPr>
            <a:spLocks noGrp="1"/>
          </p:cNvSpPr>
          <p:nvPr>
            <p:ph type="ftr" sz="quarter" idx="3"/>
          </p:nvPr>
        </p:nvSpPr>
        <p:spPr/>
        <p:txBody>
          <a:bodyPr/>
          <a:lstStyle/>
          <a:p>
            <a:r>
              <a:rPr lang="en-US"/>
              <a:t>SB-10021-56</a:t>
            </a:r>
            <a:endParaRPr lang="en-US" dirty="0"/>
          </a:p>
        </p:txBody>
      </p:sp>
      <p:sp>
        <p:nvSpPr>
          <p:cNvPr id="8" name="Slide Number Placeholder 7">
            <a:extLst>
              <a:ext uri="{FF2B5EF4-FFF2-40B4-BE49-F238E27FC236}">
                <a16:creationId xmlns:a16="http://schemas.microsoft.com/office/drawing/2014/main" id="{E3345C47-DD5E-B657-7543-A277EBDE24E5}"/>
              </a:ext>
            </a:extLst>
          </p:cNvPr>
          <p:cNvSpPr>
            <a:spLocks noGrp="1"/>
          </p:cNvSpPr>
          <p:nvPr>
            <p:ph type="sldNum" sz="quarter" idx="4"/>
          </p:nvPr>
        </p:nvSpPr>
        <p:spPr/>
        <p:txBody>
          <a:bodyPr/>
          <a:lstStyle/>
          <a:p>
            <a:fld id="{1C0B272F-4456-0844-949C-3E7D42274ABC}" type="slidenum">
              <a:rPr lang="en-US" smtClean="0"/>
              <a:pPr/>
              <a:t>25</a:t>
            </a:fld>
            <a:endParaRPr lang="en-US" dirty="0"/>
          </a:p>
        </p:txBody>
      </p:sp>
    </p:spTree>
    <p:extLst>
      <p:ext uri="{BB962C8B-B14F-4D97-AF65-F5344CB8AC3E}">
        <p14:creationId xmlns:p14="http://schemas.microsoft.com/office/powerpoint/2010/main" val="3090650130"/>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4155C-AAC6-C952-14B0-FCC7D55BA442}"/>
              </a:ext>
            </a:extLst>
          </p:cNvPr>
          <p:cNvSpPr>
            <a:spLocks noGrp="1"/>
          </p:cNvSpPr>
          <p:nvPr>
            <p:ph type="title"/>
          </p:nvPr>
        </p:nvSpPr>
        <p:spPr/>
        <p:txBody>
          <a:bodyPr/>
          <a:lstStyle/>
          <a:p>
            <a:r>
              <a:rPr lang="en-US" dirty="0"/>
              <a:t>ABLE Accounts</a:t>
            </a:r>
          </a:p>
        </p:txBody>
      </p:sp>
      <p:sp>
        <p:nvSpPr>
          <p:cNvPr id="3" name="Content Placeholder 2">
            <a:extLst>
              <a:ext uri="{FF2B5EF4-FFF2-40B4-BE49-F238E27FC236}">
                <a16:creationId xmlns:a16="http://schemas.microsoft.com/office/drawing/2014/main" id="{6146658D-98FD-EE3C-E388-A9A4CCF8D65B}"/>
              </a:ext>
            </a:extLst>
          </p:cNvPr>
          <p:cNvSpPr>
            <a:spLocks noGrp="1"/>
          </p:cNvSpPr>
          <p:nvPr>
            <p:ph idx="1"/>
          </p:nvPr>
        </p:nvSpPr>
        <p:spPr/>
        <p:txBody>
          <a:bodyPr>
            <a:normAutofit/>
          </a:bodyPr>
          <a:lstStyle/>
          <a:p>
            <a:r>
              <a:rPr lang="en-US" dirty="0"/>
              <a:t>Total annual contributions to an ABLE account cannot exceed $18,000/year.</a:t>
            </a:r>
          </a:p>
          <a:p>
            <a:r>
              <a:rPr lang="en-US" dirty="0"/>
              <a:t>The total limit over time varies by state ($235,000 - $550,000).</a:t>
            </a:r>
          </a:p>
          <a:p>
            <a:pPr lvl="1"/>
            <a:r>
              <a:rPr lang="en-US" sz="2000" dirty="0"/>
              <a:t>It’s important to note that IF you exceed $100,000 total in an ABLE account, you may inadvertently suspend your loved one's ability to receive SSI benefits.</a:t>
            </a:r>
          </a:p>
          <a:p>
            <a:r>
              <a:rPr lang="en-US" dirty="0"/>
              <a:t>You can only have one ABLE account per individual funded by</a:t>
            </a:r>
          </a:p>
          <a:p>
            <a:pPr lvl="1"/>
            <a:r>
              <a:rPr lang="en-US" sz="2000" dirty="0"/>
              <a:t>The individual</a:t>
            </a:r>
          </a:p>
          <a:p>
            <a:pPr lvl="1"/>
            <a:r>
              <a:rPr lang="en-US" sz="2000" dirty="0"/>
              <a:t>Friends</a:t>
            </a:r>
          </a:p>
          <a:p>
            <a:pPr lvl="1"/>
            <a:r>
              <a:rPr lang="en-US" sz="2000" dirty="0"/>
              <a:t>Family</a:t>
            </a:r>
          </a:p>
          <a:p>
            <a:pPr lvl="1"/>
            <a:r>
              <a:rPr lang="en-US" sz="2000" dirty="0"/>
              <a:t>Special needs trust </a:t>
            </a:r>
          </a:p>
        </p:txBody>
      </p:sp>
      <p:sp>
        <p:nvSpPr>
          <p:cNvPr id="4" name="Text Placeholder 3">
            <a:extLst>
              <a:ext uri="{FF2B5EF4-FFF2-40B4-BE49-F238E27FC236}">
                <a16:creationId xmlns:a16="http://schemas.microsoft.com/office/drawing/2014/main" id="{F4EEDC72-8ED0-F241-F00C-EC48E55235BA}"/>
              </a:ext>
            </a:extLst>
          </p:cNvPr>
          <p:cNvSpPr>
            <a:spLocks noGrp="1"/>
          </p:cNvSpPr>
          <p:nvPr>
            <p:ph type="body" sz="quarter" idx="12"/>
          </p:nvPr>
        </p:nvSpPr>
        <p:spPr/>
        <p:txBody>
          <a:bodyPr/>
          <a:lstStyle/>
          <a:p>
            <a:endParaRPr lang="en-US"/>
          </a:p>
        </p:txBody>
      </p:sp>
      <p:sp>
        <p:nvSpPr>
          <p:cNvPr id="6" name="Text Placeholder 5">
            <a:extLst>
              <a:ext uri="{FF2B5EF4-FFF2-40B4-BE49-F238E27FC236}">
                <a16:creationId xmlns:a16="http://schemas.microsoft.com/office/drawing/2014/main" id="{CFD0F243-EB2D-DFA6-6915-097937EE76A7}"/>
              </a:ext>
            </a:extLst>
          </p:cNvPr>
          <p:cNvSpPr>
            <a:spLocks noGrp="1"/>
          </p:cNvSpPr>
          <p:nvPr>
            <p:ph type="body" sz="quarter" idx="13"/>
          </p:nvPr>
        </p:nvSpPr>
        <p:spPr/>
        <p:txBody>
          <a:bodyPr/>
          <a:lstStyle/>
          <a:p>
            <a:r>
              <a:rPr lang="en-US" dirty="0"/>
              <a:t>Other Considerations</a:t>
            </a:r>
          </a:p>
        </p:txBody>
      </p:sp>
      <p:sp>
        <p:nvSpPr>
          <p:cNvPr id="7" name="TextBox 6">
            <a:extLst>
              <a:ext uri="{FF2B5EF4-FFF2-40B4-BE49-F238E27FC236}">
                <a16:creationId xmlns:a16="http://schemas.microsoft.com/office/drawing/2014/main" id="{2F93E1D2-B526-2812-1790-AFE5E0C02EDC}"/>
              </a:ext>
            </a:extLst>
          </p:cNvPr>
          <p:cNvSpPr txBox="1"/>
          <p:nvPr/>
        </p:nvSpPr>
        <p:spPr>
          <a:xfrm>
            <a:off x="473242" y="5543408"/>
            <a:ext cx="9260959" cy="400110"/>
          </a:xfrm>
          <a:prstGeom prst="rect">
            <a:avLst/>
          </a:prstGeom>
          <a:noFill/>
        </p:spPr>
        <p:txBody>
          <a:bodyPr wrap="square" rtlCol="0">
            <a:spAutoFit/>
          </a:bodyPr>
          <a:lstStyle/>
          <a:p>
            <a:r>
              <a:rPr lang="en-US" sz="1000" dirty="0">
                <a:solidFill>
                  <a:schemeClr val="accent3"/>
                </a:solidFill>
              </a:rPr>
              <a:t>The Arc Special Needs Trusts and ABLE Accounts: How Are They Different?  </a:t>
            </a:r>
            <a:r>
              <a:rPr lang="en-US" sz="1000" dirty="0" err="1">
                <a:solidFill>
                  <a:schemeClr val="accent3"/>
                </a:solidFill>
              </a:rPr>
              <a:t>TheArc.org</a:t>
            </a:r>
            <a:endParaRPr lang="en-US" sz="1000" dirty="0">
              <a:solidFill>
                <a:schemeClr val="accent3"/>
              </a:solidFill>
            </a:endParaRPr>
          </a:p>
          <a:p>
            <a:r>
              <a:rPr lang="en-US" sz="1000" dirty="0">
                <a:solidFill>
                  <a:schemeClr val="accent3"/>
                </a:solidFill>
              </a:rPr>
              <a:t>Special Needs Alliance/ABLE National Resource Center: ABLE Account, Special Needs and Pooled Trust Comparison Chart </a:t>
            </a:r>
          </a:p>
        </p:txBody>
      </p:sp>
      <p:sp>
        <p:nvSpPr>
          <p:cNvPr id="5" name="Date Placeholder 4">
            <a:extLst>
              <a:ext uri="{FF2B5EF4-FFF2-40B4-BE49-F238E27FC236}">
                <a16:creationId xmlns:a16="http://schemas.microsoft.com/office/drawing/2014/main" id="{7572ABC3-D827-37B7-0B86-7EA864860A8D}"/>
              </a:ext>
            </a:extLst>
          </p:cNvPr>
          <p:cNvSpPr>
            <a:spLocks noGrp="1"/>
          </p:cNvSpPr>
          <p:nvPr>
            <p:ph type="dt" sz="half" idx="2"/>
          </p:nvPr>
        </p:nvSpPr>
        <p:spPr/>
        <p:txBody>
          <a:bodyPr/>
          <a:lstStyle/>
          <a:p>
            <a:r>
              <a:rPr lang="en-US"/>
              <a:t>2024/01/23</a:t>
            </a:r>
            <a:endParaRPr lang="en-US" dirty="0"/>
          </a:p>
        </p:txBody>
      </p:sp>
      <p:sp>
        <p:nvSpPr>
          <p:cNvPr id="8" name="Footer Placeholder 7">
            <a:extLst>
              <a:ext uri="{FF2B5EF4-FFF2-40B4-BE49-F238E27FC236}">
                <a16:creationId xmlns:a16="http://schemas.microsoft.com/office/drawing/2014/main" id="{2C986E3C-A975-4B61-A0AD-9DFE49ABA83A}"/>
              </a:ext>
            </a:extLst>
          </p:cNvPr>
          <p:cNvSpPr>
            <a:spLocks noGrp="1"/>
          </p:cNvSpPr>
          <p:nvPr>
            <p:ph type="ftr" sz="quarter" idx="3"/>
          </p:nvPr>
        </p:nvSpPr>
        <p:spPr/>
        <p:txBody>
          <a:bodyPr/>
          <a:lstStyle/>
          <a:p>
            <a:r>
              <a:rPr lang="en-US"/>
              <a:t>SB-10021-56</a:t>
            </a:r>
            <a:endParaRPr lang="en-US" dirty="0"/>
          </a:p>
        </p:txBody>
      </p:sp>
      <p:sp>
        <p:nvSpPr>
          <p:cNvPr id="9" name="Slide Number Placeholder 8">
            <a:extLst>
              <a:ext uri="{FF2B5EF4-FFF2-40B4-BE49-F238E27FC236}">
                <a16:creationId xmlns:a16="http://schemas.microsoft.com/office/drawing/2014/main" id="{32CE5F3E-F6CC-E1F4-FFA9-83164211AEEB}"/>
              </a:ext>
            </a:extLst>
          </p:cNvPr>
          <p:cNvSpPr>
            <a:spLocks noGrp="1"/>
          </p:cNvSpPr>
          <p:nvPr>
            <p:ph type="sldNum" sz="quarter" idx="4"/>
          </p:nvPr>
        </p:nvSpPr>
        <p:spPr/>
        <p:txBody>
          <a:bodyPr/>
          <a:lstStyle/>
          <a:p>
            <a:fld id="{1C0B272F-4456-0844-949C-3E7D42274ABC}" type="slidenum">
              <a:rPr lang="en-US" smtClean="0"/>
              <a:pPr/>
              <a:t>26</a:t>
            </a:fld>
            <a:endParaRPr lang="en-US" dirty="0"/>
          </a:p>
        </p:txBody>
      </p:sp>
    </p:spTree>
    <p:extLst>
      <p:ext uri="{BB962C8B-B14F-4D97-AF65-F5344CB8AC3E}">
        <p14:creationId xmlns:p14="http://schemas.microsoft.com/office/powerpoint/2010/main" val="1705482337"/>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F041204B-C09C-C522-0B1C-D8A5CF902E95}"/>
              </a:ext>
            </a:extLst>
          </p:cNvPr>
          <p:cNvSpPr>
            <a:spLocks noGrp="1"/>
          </p:cNvSpPr>
          <p:nvPr>
            <p:ph type="subTitle" idx="1"/>
          </p:nvPr>
        </p:nvSpPr>
        <p:spPr/>
        <p:txBody>
          <a:bodyPr/>
          <a:lstStyle/>
          <a:p>
            <a:endParaRPr lang="en-US"/>
          </a:p>
        </p:txBody>
      </p:sp>
      <p:sp>
        <p:nvSpPr>
          <p:cNvPr id="2" name="Title 1">
            <a:extLst>
              <a:ext uri="{FF2B5EF4-FFF2-40B4-BE49-F238E27FC236}">
                <a16:creationId xmlns:a16="http://schemas.microsoft.com/office/drawing/2014/main" id="{3DF018F3-09B6-BB6D-E392-87B3EAF4CCC4}"/>
              </a:ext>
            </a:extLst>
          </p:cNvPr>
          <p:cNvSpPr>
            <a:spLocks noGrp="1"/>
          </p:cNvSpPr>
          <p:nvPr>
            <p:ph type="ctrTitle"/>
          </p:nvPr>
        </p:nvSpPr>
        <p:spPr/>
        <p:txBody>
          <a:bodyPr/>
          <a:lstStyle/>
          <a:p>
            <a:r>
              <a:rPr lang="en-US" dirty="0"/>
              <a:t>Weigh Your Options</a:t>
            </a:r>
          </a:p>
        </p:txBody>
      </p:sp>
      <p:sp>
        <p:nvSpPr>
          <p:cNvPr id="4" name="Text Placeholder 3">
            <a:extLst>
              <a:ext uri="{FF2B5EF4-FFF2-40B4-BE49-F238E27FC236}">
                <a16:creationId xmlns:a16="http://schemas.microsoft.com/office/drawing/2014/main" id="{12044622-DE4D-D083-78A5-00FCD972613D}"/>
              </a:ext>
            </a:extLst>
          </p:cNvPr>
          <p:cNvSpPr>
            <a:spLocks noGrp="1"/>
          </p:cNvSpPr>
          <p:nvPr>
            <p:ph type="body" sz="quarter" idx="12"/>
          </p:nvPr>
        </p:nvSpPr>
        <p:spPr/>
        <p:txBody>
          <a:bodyPr/>
          <a:lstStyle/>
          <a:p>
            <a:endParaRPr lang="en-US"/>
          </a:p>
        </p:txBody>
      </p:sp>
    </p:spTree>
    <p:extLst>
      <p:ext uri="{BB962C8B-B14F-4D97-AF65-F5344CB8AC3E}">
        <p14:creationId xmlns:p14="http://schemas.microsoft.com/office/powerpoint/2010/main" val="1900335440"/>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3454CE-FD7B-50C4-C852-DEC2F7B957E2}"/>
              </a:ext>
            </a:extLst>
          </p:cNvPr>
          <p:cNvSpPr>
            <a:spLocks noGrp="1"/>
          </p:cNvSpPr>
          <p:nvPr>
            <p:ph type="title"/>
          </p:nvPr>
        </p:nvSpPr>
        <p:spPr/>
        <p:txBody>
          <a:bodyPr/>
          <a:lstStyle/>
          <a:p>
            <a:r>
              <a:rPr lang="en-US" dirty="0"/>
              <a:t>Weigh Your Options</a:t>
            </a:r>
          </a:p>
        </p:txBody>
      </p:sp>
      <p:graphicFrame>
        <p:nvGraphicFramePr>
          <p:cNvPr id="9" name="Table 9">
            <a:extLst>
              <a:ext uri="{FF2B5EF4-FFF2-40B4-BE49-F238E27FC236}">
                <a16:creationId xmlns:a16="http://schemas.microsoft.com/office/drawing/2014/main" id="{6DF6AD11-6FD6-707F-79F2-22C1E5A2BFA7}"/>
              </a:ext>
            </a:extLst>
          </p:cNvPr>
          <p:cNvGraphicFramePr>
            <a:graphicFrameLocks noGrp="1"/>
          </p:cNvGraphicFramePr>
          <p:nvPr>
            <p:ph idx="1"/>
            <p:extLst>
              <p:ext uri="{D42A27DB-BD31-4B8C-83A1-F6EECF244321}">
                <p14:modId xmlns:p14="http://schemas.microsoft.com/office/powerpoint/2010/main" val="4235707423"/>
              </p:ext>
            </p:extLst>
          </p:nvPr>
        </p:nvGraphicFramePr>
        <p:xfrm>
          <a:off x="473242" y="2676750"/>
          <a:ext cx="11290299" cy="2755954"/>
        </p:xfrm>
        <a:graphic>
          <a:graphicData uri="http://schemas.openxmlformats.org/drawingml/2006/table">
            <a:tbl>
              <a:tblPr firstRow="1" bandRow="1">
                <a:tableStyleId>{5C22544A-7EE6-4342-B048-85BDC9FD1C3A}</a:tableStyleId>
              </a:tblPr>
              <a:tblGrid>
                <a:gridCol w="3763433">
                  <a:extLst>
                    <a:ext uri="{9D8B030D-6E8A-4147-A177-3AD203B41FA5}">
                      <a16:colId xmlns:a16="http://schemas.microsoft.com/office/drawing/2014/main" val="3844380251"/>
                    </a:ext>
                  </a:extLst>
                </a:gridCol>
                <a:gridCol w="3763433">
                  <a:extLst>
                    <a:ext uri="{9D8B030D-6E8A-4147-A177-3AD203B41FA5}">
                      <a16:colId xmlns:a16="http://schemas.microsoft.com/office/drawing/2014/main" val="1382575993"/>
                    </a:ext>
                  </a:extLst>
                </a:gridCol>
                <a:gridCol w="3763433">
                  <a:extLst>
                    <a:ext uri="{9D8B030D-6E8A-4147-A177-3AD203B41FA5}">
                      <a16:colId xmlns:a16="http://schemas.microsoft.com/office/drawing/2014/main" val="151990815"/>
                    </a:ext>
                  </a:extLst>
                </a:gridCol>
              </a:tblGrid>
              <a:tr h="278753">
                <a:tc>
                  <a:txBody>
                    <a:bodyPr/>
                    <a:lstStyle/>
                    <a:p>
                      <a:r>
                        <a:rPr lang="en-US" sz="1400" dirty="0"/>
                        <a:t>Special Needs Trust</a:t>
                      </a:r>
                    </a:p>
                  </a:txBody>
                  <a:tcPr/>
                </a:tc>
                <a:tc>
                  <a:txBody>
                    <a:bodyPr/>
                    <a:lstStyle/>
                    <a:p>
                      <a:r>
                        <a:rPr lang="en-US" sz="1400" dirty="0"/>
                        <a:t>Pooled Trust</a:t>
                      </a:r>
                    </a:p>
                  </a:txBody>
                  <a:tcPr/>
                </a:tc>
                <a:tc>
                  <a:txBody>
                    <a:bodyPr/>
                    <a:lstStyle/>
                    <a:p>
                      <a:r>
                        <a:rPr lang="en-US" sz="1400" dirty="0"/>
                        <a:t>ABLE Account</a:t>
                      </a:r>
                    </a:p>
                  </a:txBody>
                  <a:tcPr/>
                </a:tc>
                <a:extLst>
                  <a:ext uri="{0D108BD9-81ED-4DB2-BD59-A6C34878D82A}">
                    <a16:rowId xmlns:a16="http://schemas.microsoft.com/office/drawing/2014/main" val="366215553"/>
                  </a:ext>
                </a:extLst>
              </a:tr>
              <a:tr h="2451154">
                <a:tc>
                  <a:txBody>
                    <a:bodyPr/>
                    <a:lstStyle/>
                    <a:p>
                      <a:pPr>
                        <a:spcBef>
                          <a:spcPts val="1200"/>
                        </a:spcBef>
                      </a:pPr>
                      <a:r>
                        <a:rPr lang="en-US" sz="1400" dirty="0">
                          <a:solidFill>
                            <a:schemeClr val="accent3"/>
                          </a:solidFill>
                        </a:rPr>
                        <a:t>Managed by a trustee (family, friend, </a:t>
                      </a:r>
                      <a:br>
                        <a:rPr lang="en-US" sz="1400" dirty="0">
                          <a:solidFill>
                            <a:schemeClr val="accent3"/>
                          </a:solidFill>
                        </a:rPr>
                      </a:br>
                      <a:r>
                        <a:rPr lang="en-US" sz="1400" dirty="0">
                          <a:solidFill>
                            <a:schemeClr val="accent3"/>
                          </a:solidFill>
                        </a:rPr>
                        <a:t>or professional)</a:t>
                      </a:r>
                    </a:p>
                    <a:p>
                      <a:pPr>
                        <a:spcBef>
                          <a:spcPts val="1200"/>
                        </a:spcBef>
                      </a:pPr>
                      <a:r>
                        <a:rPr lang="en-US" sz="1400" dirty="0">
                          <a:solidFill>
                            <a:schemeClr val="accent3"/>
                          </a:solidFill>
                        </a:rPr>
                        <a:t>May have multiple accounts</a:t>
                      </a:r>
                    </a:p>
                    <a:p>
                      <a:pPr>
                        <a:spcBef>
                          <a:spcPts val="1200"/>
                        </a:spcBef>
                      </a:pPr>
                      <a:r>
                        <a:rPr lang="en-US" sz="1400" dirty="0">
                          <a:solidFill>
                            <a:schemeClr val="accent3"/>
                          </a:solidFill>
                        </a:rPr>
                        <a:t>Should be used for expenses that improve quality of life (entertainment, pets, travel, hobbies, therapies not covered by Medicaid, and more)</a:t>
                      </a:r>
                    </a:p>
                    <a:p>
                      <a:pPr>
                        <a:spcBef>
                          <a:spcPts val="1200"/>
                        </a:spcBef>
                      </a:pPr>
                      <a:r>
                        <a:rPr lang="en-US" sz="1400" dirty="0">
                          <a:solidFill>
                            <a:schemeClr val="accent3"/>
                          </a:solidFill>
                        </a:rPr>
                        <a:t>No limits on contributions and no </a:t>
                      </a:r>
                      <a:br>
                        <a:rPr lang="en-US" sz="1400" dirty="0">
                          <a:solidFill>
                            <a:schemeClr val="accent3"/>
                          </a:solidFill>
                        </a:rPr>
                      </a:br>
                      <a:r>
                        <a:rPr lang="en-US" sz="1400" dirty="0">
                          <a:solidFill>
                            <a:schemeClr val="accent3"/>
                          </a:solidFill>
                        </a:rPr>
                        <a:t>maximum holdings</a:t>
                      </a:r>
                    </a:p>
                  </a:txBody>
                  <a:tcPr>
                    <a:solidFill>
                      <a:schemeClr val="bg1">
                        <a:lumMod val="95000"/>
                      </a:schemeClr>
                    </a:solidFill>
                  </a:tcPr>
                </a:tc>
                <a:tc>
                  <a:txBody>
                    <a:bodyPr/>
                    <a:lstStyle/>
                    <a:p>
                      <a:pPr>
                        <a:spcBef>
                          <a:spcPts val="1200"/>
                        </a:spcBef>
                      </a:pPr>
                      <a:r>
                        <a:rPr lang="en-US" sz="1400" dirty="0">
                          <a:solidFill>
                            <a:schemeClr val="accent3"/>
                          </a:solidFill>
                        </a:rPr>
                        <a:t>Managed by a nonprofit</a:t>
                      </a:r>
                    </a:p>
                    <a:p>
                      <a:pPr>
                        <a:spcBef>
                          <a:spcPts val="1200"/>
                        </a:spcBef>
                      </a:pPr>
                      <a:r>
                        <a:rPr lang="en-US" sz="1400" dirty="0">
                          <a:solidFill>
                            <a:schemeClr val="accent3"/>
                          </a:solidFill>
                        </a:rPr>
                        <a:t>May have multiple accounts</a:t>
                      </a:r>
                    </a:p>
                    <a:p>
                      <a:pPr marL="0" marR="0" lvl="0" indent="0" algn="l" defTabSz="914400" rtl="0" eaLnBrk="1" fontAlgn="auto" latinLnBrk="0" hangingPunct="1">
                        <a:lnSpc>
                          <a:spcPct val="100000"/>
                        </a:lnSpc>
                        <a:spcBef>
                          <a:spcPts val="1200"/>
                        </a:spcBef>
                        <a:spcAft>
                          <a:spcPts val="0"/>
                        </a:spcAft>
                        <a:buClrTx/>
                        <a:buSzTx/>
                        <a:buFontTx/>
                        <a:buNone/>
                        <a:tabLst/>
                        <a:defRPr/>
                      </a:pPr>
                      <a:r>
                        <a:rPr lang="en-US" sz="1400" dirty="0">
                          <a:solidFill>
                            <a:schemeClr val="accent3"/>
                          </a:solidFill>
                        </a:rPr>
                        <a:t>Should be used for expenses that improve quality of life (entertainment, pets, travel, hobbies, therapies not covered by Medicaid, and more)</a:t>
                      </a:r>
                    </a:p>
                    <a:p>
                      <a:pPr marL="0" marR="0" lvl="0" indent="0" algn="l" defTabSz="914400" rtl="0" eaLnBrk="1" fontAlgn="auto" latinLnBrk="0" hangingPunct="1">
                        <a:lnSpc>
                          <a:spcPct val="100000"/>
                        </a:lnSpc>
                        <a:spcBef>
                          <a:spcPts val="1200"/>
                        </a:spcBef>
                        <a:spcAft>
                          <a:spcPts val="0"/>
                        </a:spcAft>
                        <a:buClrTx/>
                        <a:buSzTx/>
                        <a:buFontTx/>
                        <a:buNone/>
                        <a:tabLst/>
                        <a:defRPr/>
                      </a:pPr>
                      <a:r>
                        <a:rPr lang="en-US" sz="1400" dirty="0">
                          <a:solidFill>
                            <a:schemeClr val="accent3"/>
                          </a:solidFill>
                        </a:rPr>
                        <a:t>No limits on contributions, no maximum holdings</a:t>
                      </a:r>
                    </a:p>
                  </a:txBody>
                  <a:tcPr>
                    <a:solidFill>
                      <a:schemeClr val="bg1">
                        <a:lumMod val="95000"/>
                      </a:schemeClr>
                    </a:solidFill>
                  </a:tcPr>
                </a:tc>
                <a:tc>
                  <a:txBody>
                    <a:bodyPr/>
                    <a:lstStyle/>
                    <a:p>
                      <a:pPr>
                        <a:spcBef>
                          <a:spcPts val="1200"/>
                        </a:spcBef>
                      </a:pPr>
                      <a:r>
                        <a:rPr lang="en-US" sz="1400" dirty="0">
                          <a:solidFill>
                            <a:schemeClr val="accent3"/>
                          </a:solidFill>
                        </a:rPr>
                        <a:t>Managed by the account holder</a:t>
                      </a:r>
                    </a:p>
                    <a:p>
                      <a:pPr>
                        <a:spcBef>
                          <a:spcPts val="1200"/>
                        </a:spcBef>
                      </a:pPr>
                      <a:r>
                        <a:rPr lang="en-US" sz="1400" dirty="0">
                          <a:solidFill>
                            <a:schemeClr val="accent3"/>
                          </a:solidFill>
                        </a:rPr>
                        <a:t>May only have one account</a:t>
                      </a:r>
                    </a:p>
                    <a:p>
                      <a:pPr>
                        <a:spcBef>
                          <a:spcPts val="1200"/>
                        </a:spcBef>
                      </a:pPr>
                      <a:r>
                        <a:rPr lang="en-US" sz="1400" dirty="0">
                          <a:solidFill>
                            <a:schemeClr val="accent3"/>
                          </a:solidFill>
                        </a:rPr>
                        <a:t>Can be used for living expenses and quality of life expenses (transportation, rent, utilities, education, and more)</a:t>
                      </a:r>
                    </a:p>
                    <a:p>
                      <a:pPr>
                        <a:spcBef>
                          <a:spcPts val="1200"/>
                        </a:spcBef>
                      </a:pPr>
                      <a:r>
                        <a:rPr lang="en-US" sz="1400" dirty="0">
                          <a:solidFill>
                            <a:schemeClr val="accent3"/>
                          </a:solidFill>
                        </a:rPr>
                        <a:t>$18,000 annual limit (total maximum holdings vary by state and exceeding $100,000 suspends SSI income)</a:t>
                      </a:r>
                    </a:p>
                  </a:txBody>
                  <a:tcPr>
                    <a:solidFill>
                      <a:schemeClr val="bg1">
                        <a:lumMod val="95000"/>
                      </a:schemeClr>
                    </a:solidFill>
                  </a:tcPr>
                </a:tc>
                <a:extLst>
                  <a:ext uri="{0D108BD9-81ED-4DB2-BD59-A6C34878D82A}">
                    <a16:rowId xmlns:a16="http://schemas.microsoft.com/office/drawing/2014/main" val="1066103149"/>
                  </a:ext>
                </a:extLst>
              </a:tr>
            </a:tbl>
          </a:graphicData>
        </a:graphic>
      </p:graphicFrame>
      <p:sp>
        <p:nvSpPr>
          <p:cNvPr id="3" name="Text Placeholder 2">
            <a:extLst>
              <a:ext uri="{FF2B5EF4-FFF2-40B4-BE49-F238E27FC236}">
                <a16:creationId xmlns:a16="http://schemas.microsoft.com/office/drawing/2014/main" id="{5BE761EC-702A-16C8-C506-E651EFB15141}"/>
              </a:ext>
            </a:extLst>
          </p:cNvPr>
          <p:cNvSpPr>
            <a:spLocks noGrp="1"/>
          </p:cNvSpPr>
          <p:nvPr>
            <p:ph type="body" sz="quarter" idx="12"/>
          </p:nvPr>
        </p:nvSpPr>
        <p:spPr/>
        <p:txBody>
          <a:bodyPr/>
          <a:lstStyle/>
          <a:p>
            <a:endParaRPr lang="en-US"/>
          </a:p>
        </p:txBody>
      </p:sp>
      <p:sp>
        <p:nvSpPr>
          <p:cNvPr id="10" name="TextBox 9">
            <a:extLst>
              <a:ext uri="{FF2B5EF4-FFF2-40B4-BE49-F238E27FC236}">
                <a16:creationId xmlns:a16="http://schemas.microsoft.com/office/drawing/2014/main" id="{74600E7A-4E8A-DD2D-A29E-07E02A6FBD42}"/>
              </a:ext>
            </a:extLst>
          </p:cNvPr>
          <p:cNvSpPr txBox="1"/>
          <p:nvPr/>
        </p:nvSpPr>
        <p:spPr>
          <a:xfrm>
            <a:off x="428459" y="1684989"/>
            <a:ext cx="10534329" cy="707886"/>
          </a:xfrm>
          <a:prstGeom prst="rect">
            <a:avLst/>
          </a:prstGeom>
          <a:noFill/>
        </p:spPr>
        <p:txBody>
          <a:bodyPr wrap="square" rtlCol="0">
            <a:spAutoFit/>
          </a:bodyPr>
          <a:lstStyle/>
          <a:p>
            <a:r>
              <a:rPr lang="en-US" sz="2000" dirty="0">
                <a:solidFill>
                  <a:schemeClr val="accent3"/>
                </a:solidFill>
                <a:cs typeface="Calibri" panose="020F0502020204030204" pitchFamily="34" charset="0"/>
              </a:rPr>
              <a:t>Finding the right estate planning tools requires careful assessment based on your particular situation. More than one solution may help you meet your goals. </a:t>
            </a:r>
            <a:endParaRPr lang="en-US" dirty="0"/>
          </a:p>
        </p:txBody>
      </p:sp>
      <p:sp>
        <p:nvSpPr>
          <p:cNvPr id="5" name="TextBox 4">
            <a:extLst>
              <a:ext uri="{FF2B5EF4-FFF2-40B4-BE49-F238E27FC236}">
                <a16:creationId xmlns:a16="http://schemas.microsoft.com/office/drawing/2014/main" id="{C77F559D-BB31-E548-F278-69780C9ACF33}"/>
              </a:ext>
            </a:extLst>
          </p:cNvPr>
          <p:cNvSpPr txBox="1"/>
          <p:nvPr/>
        </p:nvSpPr>
        <p:spPr>
          <a:xfrm>
            <a:off x="428459" y="5716580"/>
            <a:ext cx="9260959" cy="246221"/>
          </a:xfrm>
          <a:prstGeom prst="rect">
            <a:avLst/>
          </a:prstGeom>
          <a:noFill/>
        </p:spPr>
        <p:txBody>
          <a:bodyPr wrap="square" rtlCol="0">
            <a:spAutoFit/>
          </a:bodyPr>
          <a:lstStyle/>
          <a:p>
            <a:r>
              <a:rPr lang="en-US" sz="1000" dirty="0">
                <a:solidFill>
                  <a:schemeClr val="accent3"/>
                </a:solidFill>
              </a:rPr>
              <a:t>Special Needs Alliance/ABLE National Resource Center: ABLE Account, Special Needs and Pooled Trust Comparison Chart </a:t>
            </a:r>
          </a:p>
        </p:txBody>
      </p:sp>
      <p:sp>
        <p:nvSpPr>
          <p:cNvPr id="4" name="Date Placeholder 3">
            <a:extLst>
              <a:ext uri="{FF2B5EF4-FFF2-40B4-BE49-F238E27FC236}">
                <a16:creationId xmlns:a16="http://schemas.microsoft.com/office/drawing/2014/main" id="{DEA07DE9-F0B8-F71E-CC99-FA7E2A0EE5E2}"/>
              </a:ext>
            </a:extLst>
          </p:cNvPr>
          <p:cNvSpPr>
            <a:spLocks noGrp="1"/>
          </p:cNvSpPr>
          <p:nvPr>
            <p:ph type="dt" sz="half" idx="2"/>
          </p:nvPr>
        </p:nvSpPr>
        <p:spPr/>
        <p:txBody>
          <a:bodyPr/>
          <a:lstStyle/>
          <a:p>
            <a:pPr algn="ctr"/>
            <a:r>
              <a:rPr lang="en-US"/>
              <a:t>2024/01/23</a:t>
            </a:r>
            <a:endParaRPr lang="en-US" dirty="0"/>
          </a:p>
        </p:txBody>
      </p:sp>
      <p:sp>
        <p:nvSpPr>
          <p:cNvPr id="6" name="Footer Placeholder 5">
            <a:extLst>
              <a:ext uri="{FF2B5EF4-FFF2-40B4-BE49-F238E27FC236}">
                <a16:creationId xmlns:a16="http://schemas.microsoft.com/office/drawing/2014/main" id="{C04022E0-7804-F05A-6ACF-B9C8B6882086}"/>
              </a:ext>
            </a:extLst>
          </p:cNvPr>
          <p:cNvSpPr>
            <a:spLocks noGrp="1"/>
          </p:cNvSpPr>
          <p:nvPr>
            <p:ph type="ftr" sz="quarter" idx="3"/>
          </p:nvPr>
        </p:nvSpPr>
        <p:spPr/>
        <p:txBody>
          <a:bodyPr/>
          <a:lstStyle/>
          <a:p>
            <a:r>
              <a:rPr lang="en-US"/>
              <a:t>SB-10021-56</a:t>
            </a:r>
            <a:endParaRPr lang="en-US" dirty="0"/>
          </a:p>
        </p:txBody>
      </p:sp>
      <p:sp>
        <p:nvSpPr>
          <p:cNvPr id="7" name="Slide Number Placeholder 6">
            <a:extLst>
              <a:ext uri="{FF2B5EF4-FFF2-40B4-BE49-F238E27FC236}">
                <a16:creationId xmlns:a16="http://schemas.microsoft.com/office/drawing/2014/main" id="{AFAE0428-45A8-FB76-8224-D64807D795B3}"/>
              </a:ext>
            </a:extLst>
          </p:cNvPr>
          <p:cNvSpPr>
            <a:spLocks noGrp="1"/>
          </p:cNvSpPr>
          <p:nvPr>
            <p:ph type="sldNum" sz="quarter" idx="4"/>
          </p:nvPr>
        </p:nvSpPr>
        <p:spPr/>
        <p:txBody>
          <a:bodyPr/>
          <a:lstStyle/>
          <a:p>
            <a:fld id="{1C0B272F-4456-0844-949C-3E7D42274ABC}" type="slidenum">
              <a:rPr lang="en-US" smtClean="0"/>
              <a:pPr/>
              <a:t>28</a:t>
            </a:fld>
            <a:endParaRPr lang="en-US" dirty="0"/>
          </a:p>
        </p:txBody>
      </p:sp>
    </p:spTree>
    <p:extLst>
      <p:ext uri="{BB962C8B-B14F-4D97-AF65-F5344CB8AC3E}">
        <p14:creationId xmlns:p14="http://schemas.microsoft.com/office/powerpoint/2010/main" val="3113718466"/>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3454CE-FD7B-50C4-C852-DEC2F7B957E2}"/>
              </a:ext>
            </a:extLst>
          </p:cNvPr>
          <p:cNvSpPr>
            <a:spLocks noGrp="1"/>
          </p:cNvSpPr>
          <p:nvPr>
            <p:ph type="title"/>
          </p:nvPr>
        </p:nvSpPr>
        <p:spPr/>
        <p:txBody>
          <a:bodyPr/>
          <a:lstStyle/>
          <a:p>
            <a:r>
              <a:rPr lang="en-US" dirty="0"/>
              <a:t>Weigh Your Options</a:t>
            </a:r>
          </a:p>
        </p:txBody>
      </p:sp>
      <p:graphicFrame>
        <p:nvGraphicFramePr>
          <p:cNvPr id="9" name="Table 9">
            <a:extLst>
              <a:ext uri="{FF2B5EF4-FFF2-40B4-BE49-F238E27FC236}">
                <a16:creationId xmlns:a16="http://schemas.microsoft.com/office/drawing/2014/main" id="{6DF6AD11-6FD6-707F-79F2-22C1E5A2BFA7}"/>
              </a:ext>
            </a:extLst>
          </p:cNvPr>
          <p:cNvGraphicFramePr>
            <a:graphicFrameLocks noGrp="1"/>
          </p:cNvGraphicFramePr>
          <p:nvPr>
            <p:ph idx="1"/>
            <p:extLst>
              <p:ext uri="{D42A27DB-BD31-4B8C-83A1-F6EECF244321}">
                <p14:modId xmlns:p14="http://schemas.microsoft.com/office/powerpoint/2010/main" val="2792052259"/>
              </p:ext>
            </p:extLst>
          </p:nvPr>
        </p:nvGraphicFramePr>
        <p:xfrm>
          <a:off x="473242" y="2342063"/>
          <a:ext cx="11290299" cy="3586160"/>
        </p:xfrm>
        <a:graphic>
          <a:graphicData uri="http://schemas.openxmlformats.org/drawingml/2006/table">
            <a:tbl>
              <a:tblPr firstRow="1" bandRow="1">
                <a:tableStyleId>{5C22544A-7EE6-4342-B048-85BDC9FD1C3A}</a:tableStyleId>
              </a:tblPr>
              <a:tblGrid>
                <a:gridCol w="3763433">
                  <a:extLst>
                    <a:ext uri="{9D8B030D-6E8A-4147-A177-3AD203B41FA5}">
                      <a16:colId xmlns:a16="http://schemas.microsoft.com/office/drawing/2014/main" val="3844380251"/>
                    </a:ext>
                  </a:extLst>
                </a:gridCol>
                <a:gridCol w="3763433">
                  <a:extLst>
                    <a:ext uri="{9D8B030D-6E8A-4147-A177-3AD203B41FA5}">
                      <a16:colId xmlns:a16="http://schemas.microsoft.com/office/drawing/2014/main" val="1382575993"/>
                    </a:ext>
                  </a:extLst>
                </a:gridCol>
                <a:gridCol w="3763433">
                  <a:extLst>
                    <a:ext uri="{9D8B030D-6E8A-4147-A177-3AD203B41FA5}">
                      <a16:colId xmlns:a16="http://schemas.microsoft.com/office/drawing/2014/main" val="151990815"/>
                    </a:ext>
                  </a:extLst>
                </a:gridCol>
              </a:tblGrid>
              <a:tr h="324800">
                <a:tc>
                  <a:txBody>
                    <a:bodyPr/>
                    <a:lstStyle/>
                    <a:p>
                      <a:r>
                        <a:rPr lang="en-US" sz="1400" dirty="0"/>
                        <a:t>Special Needs Trust</a:t>
                      </a:r>
                    </a:p>
                  </a:txBody>
                  <a:tcPr/>
                </a:tc>
                <a:tc>
                  <a:txBody>
                    <a:bodyPr/>
                    <a:lstStyle/>
                    <a:p>
                      <a:r>
                        <a:rPr lang="en-US" sz="1400" dirty="0"/>
                        <a:t>Pooled Trust</a:t>
                      </a:r>
                    </a:p>
                  </a:txBody>
                  <a:tcPr/>
                </a:tc>
                <a:tc>
                  <a:txBody>
                    <a:bodyPr/>
                    <a:lstStyle/>
                    <a:p>
                      <a:r>
                        <a:rPr lang="en-US" sz="1400" dirty="0"/>
                        <a:t>ABLE Account</a:t>
                      </a:r>
                    </a:p>
                  </a:txBody>
                  <a:tcPr/>
                </a:tc>
                <a:extLst>
                  <a:ext uri="{0D108BD9-81ED-4DB2-BD59-A6C34878D82A}">
                    <a16:rowId xmlns:a16="http://schemas.microsoft.com/office/drawing/2014/main" val="366215553"/>
                  </a:ext>
                </a:extLst>
              </a:tr>
              <a:tr h="3004405">
                <a:tc>
                  <a:txBody>
                    <a:bodyPr/>
                    <a:lstStyle/>
                    <a:p>
                      <a:pPr>
                        <a:spcBef>
                          <a:spcPts val="1200"/>
                        </a:spcBef>
                      </a:pPr>
                      <a:r>
                        <a:rPr lang="en-US" sz="1400" dirty="0">
                          <a:solidFill>
                            <a:schemeClr val="accent3"/>
                          </a:solidFill>
                        </a:rPr>
                        <a:t>Start-up costs may include attorney fees, court/filing fees, initial deposits.</a:t>
                      </a:r>
                    </a:p>
                    <a:p>
                      <a:pPr marL="0" marR="0" indent="0" algn="l" defTabSz="914400" rtl="0" eaLnBrk="1" fontAlgn="auto" latinLnBrk="0" hangingPunct="1">
                        <a:lnSpc>
                          <a:spcPct val="100000"/>
                        </a:lnSpc>
                        <a:spcBef>
                          <a:spcPts val="1200"/>
                        </a:spcBef>
                        <a:spcAft>
                          <a:spcPts val="0"/>
                        </a:spcAft>
                        <a:buClrTx/>
                        <a:buSzTx/>
                        <a:buFontTx/>
                        <a:buNone/>
                        <a:tabLst/>
                        <a:defRPr/>
                      </a:pPr>
                      <a:r>
                        <a:rPr lang="en-US" sz="1400" dirty="0">
                          <a:solidFill>
                            <a:schemeClr val="accent3"/>
                          </a:solidFill>
                        </a:rPr>
                        <a:t>Ongoing management fees typically comprise </a:t>
                      </a:r>
                      <a:br>
                        <a:rPr lang="en-US" sz="1400" dirty="0">
                          <a:solidFill>
                            <a:schemeClr val="accent3"/>
                          </a:solidFill>
                        </a:rPr>
                      </a:br>
                      <a:r>
                        <a:rPr lang="en-US" sz="1400" dirty="0">
                          <a:solidFill>
                            <a:schemeClr val="accent3"/>
                          </a:solidFill>
                        </a:rPr>
                        <a:t>a percentage of the assets being managed </a:t>
                      </a:r>
                      <a:br>
                        <a:rPr lang="en-US" sz="1400" dirty="0">
                          <a:solidFill>
                            <a:schemeClr val="accent3"/>
                          </a:solidFill>
                        </a:rPr>
                      </a:br>
                      <a:r>
                        <a:rPr lang="en-US" sz="1400" dirty="0">
                          <a:solidFill>
                            <a:schemeClr val="accent3"/>
                          </a:solidFill>
                        </a:rPr>
                        <a:t>(such as 1%-2%).</a:t>
                      </a:r>
                    </a:p>
                    <a:p>
                      <a:pPr>
                        <a:spcBef>
                          <a:spcPts val="1200"/>
                        </a:spcBef>
                      </a:pPr>
                      <a:r>
                        <a:rPr lang="en-US" sz="1400" dirty="0">
                          <a:solidFill>
                            <a:schemeClr val="accent3"/>
                          </a:solidFill>
                        </a:rPr>
                        <a:t>Trust’s terms control distributions upon the death of the beneficiary.</a:t>
                      </a:r>
                    </a:p>
                    <a:p>
                      <a:endParaRPr lang="en-US" sz="1400" dirty="0">
                        <a:solidFill>
                          <a:schemeClr val="accent3"/>
                        </a:solidFill>
                      </a:endParaRPr>
                    </a:p>
                  </a:txBody>
                  <a:tcPr>
                    <a:solidFill>
                      <a:schemeClr val="bg1">
                        <a:lumMod val="95000"/>
                      </a:schemeClr>
                    </a:solidFill>
                  </a:tcPr>
                </a:tc>
                <a:tc>
                  <a:txBody>
                    <a:bodyPr/>
                    <a:lstStyle/>
                    <a:p>
                      <a:pPr marL="0" marR="0" indent="0" algn="l" defTabSz="914400" rtl="0" eaLnBrk="1" fontAlgn="auto" latinLnBrk="0" hangingPunct="1">
                        <a:lnSpc>
                          <a:spcPct val="100000"/>
                        </a:lnSpc>
                        <a:spcBef>
                          <a:spcPts val="1200"/>
                        </a:spcBef>
                        <a:spcAft>
                          <a:spcPts val="0"/>
                        </a:spcAft>
                        <a:buClrTx/>
                        <a:buSzTx/>
                        <a:buFontTx/>
                        <a:buNone/>
                        <a:tabLst/>
                        <a:defRPr/>
                      </a:pPr>
                      <a:r>
                        <a:rPr lang="en-US" sz="1400" kern="1200" dirty="0">
                          <a:solidFill>
                            <a:schemeClr val="accent3"/>
                          </a:solidFill>
                          <a:latin typeface="+mn-lt"/>
                          <a:ea typeface="+mn-ea"/>
                          <a:cs typeface="+mn-cs"/>
                        </a:rPr>
                        <a:t>Minimum contributions may be required </a:t>
                      </a:r>
                      <a:br>
                        <a:rPr lang="en-US" sz="1400" kern="1200" dirty="0">
                          <a:solidFill>
                            <a:schemeClr val="accent3"/>
                          </a:solidFill>
                          <a:latin typeface="+mn-lt"/>
                          <a:ea typeface="+mn-ea"/>
                          <a:cs typeface="+mn-cs"/>
                        </a:rPr>
                      </a:br>
                      <a:r>
                        <a:rPr lang="en-US" sz="1400" kern="1200">
                          <a:solidFill>
                            <a:schemeClr val="accent3"/>
                          </a:solidFill>
                          <a:latin typeface="+mn-lt"/>
                          <a:ea typeface="+mn-ea"/>
                          <a:cs typeface="+mn-cs"/>
                        </a:rPr>
                        <a:t>for initial </a:t>
                      </a:r>
                      <a:r>
                        <a:rPr lang="en-US" sz="1400" kern="1200" dirty="0">
                          <a:solidFill>
                            <a:schemeClr val="accent3"/>
                          </a:solidFill>
                          <a:latin typeface="+mn-lt"/>
                          <a:ea typeface="+mn-ea"/>
                          <a:cs typeface="+mn-cs"/>
                        </a:rPr>
                        <a:t>deposits.</a:t>
                      </a:r>
                    </a:p>
                    <a:p>
                      <a:pPr marL="0" marR="0" lvl="0" indent="0" algn="l" defTabSz="914400" rtl="0" eaLnBrk="1" fontAlgn="auto" latinLnBrk="0" hangingPunct="1">
                        <a:lnSpc>
                          <a:spcPct val="100000"/>
                        </a:lnSpc>
                        <a:spcBef>
                          <a:spcPts val="1200"/>
                        </a:spcBef>
                        <a:spcAft>
                          <a:spcPts val="0"/>
                        </a:spcAft>
                        <a:buClrTx/>
                        <a:buSzTx/>
                        <a:buFontTx/>
                        <a:buNone/>
                        <a:tabLst/>
                        <a:defRPr/>
                      </a:pPr>
                      <a:r>
                        <a:rPr lang="en-US" sz="1400" dirty="0">
                          <a:solidFill>
                            <a:schemeClr val="accent3"/>
                          </a:solidFill>
                        </a:rPr>
                        <a:t>Administration and management fees typically </a:t>
                      </a:r>
                      <a:br>
                        <a:rPr lang="en-US" sz="1400" dirty="0">
                          <a:solidFill>
                            <a:schemeClr val="accent3"/>
                          </a:solidFill>
                        </a:rPr>
                      </a:br>
                      <a:r>
                        <a:rPr lang="en-US" sz="1400" dirty="0">
                          <a:solidFill>
                            <a:schemeClr val="accent3"/>
                          </a:solidFill>
                        </a:rPr>
                        <a:t>comprise a percentage of the assets being managed (such as 1% or less).</a:t>
                      </a:r>
                    </a:p>
                    <a:p>
                      <a:pPr marL="0" marR="0" lvl="0" indent="0" algn="l" defTabSz="914400" rtl="0" eaLnBrk="1" fontAlgn="auto" latinLnBrk="0" hangingPunct="1">
                        <a:lnSpc>
                          <a:spcPct val="100000"/>
                        </a:lnSpc>
                        <a:spcBef>
                          <a:spcPts val="1200"/>
                        </a:spcBef>
                        <a:spcAft>
                          <a:spcPts val="0"/>
                        </a:spcAft>
                        <a:buClrTx/>
                        <a:buSzTx/>
                        <a:buFontTx/>
                        <a:buNone/>
                        <a:tabLst/>
                        <a:defRPr/>
                      </a:pPr>
                      <a:r>
                        <a:rPr lang="en-US" sz="1400" dirty="0">
                          <a:solidFill>
                            <a:schemeClr val="accent3"/>
                          </a:solidFill>
                        </a:rPr>
                        <a:t>Upon the death of the beneficiary, the nonprofit agency may retain a portion of the </a:t>
                      </a:r>
                      <a:br>
                        <a:rPr lang="en-US" sz="1400" dirty="0">
                          <a:solidFill>
                            <a:schemeClr val="accent3"/>
                          </a:solidFill>
                        </a:rPr>
                      </a:br>
                      <a:r>
                        <a:rPr lang="en-US" sz="1400" dirty="0">
                          <a:solidFill>
                            <a:schemeClr val="accent3"/>
                          </a:solidFill>
                        </a:rPr>
                        <a:t>account balance.</a:t>
                      </a:r>
                    </a:p>
                    <a:p>
                      <a:pPr marL="0" marR="0" lvl="0" indent="0" algn="l" defTabSz="914400" rtl="0" eaLnBrk="1" fontAlgn="auto" latinLnBrk="0" hangingPunct="1">
                        <a:lnSpc>
                          <a:spcPct val="100000"/>
                        </a:lnSpc>
                        <a:spcBef>
                          <a:spcPts val="1200"/>
                        </a:spcBef>
                        <a:spcAft>
                          <a:spcPts val="0"/>
                        </a:spcAft>
                        <a:buClrTx/>
                        <a:buSzTx/>
                        <a:buFontTx/>
                        <a:buNone/>
                        <a:tabLst/>
                        <a:defRPr/>
                      </a:pPr>
                      <a:r>
                        <a:rPr lang="en-US" sz="1400" dirty="0">
                          <a:solidFill>
                            <a:schemeClr val="accent3"/>
                          </a:solidFill>
                        </a:rPr>
                        <a:t>First-party trusts are subject to federal laws applicable to Medicaid expenses.</a:t>
                      </a:r>
                    </a:p>
                    <a:p>
                      <a:pPr marL="0" marR="0" lvl="0" indent="0" algn="l" defTabSz="914400" rtl="0" eaLnBrk="1" fontAlgn="auto" latinLnBrk="0" hangingPunct="1">
                        <a:lnSpc>
                          <a:spcPct val="100000"/>
                        </a:lnSpc>
                        <a:spcBef>
                          <a:spcPts val="1200"/>
                        </a:spcBef>
                        <a:spcAft>
                          <a:spcPts val="0"/>
                        </a:spcAft>
                        <a:buClrTx/>
                        <a:buSzTx/>
                        <a:buFontTx/>
                        <a:buNone/>
                        <a:tabLst/>
                        <a:defRPr/>
                      </a:pPr>
                      <a:r>
                        <a:rPr lang="en-US" sz="1400" dirty="0">
                          <a:solidFill>
                            <a:schemeClr val="accent3"/>
                          </a:solidFill>
                        </a:rPr>
                        <a:t>Third-party trusts do not require </a:t>
                      </a:r>
                      <a:br>
                        <a:rPr lang="en-US" sz="1400" dirty="0">
                          <a:solidFill>
                            <a:schemeClr val="accent3"/>
                          </a:solidFill>
                        </a:rPr>
                      </a:br>
                      <a:r>
                        <a:rPr lang="en-US" sz="1400" dirty="0">
                          <a:solidFill>
                            <a:schemeClr val="accent3"/>
                          </a:solidFill>
                        </a:rPr>
                        <a:t>Medicaid payback.</a:t>
                      </a:r>
                    </a:p>
                  </a:txBody>
                  <a:tcPr>
                    <a:solidFill>
                      <a:schemeClr val="bg1">
                        <a:lumMod val="95000"/>
                      </a:schemeClr>
                    </a:solidFill>
                  </a:tcPr>
                </a:tc>
                <a:tc>
                  <a:txBody>
                    <a:bodyPr/>
                    <a:lstStyle/>
                    <a:p>
                      <a:pPr marL="0" marR="0" indent="0" algn="l" defTabSz="914400" rtl="0" eaLnBrk="1" fontAlgn="auto" latinLnBrk="0" hangingPunct="1">
                        <a:lnSpc>
                          <a:spcPct val="100000"/>
                        </a:lnSpc>
                        <a:spcBef>
                          <a:spcPts val="1200"/>
                        </a:spcBef>
                        <a:spcAft>
                          <a:spcPts val="0"/>
                        </a:spcAft>
                        <a:buClrTx/>
                        <a:buSzTx/>
                        <a:buFontTx/>
                        <a:buNone/>
                        <a:tabLst/>
                        <a:defRPr/>
                      </a:pPr>
                      <a:r>
                        <a:rPr lang="en-US" sz="1400" dirty="0">
                          <a:solidFill>
                            <a:schemeClr val="accent3"/>
                          </a:solidFill>
                        </a:rPr>
                        <a:t>Initial minimum deposit of between $0 to $50 may be required.</a:t>
                      </a:r>
                    </a:p>
                    <a:p>
                      <a:pPr>
                        <a:spcBef>
                          <a:spcPts val="1200"/>
                        </a:spcBef>
                      </a:pPr>
                      <a:r>
                        <a:rPr lang="en-US" sz="1400" dirty="0">
                          <a:solidFill>
                            <a:schemeClr val="accent3"/>
                          </a:solidFill>
                        </a:rPr>
                        <a:t>Fees vary with each state with costs typically </a:t>
                      </a:r>
                      <a:br>
                        <a:rPr lang="en-US" sz="1400" dirty="0">
                          <a:solidFill>
                            <a:schemeClr val="accent3"/>
                          </a:solidFill>
                        </a:rPr>
                      </a:br>
                      <a:r>
                        <a:rPr lang="en-US" sz="1400" dirty="0">
                          <a:solidFill>
                            <a:schemeClr val="accent3"/>
                          </a:solidFill>
                        </a:rPr>
                        <a:t>$0-$60/year.</a:t>
                      </a:r>
                    </a:p>
                    <a:p>
                      <a:pPr>
                        <a:spcBef>
                          <a:spcPts val="1200"/>
                        </a:spcBef>
                      </a:pPr>
                      <a:r>
                        <a:rPr lang="en-US" sz="1400" dirty="0">
                          <a:solidFill>
                            <a:schemeClr val="accent3"/>
                          </a:solidFill>
                        </a:rPr>
                        <a:t>Upon the death of the beneficiary, Medicaid payback is subject to federal and state probate laws applicable to Medicaid expenses paid since opening an ABLE account.</a:t>
                      </a:r>
                    </a:p>
                    <a:p>
                      <a:pPr marL="285750" indent="-285750">
                        <a:spcBef>
                          <a:spcPts val="1200"/>
                        </a:spcBef>
                        <a:buFont typeface="Arial" panose="020B0604020202020204" pitchFamily="34" charset="0"/>
                        <a:buChar char="•"/>
                      </a:pPr>
                      <a:r>
                        <a:rPr lang="en-US" sz="1400" dirty="0">
                          <a:solidFill>
                            <a:schemeClr val="accent3"/>
                          </a:solidFill>
                        </a:rPr>
                        <a:t>Funds first pay for outstanding qualified disability expenses such as burial and </a:t>
                      </a:r>
                      <a:br>
                        <a:rPr lang="en-US" sz="1400" dirty="0">
                          <a:solidFill>
                            <a:schemeClr val="accent3"/>
                          </a:solidFill>
                        </a:rPr>
                      </a:br>
                      <a:r>
                        <a:rPr lang="en-US" sz="1400" dirty="0">
                          <a:solidFill>
                            <a:schemeClr val="accent3"/>
                          </a:solidFill>
                        </a:rPr>
                        <a:t>funeral services.</a:t>
                      </a:r>
                    </a:p>
                  </a:txBody>
                  <a:tcPr>
                    <a:solidFill>
                      <a:schemeClr val="bg1">
                        <a:lumMod val="95000"/>
                      </a:schemeClr>
                    </a:solidFill>
                  </a:tcPr>
                </a:tc>
                <a:extLst>
                  <a:ext uri="{0D108BD9-81ED-4DB2-BD59-A6C34878D82A}">
                    <a16:rowId xmlns:a16="http://schemas.microsoft.com/office/drawing/2014/main" val="1066103149"/>
                  </a:ext>
                </a:extLst>
              </a:tr>
            </a:tbl>
          </a:graphicData>
        </a:graphic>
      </p:graphicFrame>
      <p:sp>
        <p:nvSpPr>
          <p:cNvPr id="3" name="Text Placeholder 2">
            <a:extLst>
              <a:ext uri="{FF2B5EF4-FFF2-40B4-BE49-F238E27FC236}">
                <a16:creationId xmlns:a16="http://schemas.microsoft.com/office/drawing/2014/main" id="{38B974EF-EB1F-231E-6624-DEADE1D8E0A5}"/>
              </a:ext>
            </a:extLst>
          </p:cNvPr>
          <p:cNvSpPr>
            <a:spLocks noGrp="1"/>
          </p:cNvSpPr>
          <p:nvPr>
            <p:ph type="body" sz="quarter" idx="12"/>
          </p:nvPr>
        </p:nvSpPr>
        <p:spPr/>
        <p:txBody>
          <a:bodyPr/>
          <a:lstStyle/>
          <a:p>
            <a:endParaRPr lang="en-US"/>
          </a:p>
        </p:txBody>
      </p:sp>
      <p:sp>
        <p:nvSpPr>
          <p:cNvPr id="10" name="TextBox 9">
            <a:extLst>
              <a:ext uri="{FF2B5EF4-FFF2-40B4-BE49-F238E27FC236}">
                <a16:creationId xmlns:a16="http://schemas.microsoft.com/office/drawing/2014/main" id="{74600E7A-4E8A-DD2D-A29E-07E02A6FBD42}"/>
              </a:ext>
            </a:extLst>
          </p:cNvPr>
          <p:cNvSpPr txBox="1"/>
          <p:nvPr/>
        </p:nvSpPr>
        <p:spPr>
          <a:xfrm>
            <a:off x="428458" y="1620883"/>
            <a:ext cx="11129133" cy="707886"/>
          </a:xfrm>
          <a:prstGeom prst="rect">
            <a:avLst/>
          </a:prstGeom>
          <a:noFill/>
        </p:spPr>
        <p:txBody>
          <a:bodyPr wrap="square" rtlCol="0">
            <a:spAutoFit/>
          </a:bodyPr>
          <a:lstStyle/>
          <a:p>
            <a:r>
              <a:rPr lang="en-US" sz="2000" dirty="0">
                <a:solidFill>
                  <a:schemeClr val="accent3"/>
                </a:solidFill>
                <a:cs typeface="Calibri" panose="020F0502020204030204" pitchFamily="34" charset="0"/>
              </a:rPr>
              <a:t>Some additional aspects to explore include tax fees associated with starting and managing the trust and determining what happens to any remaining assets when your loved one dies.</a:t>
            </a:r>
          </a:p>
        </p:txBody>
      </p:sp>
      <p:sp>
        <p:nvSpPr>
          <p:cNvPr id="5" name="TextBox 4">
            <a:extLst>
              <a:ext uri="{FF2B5EF4-FFF2-40B4-BE49-F238E27FC236}">
                <a16:creationId xmlns:a16="http://schemas.microsoft.com/office/drawing/2014/main" id="{0BD6B026-0B7C-6EA5-374E-ED03251729F1}"/>
              </a:ext>
            </a:extLst>
          </p:cNvPr>
          <p:cNvSpPr txBox="1"/>
          <p:nvPr/>
        </p:nvSpPr>
        <p:spPr>
          <a:xfrm>
            <a:off x="956772" y="6035194"/>
            <a:ext cx="9260959" cy="246221"/>
          </a:xfrm>
          <a:prstGeom prst="rect">
            <a:avLst/>
          </a:prstGeom>
          <a:noFill/>
        </p:spPr>
        <p:txBody>
          <a:bodyPr wrap="square" rtlCol="0">
            <a:spAutoFit/>
          </a:bodyPr>
          <a:lstStyle/>
          <a:p>
            <a:r>
              <a:rPr lang="en-US" sz="1000" dirty="0">
                <a:solidFill>
                  <a:schemeClr val="accent3"/>
                </a:solidFill>
              </a:rPr>
              <a:t>Special Needs Alliance/ABLE National Resource Center: ABLE Account, Special Needs and Pooled Trust Comparison Chart </a:t>
            </a:r>
          </a:p>
        </p:txBody>
      </p:sp>
      <p:sp>
        <p:nvSpPr>
          <p:cNvPr id="4" name="Date Placeholder 3">
            <a:extLst>
              <a:ext uri="{FF2B5EF4-FFF2-40B4-BE49-F238E27FC236}">
                <a16:creationId xmlns:a16="http://schemas.microsoft.com/office/drawing/2014/main" id="{2FF043AE-B757-A5DC-C001-8439C8FB0A19}"/>
              </a:ext>
            </a:extLst>
          </p:cNvPr>
          <p:cNvSpPr>
            <a:spLocks noGrp="1"/>
          </p:cNvSpPr>
          <p:nvPr>
            <p:ph type="dt" sz="half" idx="2"/>
          </p:nvPr>
        </p:nvSpPr>
        <p:spPr/>
        <p:txBody>
          <a:bodyPr/>
          <a:lstStyle/>
          <a:p>
            <a:pPr algn="ctr"/>
            <a:r>
              <a:rPr lang="en-US"/>
              <a:t>2024/01/23</a:t>
            </a:r>
            <a:endParaRPr lang="en-US" dirty="0"/>
          </a:p>
        </p:txBody>
      </p:sp>
      <p:sp>
        <p:nvSpPr>
          <p:cNvPr id="6" name="Footer Placeholder 5">
            <a:extLst>
              <a:ext uri="{FF2B5EF4-FFF2-40B4-BE49-F238E27FC236}">
                <a16:creationId xmlns:a16="http://schemas.microsoft.com/office/drawing/2014/main" id="{94969A38-AFA9-A81F-7A0A-A9762D32A146}"/>
              </a:ext>
            </a:extLst>
          </p:cNvPr>
          <p:cNvSpPr>
            <a:spLocks noGrp="1"/>
          </p:cNvSpPr>
          <p:nvPr>
            <p:ph type="ftr" sz="quarter" idx="3"/>
          </p:nvPr>
        </p:nvSpPr>
        <p:spPr/>
        <p:txBody>
          <a:bodyPr/>
          <a:lstStyle/>
          <a:p>
            <a:r>
              <a:rPr lang="en-US"/>
              <a:t>SB-10021-56</a:t>
            </a:r>
            <a:endParaRPr lang="en-US" dirty="0"/>
          </a:p>
        </p:txBody>
      </p:sp>
      <p:sp>
        <p:nvSpPr>
          <p:cNvPr id="7" name="Slide Number Placeholder 6">
            <a:extLst>
              <a:ext uri="{FF2B5EF4-FFF2-40B4-BE49-F238E27FC236}">
                <a16:creationId xmlns:a16="http://schemas.microsoft.com/office/drawing/2014/main" id="{5129D8C6-DE2A-5B48-479A-E733B69CA64E}"/>
              </a:ext>
            </a:extLst>
          </p:cNvPr>
          <p:cNvSpPr>
            <a:spLocks noGrp="1"/>
          </p:cNvSpPr>
          <p:nvPr>
            <p:ph type="sldNum" sz="quarter" idx="4"/>
          </p:nvPr>
        </p:nvSpPr>
        <p:spPr/>
        <p:txBody>
          <a:bodyPr/>
          <a:lstStyle/>
          <a:p>
            <a:fld id="{1C0B272F-4456-0844-949C-3E7D42274ABC}" type="slidenum">
              <a:rPr lang="en-US" smtClean="0"/>
              <a:pPr/>
              <a:t>29</a:t>
            </a:fld>
            <a:endParaRPr lang="en-US" dirty="0"/>
          </a:p>
        </p:txBody>
      </p:sp>
    </p:spTree>
    <p:extLst>
      <p:ext uri="{BB962C8B-B14F-4D97-AF65-F5344CB8AC3E}">
        <p14:creationId xmlns:p14="http://schemas.microsoft.com/office/powerpoint/2010/main" val="2989128285"/>
      </p:ext>
    </p:extLst>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29D76243-6789-5EA4-FE58-DF8BC5A58F7B}"/>
              </a:ext>
            </a:extLst>
          </p:cNvPr>
          <p:cNvSpPr>
            <a:spLocks noGrp="1"/>
          </p:cNvSpPr>
          <p:nvPr>
            <p:ph type="subTitle" idx="1"/>
          </p:nvPr>
        </p:nvSpPr>
        <p:spPr/>
        <p:txBody>
          <a:bodyPr/>
          <a:lstStyle/>
          <a:p>
            <a:endParaRPr lang="en-US"/>
          </a:p>
        </p:txBody>
      </p:sp>
      <p:sp>
        <p:nvSpPr>
          <p:cNvPr id="2" name="Title 1">
            <a:extLst>
              <a:ext uri="{FF2B5EF4-FFF2-40B4-BE49-F238E27FC236}">
                <a16:creationId xmlns:a16="http://schemas.microsoft.com/office/drawing/2014/main" id="{3DF018F3-09B6-BB6D-E392-87B3EAF4CCC4}"/>
              </a:ext>
            </a:extLst>
          </p:cNvPr>
          <p:cNvSpPr>
            <a:spLocks noGrp="1"/>
          </p:cNvSpPr>
          <p:nvPr>
            <p:ph type="ctrTitle"/>
          </p:nvPr>
        </p:nvSpPr>
        <p:spPr/>
        <p:txBody>
          <a:bodyPr/>
          <a:lstStyle/>
          <a:p>
            <a:r>
              <a:rPr lang="en-US" dirty="0"/>
              <a:t>Connect With Professionals</a:t>
            </a:r>
          </a:p>
        </p:txBody>
      </p:sp>
      <p:sp>
        <p:nvSpPr>
          <p:cNvPr id="4" name="Text Placeholder 3">
            <a:extLst>
              <a:ext uri="{FF2B5EF4-FFF2-40B4-BE49-F238E27FC236}">
                <a16:creationId xmlns:a16="http://schemas.microsoft.com/office/drawing/2014/main" id="{5BB81F81-4702-0196-41C7-875240AB5599}"/>
              </a:ext>
            </a:extLst>
          </p:cNvPr>
          <p:cNvSpPr>
            <a:spLocks noGrp="1"/>
          </p:cNvSpPr>
          <p:nvPr>
            <p:ph type="body" sz="quarter" idx="12"/>
          </p:nvPr>
        </p:nvSpPr>
        <p:spPr/>
        <p:txBody>
          <a:bodyPr/>
          <a:lstStyle/>
          <a:p>
            <a:endParaRPr lang="en-US"/>
          </a:p>
        </p:txBody>
      </p:sp>
    </p:spTree>
    <p:extLst>
      <p:ext uri="{BB962C8B-B14F-4D97-AF65-F5344CB8AC3E}">
        <p14:creationId xmlns:p14="http://schemas.microsoft.com/office/powerpoint/2010/main" val="1091710232"/>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3454CE-FD7B-50C4-C852-DEC2F7B957E2}"/>
              </a:ext>
            </a:extLst>
          </p:cNvPr>
          <p:cNvSpPr>
            <a:spLocks noGrp="1"/>
          </p:cNvSpPr>
          <p:nvPr>
            <p:ph type="title"/>
          </p:nvPr>
        </p:nvSpPr>
        <p:spPr/>
        <p:txBody>
          <a:bodyPr/>
          <a:lstStyle/>
          <a:p>
            <a:r>
              <a:rPr lang="en-US" dirty="0"/>
              <a:t>Connect With Professionals</a:t>
            </a:r>
          </a:p>
        </p:txBody>
      </p:sp>
      <p:sp>
        <p:nvSpPr>
          <p:cNvPr id="3" name="Content Placeholder 2">
            <a:extLst>
              <a:ext uri="{FF2B5EF4-FFF2-40B4-BE49-F238E27FC236}">
                <a16:creationId xmlns:a16="http://schemas.microsoft.com/office/drawing/2014/main" id="{20DFC393-E80D-C9CB-CF74-B340E09479C3}"/>
              </a:ext>
            </a:extLst>
          </p:cNvPr>
          <p:cNvSpPr>
            <a:spLocks noGrp="1"/>
          </p:cNvSpPr>
          <p:nvPr>
            <p:ph idx="1"/>
          </p:nvPr>
        </p:nvSpPr>
        <p:spPr>
          <a:xfrm>
            <a:off x="450363" y="1656463"/>
            <a:ext cx="10831048" cy="4441516"/>
          </a:xfrm>
        </p:spPr>
        <p:txBody>
          <a:bodyPr>
            <a:normAutofit/>
          </a:bodyPr>
          <a:lstStyle/>
          <a:p>
            <a:pPr marL="0" indent="0">
              <a:buNone/>
            </a:pPr>
            <a:r>
              <a:rPr lang="en-US" dirty="0"/>
              <a:t>Connecting with a financial professional and/or a special needs attorney can help guide you in creating an estate plan that serves and protects the quality of life of all of your loved ones. </a:t>
            </a:r>
          </a:p>
          <a:p>
            <a:pPr marL="0" indent="0">
              <a:buNone/>
            </a:pPr>
            <a:r>
              <a:rPr lang="en-US" dirty="0"/>
              <a:t>The following resources may be helpful:</a:t>
            </a:r>
          </a:p>
          <a:p>
            <a:pPr lvl="1"/>
            <a:r>
              <a:rPr lang="en-US" sz="2000" dirty="0"/>
              <a:t>The Arc of the United States</a:t>
            </a:r>
          </a:p>
          <a:p>
            <a:pPr lvl="1"/>
            <a:r>
              <a:rPr lang="en-US" sz="2000" dirty="0"/>
              <a:t>ABLE National Resource Center</a:t>
            </a:r>
          </a:p>
          <a:p>
            <a:pPr lvl="1"/>
            <a:r>
              <a:rPr lang="en-US" sz="2000" dirty="0"/>
              <a:t>Special Needs Alliance</a:t>
            </a:r>
          </a:p>
          <a:p>
            <a:pPr lvl="1"/>
            <a:r>
              <a:rPr lang="en-US" sz="2000" dirty="0"/>
              <a:t>The American College of Trust and Estate Counsel</a:t>
            </a:r>
          </a:p>
        </p:txBody>
      </p:sp>
      <p:sp>
        <p:nvSpPr>
          <p:cNvPr id="6" name="Text Placeholder 5">
            <a:extLst>
              <a:ext uri="{FF2B5EF4-FFF2-40B4-BE49-F238E27FC236}">
                <a16:creationId xmlns:a16="http://schemas.microsoft.com/office/drawing/2014/main" id="{7E521110-8409-F2AC-4447-E93FCD9C8B86}"/>
              </a:ext>
            </a:extLst>
          </p:cNvPr>
          <p:cNvSpPr>
            <a:spLocks noGrp="1"/>
          </p:cNvSpPr>
          <p:nvPr>
            <p:ph type="body" sz="quarter" idx="12"/>
          </p:nvPr>
        </p:nvSpPr>
        <p:spPr/>
        <p:txBody>
          <a:bodyPr/>
          <a:lstStyle/>
          <a:p>
            <a:endParaRPr lang="en-US"/>
          </a:p>
        </p:txBody>
      </p:sp>
      <p:sp>
        <p:nvSpPr>
          <p:cNvPr id="4" name="Date Placeholder 3">
            <a:extLst>
              <a:ext uri="{FF2B5EF4-FFF2-40B4-BE49-F238E27FC236}">
                <a16:creationId xmlns:a16="http://schemas.microsoft.com/office/drawing/2014/main" id="{2EC80921-0357-8DBA-9800-99E083510851}"/>
              </a:ext>
            </a:extLst>
          </p:cNvPr>
          <p:cNvSpPr>
            <a:spLocks noGrp="1"/>
          </p:cNvSpPr>
          <p:nvPr>
            <p:ph type="dt" sz="half" idx="2"/>
          </p:nvPr>
        </p:nvSpPr>
        <p:spPr/>
        <p:txBody>
          <a:bodyPr/>
          <a:lstStyle/>
          <a:p>
            <a:pPr algn="ctr"/>
            <a:r>
              <a:rPr lang="en-US"/>
              <a:t>2024/01/23</a:t>
            </a:r>
            <a:endParaRPr lang="en-US" dirty="0"/>
          </a:p>
        </p:txBody>
      </p:sp>
      <p:sp>
        <p:nvSpPr>
          <p:cNvPr id="5" name="Footer Placeholder 4">
            <a:extLst>
              <a:ext uri="{FF2B5EF4-FFF2-40B4-BE49-F238E27FC236}">
                <a16:creationId xmlns:a16="http://schemas.microsoft.com/office/drawing/2014/main" id="{A44481D2-7AEF-0142-4750-1AC5DBB03144}"/>
              </a:ext>
            </a:extLst>
          </p:cNvPr>
          <p:cNvSpPr>
            <a:spLocks noGrp="1"/>
          </p:cNvSpPr>
          <p:nvPr>
            <p:ph type="ftr" sz="quarter" idx="3"/>
          </p:nvPr>
        </p:nvSpPr>
        <p:spPr/>
        <p:txBody>
          <a:bodyPr/>
          <a:lstStyle/>
          <a:p>
            <a:r>
              <a:rPr lang="en-US"/>
              <a:t>SB-10021-56</a:t>
            </a:r>
            <a:endParaRPr lang="en-US" dirty="0"/>
          </a:p>
        </p:txBody>
      </p:sp>
      <p:sp>
        <p:nvSpPr>
          <p:cNvPr id="7" name="Slide Number Placeholder 6">
            <a:extLst>
              <a:ext uri="{FF2B5EF4-FFF2-40B4-BE49-F238E27FC236}">
                <a16:creationId xmlns:a16="http://schemas.microsoft.com/office/drawing/2014/main" id="{FC1D3919-4EA3-660F-E535-4233001D51D2}"/>
              </a:ext>
            </a:extLst>
          </p:cNvPr>
          <p:cNvSpPr>
            <a:spLocks noGrp="1"/>
          </p:cNvSpPr>
          <p:nvPr>
            <p:ph type="sldNum" sz="quarter" idx="4"/>
          </p:nvPr>
        </p:nvSpPr>
        <p:spPr/>
        <p:txBody>
          <a:bodyPr/>
          <a:lstStyle/>
          <a:p>
            <a:fld id="{1C0B272F-4456-0844-949C-3E7D42274ABC}" type="slidenum">
              <a:rPr lang="en-US" smtClean="0"/>
              <a:pPr/>
              <a:t>31</a:t>
            </a:fld>
            <a:endParaRPr lang="en-US" dirty="0"/>
          </a:p>
        </p:txBody>
      </p:sp>
    </p:spTree>
    <p:extLst>
      <p:ext uri="{BB962C8B-B14F-4D97-AF65-F5344CB8AC3E}">
        <p14:creationId xmlns:p14="http://schemas.microsoft.com/office/powerpoint/2010/main" val="867175963"/>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3454CE-FD7B-50C4-C852-DEC2F7B957E2}"/>
              </a:ext>
            </a:extLst>
          </p:cNvPr>
          <p:cNvSpPr>
            <a:spLocks noGrp="1"/>
          </p:cNvSpPr>
          <p:nvPr>
            <p:ph type="title"/>
          </p:nvPr>
        </p:nvSpPr>
        <p:spPr/>
        <p:txBody>
          <a:bodyPr/>
          <a:lstStyle/>
          <a:p>
            <a:r>
              <a:rPr lang="en-US" dirty="0"/>
              <a:t>Key Points</a:t>
            </a:r>
          </a:p>
        </p:txBody>
      </p:sp>
      <p:sp>
        <p:nvSpPr>
          <p:cNvPr id="3" name="Content Placeholder 2">
            <a:extLst>
              <a:ext uri="{FF2B5EF4-FFF2-40B4-BE49-F238E27FC236}">
                <a16:creationId xmlns:a16="http://schemas.microsoft.com/office/drawing/2014/main" id="{20DFC393-E80D-C9CB-CF74-B340E09479C3}"/>
              </a:ext>
            </a:extLst>
          </p:cNvPr>
          <p:cNvSpPr>
            <a:spLocks noGrp="1"/>
          </p:cNvSpPr>
          <p:nvPr>
            <p:ph idx="1"/>
          </p:nvPr>
        </p:nvSpPr>
        <p:spPr>
          <a:xfrm>
            <a:off x="450362" y="1656463"/>
            <a:ext cx="11001409" cy="4441516"/>
          </a:xfrm>
        </p:spPr>
        <p:txBody>
          <a:bodyPr>
            <a:normAutofit/>
          </a:bodyPr>
          <a:lstStyle/>
          <a:p>
            <a:r>
              <a:rPr lang="en-US" dirty="0"/>
              <a:t>If your child is currently using or will use programs such as Social Security Insurance (SSI) as a portion of income, it’s important to explore solutions that don’t jeopardize eligibility.</a:t>
            </a:r>
          </a:p>
          <a:p>
            <a:r>
              <a:rPr lang="en-US" dirty="0"/>
              <a:t>A special needs trust, pooled trust, ABLE account, or combination of these tools can help you prepare for your loved one’s future.</a:t>
            </a:r>
          </a:p>
          <a:p>
            <a:r>
              <a:rPr lang="en-US" dirty="0"/>
              <a:t>Using these estate planning tools may require some tough decision-making about who you want </a:t>
            </a:r>
            <a:br>
              <a:rPr lang="en-US" dirty="0"/>
            </a:br>
            <a:r>
              <a:rPr lang="en-US" dirty="0"/>
              <a:t>to manage assets and spending.</a:t>
            </a:r>
          </a:p>
          <a:p>
            <a:r>
              <a:rPr lang="en-US" dirty="0"/>
              <a:t>Working with a financial professional to discuss your goals can be a great starting point to finding </a:t>
            </a:r>
            <a:br>
              <a:rPr lang="en-US" dirty="0"/>
            </a:br>
            <a:r>
              <a:rPr lang="en-US" dirty="0"/>
              <a:t>a solution that works for you, your family, and your special-needs loved one.</a:t>
            </a:r>
          </a:p>
        </p:txBody>
      </p:sp>
      <p:sp>
        <p:nvSpPr>
          <p:cNvPr id="5" name="Text Placeholder 4">
            <a:extLst>
              <a:ext uri="{FF2B5EF4-FFF2-40B4-BE49-F238E27FC236}">
                <a16:creationId xmlns:a16="http://schemas.microsoft.com/office/drawing/2014/main" id="{0B106916-EFAC-55F3-BE5B-2AF451D98884}"/>
              </a:ext>
            </a:extLst>
          </p:cNvPr>
          <p:cNvSpPr>
            <a:spLocks noGrp="1"/>
          </p:cNvSpPr>
          <p:nvPr>
            <p:ph type="body" sz="quarter" idx="12"/>
          </p:nvPr>
        </p:nvSpPr>
        <p:spPr/>
        <p:txBody>
          <a:bodyPr/>
          <a:lstStyle/>
          <a:p>
            <a:endParaRPr lang="en-US"/>
          </a:p>
        </p:txBody>
      </p:sp>
      <p:sp>
        <p:nvSpPr>
          <p:cNvPr id="4" name="Date Placeholder 3">
            <a:extLst>
              <a:ext uri="{FF2B5EF4-FFF2-40B4-BE49-F238E27FC236}">
                <a16:creationId xmlns:a16="http://schemas.microsoft.com/office/drawing/2014/main" id="{5B525990-4778-D50E-DAB7-F4226F76CE64}"/>
              </a:ext>
            </a:extLst>
          </p:cNvPr>
          <p:cNvSpPr>
            <a:spLocks noGrp="1"/>
          </p:cNvSpPr>
          <p:nvPr>
            <p:ph type="dt" sz="half" idx="2"/>
          </p:nvPr>
        </p:nvSpPr>
        <p:spPr/>
        <p:txBody>
          <a:bodyPr/>
          <a:lstStyle/>
          <a:p>
            <a:pPr algn="ctr"/>
            <a:r>
              <a:rPr lang="en-US"/>
              <a:t>2024/01/23</a:t>
            </a:r>
            <a:endParaRPr lang="en-US" dirty="0"/>
          </a:p>
        </p:txBody>
      </p:sp>
      <p:sp>
        <p:nvSpPr>
          <p:cNvPr id="6" name="Footer Placeholder 5">
            <a:extLst>
              <a:ext uri="{FF2B5EF4-FFF2-40B4-BE49-F238E27FC236}">
                <a16:creationId xmlns:a16="http://schemas.microsoft.com/office/drawing/2014/main" id="{4B185AAD-BDCF-736E-203A-11C1EB6725EC}"/>
              </a:ext>
            </a:extLst>
          </p:cNvPr>
          <p:cNvSpPr>
            <a:spLocks noGrp="1"/>
          </p:cNvSpPr>
          <p:nvPr>
            <p:ph type="ftr" sz="quarter" idx="3"/>
          </p:nvPr>
        </p:nvSpPr>
        <p:spPr/>
        <p:txBody>
          <a:bodyPr/>
          <a:lstStyle/>
          <a:p>
            <a:r>
              <a:rPr lang="en-US"/>
              <a:t>SB-10021-56</a:t>
            </a:r>
            <a:endParaRPr lang="en-US" dirty="0"/>
          </a:p>
        </p:txBody>
      </p:sp>
      <p:sp>
        <p:nvSpPr>
          <p:cNvPr id="7" name="Slide Number Placeholder 6">
            <a:extLst>
              <a:ext uri="{FF2B5EF4-FFF2-40B4-BE49-F238E27FC236}">
                <a16:creationId xmlns:a16="http://schemas.microsoft.com/office/drawing/2014/main" id="{202E5AF9-022C-6AE4-64A0-E970B885093C}"/>
              </a:ext>
            </a:extLst>
          </p:cNvPr>
          <p:cNvSpPr>
            <a:spLocks noGrp="1"/>
          </p:cNvSpPr>
          <p:nvPr>
            <p:ph type="sldNum" sz="quarter" idx="4"/>
          </p:nvPr>
        </p:nvSpPr>
        <p:spPr/>
        <p:txBody>
          <a:bodyPr/>
          <a:lstStyle/>
          <a:p>
            <a:fld id="{1C0B272F-4456-0844-949C-3E7D42274ABC}" type="slidenum">
              <a:rPr lang="en-US" smtClean="0"/>
              <a:pPr/>
              <a:t>32</a:t>
            </a:fld>
            <a:endParaRPr lang="en-US" dirty="0"/>
          </a:p>
        </p:txBody>
      </p:sp>
    </p:spTree>
    <p:extLst>
      <p:ext uri="{BB962C8B-B14F-4D97-AF65-F5344CB8AC3E}">
        <p14:creationId xmlns:p14="http://schemas.microsoft.com/office/powerpoint/2010/main" val="635305161"/>
      </p:ext>
    </p:extLst>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5400" dirty="0">
                <a:latin typeface="Calibri" panose="020F0502020204030204" pitchFamily="34" charset="0"/>
              </a:rPr>
              <a:t>Thank You</a:t>
            </a:r>
          </a:p>
        </p:txBody>
      </p:sp>
      <p:sp>
        <p:nvSpPr>
          <p:cNvPr id="3" name="Subtitle 2"/>
          <p:cNvSpPr>
            <a:spLocks noGrp="1"/>
          </p:cNvSpPr>
          <p:nvPr>
            <p:ph type="subTitle" idx="1"/>
          </p:nvPr>
        </p:nvSpPr>
        <p:spPr/>
        <p:txBody>
          <a:bodyPr>
            <a:normAutofit/>
          </a:bodyPr>
          <a:lstStyle/>
          <a:p>
            <a:r>
              <a:rPr lang="en-US" dirty="0">
                <a:latin typeface="Calibri Light" panose="020F0302020204030204" pitchFamily="34" charset="0"/>
              </a:rPr>
              <a:t>Your path </a:t>
            </a:r>
            <a:r>
              <a:rPr lang="en-US" i="1" dirty="0">
                <a:latin typeface="Calibri Light" panose="020F0302020204030204" pitchFamily="34" charset="0"/>
              </a:rPr>
              <a:t>To and Through Retirement</a:t>
            </a:r>
            <a:r>
              <a:rPr lang="en-US" i="1" baseline="30000" dirty="0">
                <a:latin typeface="Calibri Light" panose="020F0302020204030204" pitchFamily="34" charset="0"/>
              </a:rPr>
              <a:t>®</a:t>
            </a:r>
            <a:br>
              <a:rPr lang="en-US" i="1" baseline="30000" dirty="0">
                <a:latin typeface="Calibri Light" panose="020F0302020204030204" pitchFamily="34" charset="0"/>
              </a:rPr>
            </a:br>
            <a:r>
              <a:rPr lang="en-US" dirty="0">
                <a:latin typeface="Calibri Light" panose="020F0302020204030204" pitchFamily="34" charset="0"/>
              </a:rPr>
              <a:t>begins here</a:t>
            </a:r>
            <a:r>
              <a:rPr lang="en-US" i="1" dirty="0">
                <a:latin typeface="Calibri Light" panose="020F0302020204030204" pitchFamily="34" charset="0"/>
              </a:rPr>
              <a:t>.</a:t>
            </a:r>
          </a:p>
          <a:p>
            <a:r>
              <a:rPr lang="en-US" dirty="0"/>
              <a:t>For additional information, including any specific advice or recommendations, please visit with your financial professional. </a:t>
            </a:r>
          </a:p>
          <a:p>
            <a:endParaRPr lang="en-US" i="1" dirty="0">
              <a:latin typeface="Calibri Light" panose="020F0302020204030204" pitchFamily="34" charset="0"/>
            </a:endParaRPr>
          </a:p>
          <a:p>
            <a:endParaRPr lang="en-US" dirty="0"/>
          </a:p>
          <a:p>
            <a:endParaRPr lang="en-US" dirty="0"/>
          </a:p>
        </p:txBody>
      </p:sp>
      <p:sp>
        <p:nvSpPr>
          <p:cNvPr id="5" name="Text Placeholder 4">
            <a:extLst>
              <a:ext uri="{FF2B5EF4-FFF2-40B4-BE49-F238E27FC236}">
                <a16:creationId xmlns:a16="http://schemas.microsoft.com/office/drawing/2014/main" id="{2210C151-FEC3-6A41-B318-840EC96956DC}"/>
              </a:ext>
            </a:extLst>
          </p:cNvPr>
          <p:cNvSpPr>
            <a:spLocks noGrp="1"/>
          </p:cNvSpPr>
          <p:nvPr>
            <p:ph type="body" sz="quarter" idx="12"/>
          </p:nvPr>
        </p:nvSpPr>
        <p:spPr/>
        <p:txBody>
          <a:bodyPr/>
          <a:lstStyle/>
          <a:p>
            <a:endParaRPr lang="en-US" dirty="0"/>
          </a:p>
        </p:txBody>
      </p:sp>
    </p:spTree>
    <p:extLst>
      <p:ext uri="{BB962C8B-B14F-4D97-AF65-F5344CB8AC3E}">
        <p14:creationId xmlns:p14="http://schemas.microsoft.com/office/powerpoint/2010/main" val="75724233"/>
      </p:ext>
    </p:extLst>
  </p:cSld>
  <p:clrMapOvr>
    <a:masterClrMapping/>
  </p:clrMapOvr>
  <p:transition>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lIns="0" tIns="0" rIns="0" numCol="1" spcCol="457200">
            <a:noAutofit/>
          </a:bodyPr>
          <a:lstStyle/>
          <a:p>
            <a:pPr>
              <a:lnSpc>
                <a:spcPct val="100000"/>
              </a:lnSpc>
              <a:spcBef>
                <a:spcPts val="1200"/>
              </a:spcBef>
            </a:pPr>
            <a:r>
              <a:rPr lang="en-US" dirty="0"/>
              <a:t>Neither Security Benefit Corporation nor its affiliates are fiduciaries. This information is general in nature and intended for use with the general public. For additional information, including any specific advice or recommendations, please visit with your financial professional. </a:t>
            </a:r>
          </a:p>
          <a:p>
            <a:pPr>
              <a:lnSpc>
                <a:spcPct val="100000"/>
              </a:lnSpc>
              <a:spcBef>
                <a:spcPts val="1200"/>
              </a:spcBef>
            </a:pPr>
            <a:r>
              <a:rPr lang="en-US"/>
              <a:t>Security </a:t>
            </a:r>
            <a:r>
              <a:rPr lang="en-US" dirty="0"/>
              <a:t>Benefit, its affiliates and subsidiaries, and their respective employees and representatives do not provide tax, accounting, or legal advice. Any statements contained herein concerning taxes were not intended as and should not be construed as tax advice, nor should they be used for the purpose of avoiding federal, state, or local taxes and/or tax penalties. Please seek independent tax, accounting, or legal advice. </a:t>
            </a:r>
          </a:p>
          <a:p>
            <a:pPr>
              <a:lnSpc>
                <a:spcPct val="100000"/>
              </a:lnSpc>
              <a:spcBef>
                <a:spcPts val="1200"/>
              </a:spcBef>
            </a:pPr>
            <a:endParaRPr lang="en-US" dirty="0"/>
          </a:p>
        </p:txBody>
      </p:sp>
      <p:sp>
        <p:nvSpPr>
          <p:cNvPr id="3" name="Text Placeholder 2">
            <a:extLst>
              <a:ext uri="{FF2B5EF4-FFF2-40B4-BE49-F238E27FC236}">
                <a16:creationId xmlns:a16="http://schemas.microsoft.com/office/drawing/2014/main" id="{E82225CD-CC84-9D44-D9BC-FA717EFB4338}"/>
              </a:ext>
            </a:extLst>
          </p:cNvPr>
          <p:cNvSpPr>
            <a:spLocks noGrp="1"/>
          </p:cNvSpPr>
          <p:nvPr>
            <p:ph type="body" sz="quarter" idx="12"/>
          </p:nvPr>
        </p:nvSpPr>
        <p:spPr/>
        <p:txBody>
          <a:bodyPr/>
          <a:lstStyle/>
          <a:p>
            <a:endParaRPr lang="en-US" dirty="0"/>
          </a:p>
        </p:txBody>
      </p:sp>
      <p:sp>
        <p:nvSpPr>
          <p:cNvPr id="7" name="Footer Placeholder 6">
            <a:extLst>
              <a:ext uri="{FF2B5EF4-FFF2-40B4-BE49-F238E27FC236}">
                <a16:creationId xmlns:a16="http://schemas.microsoft.com/office/drawing/2014/main" id="{61C4BFF0-A77D-E64B-99CE-68C02F0872C5}"/>
              </a:ext>
            </a:extLst>
          </p:cNvPr>
          <p:cNvSpPr>
            <a:spLocks noGrp="1"/>
          </p:cNvSpPr>
          <p:nvPr>
            <p:ph type="ftr" sz="quarter" idx="3"/>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solidFill>
                  <a:srgbClr val="7F7F7F"/>
                </a:solidFill>
                <a:effectLst/>
                <a:uLnTx/>
                <a:uFillTx/>
                <a:latin typeface="Calibri Light" panose="020F0302020204030204" pitchFamily="34" charset="0"/>
                <a:ea typeface="+mn-ea"/>
                <a:cs typeface="Calibri Light" panose="020F0302020204030204" pitchFamily="34" charset="0"/>
              </a:rPr>
              <a:t>SB-10021-56</a:t>
            </a:r>
            <a:endParaRPr kumimoji="0" lang="en-US" sz="800" b="0" i="0" u="none" strike="noStrike" kern="1200" cap="none" spc="0" normalizeH="0" baseline="0" noProof="0" dirty="0">
              <a:ln>
                <a:noFill/>
              </a:ln>
              <a:solidFill>
                <a:srgbClr val="7F7F7F"/>
              </a:solidFill>
              <a:effectLst/>
              <a:uLnTx/>
              <a:uFillTx/>
              <a:latin typeface="Calibri Light" panose="020F0302020204030204" pitchFamily="34" charset="0"/>
              <a:ea typeface="+mn-ea"/>
              <a:cs typeface="Calibri Light" panose="020F0302020204030204" pitchFamily="34" charset="0"/>
            </a:endParaRPr>
          </a:p>
        </p:txBody>
      </p:sp>
      <p:sp>
        <p:nvSpPr>
          <p:cNvPr id="6" name="Date Placeholder 5">
            <a:extLst>
              <a:ext uri="{FF2B5EF4-FFF2-40B4-BE49-F238E27FC236}">
                <a16:creationId xmlns:a16="http://schemas.microsoft.com/office/drawing/2014/main" id="{EFF4173C-9A56-7647-8013-09E877851CB4}"/>
              </a:ext>
            </a:extLst>
          </p:cNvPr>
          <p:cNvSpPr>
            <a:spLocks noGrp="1"/>
          </p:cNvSpPr>
          <p:nvPr>
            <p:ph type="dt" sz="half" idx="2"/>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solidFill>
                  <a:srgbClr val="7F7F7F"/>
                </a:solidFill>
                <a:effectLst/>
                <a:uLnTx/>
                <a:uFillTx/>
                <a:latin typeface="Calibri Light" panose="020F0302020204030204" pitchFamily="34" charset="0"/>
                <a:ea typeface="+mn-ea"/>
                <a:cs typeface="Calibri Light" panose="020F0302020204030204" pitchFamily="34" charset="0"/>
              </a:rPr>
              <a:t>2024/01/23</a:t>
            </a:r>
            <a:endParaRPr kumimoji="0" lang="en-US" sz="800" b="0" i="0" u="none" strike="noStrike" kern="1200" cap="none" spc="0" normalizeH="0" baseline="0" noProof="0" dirty="0">
              <a:ln>
                <a:noFill/>
              </a:ln>
              <a:solidFill>
                <a:srgbClr val="7F7F7F"/>
              </a:solidFill>
              <a:effectLst/>
              <a:uLnTx/>
              <a:uFillTx/>
              <a:latin typeface="Calibri Light" panose="020F0302020204030204" pitchFamily="34" charset="0"/>
              <a:ea typeface="+mn-ea"/>
              <a:cs typeface="Calibri Light" panose="020F0302020204030204" pitchFamily="34" charset="0"/>
            </a:endParaRPr>
          </a:p>
        </p:txBody>
      </p:sp>
      <p:sp>
        <p:nvSpPr>
          <p:cNvPr id="4" name="Slide Number Placeholder 3">
            <a:extLst>
              <a:ext uri="{FF2B5EF4-FFF2-40B4-BE49-F238E27FC236}">
                <a16:creationId xmlns:a16="http://schemas.microsoft.com/office/drawing/2014/main" id="{84308572-EA84-E10A-27E6-B74CDF2705E9}"/>
              </a:ext>
            </a:extLst>
          </p:cNvPr>
          <p:cNvSpPr>
            <a:spLocks noGrp="1"/>
          </p:cNvSpPr>
          <p:nvPr>
            <p:ph type="sldNum" sz="quarter" idx="4"/>
          </p:nvPr>
        </p:nvSpPr>
        <p:spPr/>
        <p:txBody>
          <a:bodyPr/>
          <a:lstStyle/>
          <a:p>
            <a:fld id="{1C0B272F-4456-0844-949C-3E7D42274ABC}" type="slidenum">
              <a:rPr lang="en-US" smtClean="0"/>
              <a:pPr/>
              <a:t>34</a:t>
            </a:fld>
            <a:endParaRPr lang="en-US" dirty="0"/>
          </a:p>
        </p:txBody>
      </p:sp>
    </p:spTree>
    <p:extLst>
      <p:ext uri="{BB962C8B-B14F-4D97-AF65-F5344CB8AC3E}">
        <p14:creationId xmlns:p14="http://schemas.microsoft.com/office/powerpoint/2010/main" val="4235424075"/>
      </p:ext>
    </p:extLst>
  </p:cSld>
  <p:clrMapOvr>
    <a:masterClrMapping/>
  </p:clrMapOvr>
  <p:transition>
    <p:fade/>
  </p:transition>
</p:sld>
</file>

<file path=ppt/theme/theme1.xml><?xml version="1.0" encoding="utf-8"?>
<a:theme xmlns:a="http://schemas.openxmlformats.org/drawingml/2006/main" name="SB-Foundations-Wide">
  <a:themeElements>
    <a:clrScheme name="SB-Blues">
      <a:dk1>
        <a:srgbClr val="477388"/>
      </a:dk1>
      <a:lt1>
        <a:srgbClr val="FFFFFF"/>
      </a:lt1>
      <a:dk2>
        <a:srgbClr val="83B1D3"/>
      </a:dk2>
      <a:lt2>
        <a:srgbClr val="F2F2F2"/>
      </a:lt2>
      <a:accent1>
        <a:srgbClr val="477388"/>
      </a:accent1>
      <a:accent2>
        <a:srgbClr val="84B1D4"/>
      </a:accent2>
      <a:accent3>
        <a:srgbClr val="5B5D61"/>
      </a:accent3>
      <a:accent4>
        <a:srgbClr val="405866"/>
      </a:accent4>
      <a:accent5>
        <a:srgbClr val="AEC7D3"/>
      </a:accent5>
      <a:accent6>
        <a:srgbClr val="7F7F7F"/>
      </a:accent6>
      <a:hlink>
        <a:srgbClr val="84B1D4"/>
      </a:hlink>
      <a:folHlink>
        <a:srgbClr val="477388"/>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212F0D3-5976-5A4F-B424-A773B563F38A}" vid="{A44ABCD5-43F4-6F40-B09A-75A43E00ED6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1214</TotalTime>
  <Words>4598</Words>
  <Application>Microsoft Macintosh PowerPoint</Application>
  <PresentationFormat>Widescreen</PresentationFormat>
  <Paragraphs>506</Paragraphs>
  <Slides>34</Slides>
  <Notes>26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34</vt:i4>
      </vt:variant>
    </vt:vector>
  </HeadingPairs>
  <TitlesOfParts>
    <vt:vector size="40" baseType="lpstr">
      <vt:lpstr>Arial</vt:lpstr>
      <vt:lpstr>Calibri</vt:lpstr>
      <vt:lpstr>Calibri Light</vt:lpstr>
      <vt:lpstr>System Font Regular</vt:lpstr>
      <vt:lpstr>Wingdings</vt:lpstr>
      <vt:lpstr>SB-Foundations-Wide</vt:lpstr>
      <vt:lpstr>Specialized Estate Planning</vt:lpstr>
      <vt:lpstr>Speaker Slide</vt:lpstr>
      <vt:lpstr>Agenda</vt:lpstr>
      <vt:lpstr>Estate Plan Basics</vt:lpstr>
      <vt:lpstr>Estate Plan Basics</vt:lpstr>
      <vt:lpstr>Plan for a Loved One With Special Needs</vt:lpstr>
      <vt:lpstr>Plan for a Loved One With Special Needs</vt:lpstr>
      <vt:lpstr>Plan for a Loved One With Special Needs</vt:lpstr>
      <vt:lpstr>Plan for a Loved One With Special Needs: A Focus  on Financial Support for  Specialized Estate Planning</vt:lpstr>
      <vt:lpstr>Special Needs Trusts</vt:lpstr>
      <vt:lpstr>Special Needs Trusts</vt:lpstr>
      <vt:lpstr>Special Needs Trusts</vt:lpstr>
      <vt:lpstr>Special Needs Trusts</vt:lpstr>
      <vt:lpstr>Special Needs Trusts</vt:lpstr>
      <vt:lpstr>Special Needs Trusts</vt:lpstr>
      <vt:lpstr>Special Needs Trusts</vt:lpstr>
      <vt:lpstr>Special Needs Trusts</vt:lpstr>
      <vt:lpstr>Special Needs Trusts</vt:lpstr>
      <vt:lpstr>Pooled Trusts</vt:lpstr>
      <vt:lpstr>Pooled Trusts</vt:lpstr>
      <vt:lpstr>Pooled Trusts</vt:lpstr>
      <vt:lpstr>Pooled Trusts</vt:lpstr>
      <vt:lpstr>ABLE Accounts</vt:lpstr>
      <vt:lpstr>ABLE Accounts</vt:lpstr>
      <vt:lpstr>ABLE Accounts</vt:lpstr>
      <vt:lpstr>ABLE Accounts</vt:lpstr>
      <vt:lpstr>Weigh Your Options</vt:lpstr>
      <vt:lpstr>Weigh Your Options</vt:lpstr>
      <vt:lpstr>Weigh Your Options</vt:lpstr>
      <vt:lpstr>Connect With Professionals</vt:lpstr>
      <vt:lpstr>Connect With Professionals</vt:lpstr>
      <vt:lpstr>Key Points</vt:lpstr>
      <vt:lpstr>Thank You</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Estate Planning</dc:title>
  <dc:creator>Fletcher, Erin</dc:creator>
  <cp:lastModifiedBy>Heller, Caroline</cp:lastModifiedBy>
  <cp:revision>39</cp:revision>
  <dcterms:created xsi:type="dcterms:W3CDTF">2022-07-08T19:22:26Z</dcterms:created>
  <dcterms:modified xsi:type="dcterms:W3CDTF">2024-02-06T16:59:40Z</dcterms:modified>
</cp:coreProperties>
</file>