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theme/theme2.xml" ContentType="application/vnd.openxmlformats-officedocument.theme+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theme/theme3.xml" ContentType="application/vnd.openxmlformats-officedocument.theme+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5.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p:sldMasterIdLst>
    <p:sldMasterId id="2147483660" r:id="rId1"/>
    <p:sldMasterId id="2147483687" r:id="rId2"/>
    <p:sldMasterId id="2147483716" r:id="rId3"/>
    <p:sldMasterId id="2147483745" r:id="rId4"/>
  </p:sldMasterIdLst>
  <p:notesMasterIdLst>
    <p:notesMasterId r:id="rId24"/>
  </p:notesMasterIdLst>
  <p:handoutMasterIdLst>
    <p:handoutMasterId r:id="rId25"/>
  </p:handoutMasterIdLst>
  <p:sldIdLst>
    <p:sldId id="337" r:id="rId5"/>
    <p:sldId id="338" r:id="rId6"/>
    <p:sldId id="286" r:id="rId7"/>
    <p:sldId id="328" r:id="rId8"/>
    <p:sldId id="329" r:id="rId9"/>
    <p:sldId id="330" r:id="rId10"/>
    <p:sldId id="339" r:id="rId11"/>
    <p:sldId id="331" r:id="rId12"/>
    <p:sldId id="291" r:id="rId13"/>
    <p:sldId id="296" r:id="rId14"/>
    <p:sldId id="298" r:id="rId15"/>
    <p:sldId id="299" r:id="rId16"/>
    <p:sldId id="292" r:id="rId17"/>
    <p:sldId id="317" r:id="rId18"/>
    <p:sldId id="300" r:id="rId19"/>
    <p:sldId id="301" r:id="rId20"/>
    <p:sldId id="305" r:id="rId21"/>
    <p:sldId id="340" r:id="rId22"/>
    <p:sldId id="327" r:id="rId23"/>
  </p:sldIdLst>
  <p:sldSz cx="12192000" cy="6858000"/>
  <p:notesSz cx="7315200" cy="9601200"/>
  <p:embeddedFontLst>
    <p:embeddedFont>
      <p:font typeface="Cambria" panose="02040503050406030204" pitchFamily="18" charset="0"/>
      <p:regular r:id="rId26"/>
      <p:bold r:id="rId27"/>
      <p:italic r:id="rId28"/>
      <p:boldItalic r:id="rId29"/>
    </p:embeddedFont>
    <p:embeddedFont>
      <p:font typeface="Calibri" panose="020F0502020204030204" pitchFamily="34" charset="0"/>
      <p:regular r:id="rId30"/>
      <p:bold r:id="rId31"/>
      <p:italic r:id="rId32"/>
      <p:boldItalic r:id="rId33"/>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08"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D4D4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EB9631B5-78F2-41C9-869B-9F39066F8104}" styleName="Medium Style 3 - Accent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46F890A9-2807-4EBB-B81D-B2AA78EC7F39}" styleName="Dark Style 2 - Accent 5/Acc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2832" autoAdjust="0"/>
    <p:restoredTop sz="85733" autoAdjust="0"/>
  </p:normalViewPr>
  <p:slideViewPr>
    <p:cSldViewPr snapToGrid="0" showGuides="1">
      <p:cViewPr varScale="1">
        <p:scale>
          <a:sx n="68" d="100"/>
          <a:sy n="68" d="100"/>
        </p:scale>
        <p:origin x="830" y="53"/>
      </p:cViewPr>
      <p:guideLst>
        <p:guide orient="horz" pos="2808"/>
        <p:guide pos="3840"/>
      </p:guideLst>
    </p:cSldViewPr>
  </p:slideViewPr>
  <p:notesTextViewPr>
    <p:cViewPr>
      <p:scale>
        <a:sx n="1" d="1"/>
        <a:sy n="1" d="1"/>
      </p:scale>
      <p:origin x="0" y="0"/>
    </p:cViewPr>
  </p:notesTextViewPr>
  <p:sorterViewPr>
    <p:cViewPr>
      <p:scale>
        <a:sx n="130" d="100"/>
        <a:sy n="130" d="100"/>
      </p:scale>
      <p:origin x="0" y="-3540"/>
    </p:cViewPr>
  </p:sorterViewPr>
  <p:notesViewPr>
    <p:cSldViewPr snapToGrid="0" showGuides="1">
      <p:cViewPr varScale="1">
        <p:scale>
          <a:sx n="51" d="100"/>
          <a:sy n="51" d="100"/>
        </p:scale>
        <p:origin x="1428" y="78"/>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font" Target="fonts/font1.fntdata"/><Relationship Id="rId21" Type="http://schemas.openxmlformats.org/officeDocument/2006/relationships/slide" Target="slides/slide17.xml"/><Relationship Id="rId34"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handoutMaster" Target="handoutMasters/handoutMaster1.xml"/><Relationship Id="rId33" Type="http://schemas.openxmlformats.org/officeDocument/2006/relationships/font" Target="fonts/font8.fntdata"/><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font" Target="fonts/font4.fntdata"/><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notesMaster" Target="notesMasters/notesMaster1.xml"/><Relationship Id="rId32" Type="http://schemas.openxmlformats.org/officeDocument/2006/relationships/font" Target="fonts/font7.fntdata"/><Relationship Id="rId37"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font" Target="fonts/font3.fntdata"/><Relationship Id="rId36"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font" Target="fonts/font6.fntdata"/><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font" Target="fonts/font2.fntdata"/><Relationship Id="rId30" Type="http://schemas.openxmlformats.org/officeDocument/2006/relationships/font" Target="fonts/font5.fntdata"/><Relationship Id="rId35"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slideMaster" Target="slideMasters/slideMaster3.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7695800073183621E-2"/>
          <c:y val="9.4737511771150057E-2"/>
          <c:w val="0.90014690934717501"/>
          <c:h val="0.84428713348174045"/>
        </c:manualLayout>
      </c:layout>
      <c:areaChart>
        <c:grouping val="standard"/>
        <c:varyColors val="0"/>
        <c:ser>
          <c:idx val="0"/>
          <c:order val="0"/>
          <c:tx>
            <c:strRef>
              <c:f>Sheet1!$B$1</c:f>
              <c:strCache>
                <c:ptCount val="1"/>
                <c:pt idx="0">
                  <c:v>Close</c:v>
                </c:pt>
              </c:strCache>
            </c:strRef>
          </c:tx>
          <c:spPr>
            <a:solidFill>
              <a:schemeClr val="tx1">
                <a:lumMod val="40000"/>
                <a:lumOff val="60000"/>
                <a:alpha val="41000"/>
              </a:schemeClr>
            </a:solidFill>
            <a:ln w="25400">
              <a:solidFill>
                <a:schemeClr val="tx1"/>
              </a:solidFill>
            </a:ln>
            <a:effectLst/>
          </c:spPr>
          <c:cat>
            <c:numRef>
              <c:f>Sheet1!$A$2:$A$365</c:f>
              <c:numCache>
                <c:formatCode>m/d/yyyy</c:formatCode>
                <c:ptCount val="364"/>
                <c:pt idx="0">
                  <c:v>32843</c:v>
                </c:pt>
                <c:pt idx="1">
                  <c:v>32874</c:v>
                </c:pt>
                <c:pt idx="2">
                  <c:v>32905</c:v>
                </c:pt>
                <c:pt idx="3">
                  <c:v>32933</c:v>
                </c:pt>
                <c:pt idx="4">
                  <c:v>32964</c:v>
                </c:pt>
                <c:pt idx="5">
                  <c:v>32994</c:v>
                </c:pt>
                <c:pt idx="6">
                  <c:v>33025</c:v>
                </c:pt>
                <c:pt idx="7">
                  <c:v>33055</c:v>
                </c:pt>
                <c:pt idx="8">
                  <c:v>33086</c:v>
                </c:pt>
                <c:pt idx="9">
                  <c:v>33117</c:v>
                </c:pt>
                <c:pt idx="10">
                  <c:v>33147</c:v>
                </c:pt>
                <c:pt idx="11">
                  <c:v>33178</c:v>
                </c:pt>
                <c:pt idx="12">
                  <c:v>33208</c:v>
                </c:pt>
                <c:pt idx="13">
                  <c:v>33239</c:v>
                </c:pt>
                <c:pt idx="14">
                  <c:v>33270</c:v>
                </c:pt>
                <c:pt idx="15">
                  <c:v>33298</c:v>
                </c:pt>
                <c:pt idx="16">
                  <c:v>33329</c:v>
                </c:pt>
                <c:pt idx="17">
                  <c:v>33359</c:v>
                </c:pt>
                <c:pt idx="18">
                  <c:v>33390</c:v>
                </c:pt>
                <c:pt idx="19">
                  <c:v>33420</c:v>
                </c:pt>
                <c:pt idx="20">
                  <c:v>33451</c:v>
                </c:pt>
                <c:pt idx="21">
                  <c:v>33482</c:v>
                </c:pt>
                <c:pt idx="22">
                  <c:v>33512</c:v>
                </c:pt>
                <c:pt idx="23">
                  <c:v>33543</c:v>
                </c:pt>
                <c:pt idx="24">
                  <c:v>33573</c:v>
                </c:pt>
                <c:pt idx="25">
                  <c:v>33604</c:v>
                </c:pt>
                <c:pt idx="26">
                  <c:v>33635</c:v>
                </c:pt>
                <c:pt idx="27">
                  <c:v>33664</c:v>
                </c:pt>
                <c:pt idx="28">
                  <c:v>33695</c:v>
                </c:pt>
                <c:pt idx="29">
                  <c:v>33725</c:v>
                </c:pt>
                <c:pt idx="30">
                  <c:v>33756</c:v>
                </c:pt>
                <c:pt idx="31">
                  <c:v>33786</c:v>
                </c:pt>
                <c:pt idx="32">
                  <c:v>33817</c:v>
                </c:pt>
                <c:pt idx="33">
                  <c:v>33848</c:v>
                </c:pt>
                <c:pt idx="34">
                  <c:v>33878</c:v>
                </c:pt>
                <c:pt idx="35">
                  <c:v>33909</c:v>
                </c:pt>
                <c:pt idx="36">
                  <c:v>33939</c:v>
                </c:pt>
                <c:pt idx="37">
                  <c:v>33970</c:v>
                </c:pt>
                <c:pt idx="38">
                  <c:v>34001</c:v>
                </c:pt>
                <c:pt idx="39">
                  <c:v>34029</c:v>
                </c:pt>
                <c:pt idx="40">
                  <c:v>34060</c:v>
                </c:pt>
                <c:pt idx="41">
                  <c:v>34090</c:v>
                </c:pt>
                <c:pt idx="42">
                  <c:v>34121</c:v>
                </c:pt>
                <c:pt idx="43">
                  <c:v>34151</c:v>
                </c:pt>
                <c:pt idx="44">
                  <c:v>34182</c:v>
                </c:pt>
                <c:pt idx="45">
                  <c:v>34213</c:v>
                </c:pt>
                <c:pt idx="46">
                  <c:v>34243</c:v>
                </c:pt>
                <c:pt idx="47">
                  <c:v>34274</c:v>
                </c:pt>
                <c:pt idx="48">
                  <c:v>34304</c:v>
                </c:pt>
                <c:pt idx="49">
                  <c:v>34335</c:v>
                </c:pt>
                <c:pt idx="50">
                  <c:v>34366</c:v>
                </c:pt>
                <c:pt idx="51">
                  <c:v>34394</c:v>
                </c:pt>
                <c:pt idx="52">
                  <c:v>34425</c:v>
                </c:pt>
                <c:pt idx="53">
                  <c:v>34455</c:v>
                </c:pt>
                <c:pt idx="54">
                  <c:v>34486</c:v>
                </c:pt>
                <c:pt idx="55">
                  <c:v>34516</c:v>
                </c:pt>
                <c:pt idx="56">
                  <c:v>34547</c:v>
                </c:pt>
                <c:pt idx="57">
                  <c:v>34578</c:v>
                </c:pt>
                <c:pt idx="58">
                  <c:v>34608</c:v>
                </c:pt>
                <c:pt idx="59">
                  <c:v>34639</c:v>
                </c:pt>
                <c:pt idx="60">
                  <c:v>34669</c:v>
                </c:pt>
                <c:pt idx="61">
                  <c:v>34700</c:v>
                </c:pt>
                <c:pt idx="62">
                  <c:v>34731</c:v>
                </c:pt>
                <c:pt idx="63">
                  <c:v>34759</c:v>
                </c:pt>
                <c:pt idx="64">
                  <c:v>34790</c:v>
                </c:pt>
                <c:pt idx="65">
                  <c:v>34820</c:v>
                </c:pt>
                <c:pt idx="66">
                  <c:v>34851</c:v>
                </c:pt>
                <c:pt idx="67">
                  <c:v>34881</c:v>
                </c:pt>
                <c:pt idx="68">
                  <c:v>34912</c:v>
                </c:pt>
                <c:pt idx="69">
                  <c:v>34943</c:v>
                </c:pt>
                <c:pt idx="70">
                  <c:v>34973</c:v>
                </c:pt>
                <c:pt idx="71">
                  <c:v>35004</c:v>
                </c:pt>
                <c:pt idx="72">
                  <c:v>35034</c:v>
                </c:pt>
                <c:pt idx="73">
                  <c:v>35065</c:v>
                </c:pt>
                <c:pt idx="74">
                  <c:v>35096</c:v>
                </c:pt>
                <c:pt idx="75">
                  <c:v>35125</c:v>
                </c:pt>
                <c:pt idx="76">
                  <c:v>35156</c:v>
                </c:pt>
                <c:pt idx="77">
                  <c:v>35186</c:v>
                </c:pt>
                <c:pt idx="78">
                  <c:v>35217</c:v>
                </c:pt>
                <c:pt idx="79">
                  <c:v>35247</c:v>
                </c:pt>
                <c:pt idx="80">
                  <c:v>35278</c:v>
                </c:pt>
                <c:pt idx="81">
                  <c:v>35309</c:v>
                </c:pt>
                <c:pt idx="82">
                  <c:v>35339</c:v>
                </c:pt>
                <c:pt idx="83">
                  <c:v>35370</c:v>
                </c:pt>
                <c:pt idx="84">
                  <c:v>35400</c:v>
                </c:pt>
                <c:pt idx="85">
                  <c:v>35431</c:v>
                </c:pt>
                <c:pt idx="86">
                  <c:v>35462</c:v>
                </c:pt>
                <c:pt idx="87">
                  <c:v>35490</c:v>
                </c:pt>
                <c:pt idx="88">
                  <c:v>35521</c:v>
                </c:pt>
                <c:pt idx="89">
                  <c:v>35551</c:v>
                </c:pt>
                <c:pt idx="90">
                  <c:v>35582</c:v>
                </c:pt>
                <c:pt idx="91">
                  <c:v>35612</c:v>
                </c:pt>
                <c:pt idx="92">
                  <c:v>35643</c:v>
                </c:pt>
                <c:pt idx="93">
                  <c:v>35674</c:v>
                </c:pt>
                <c:pt idx="94">
                  <c:v>35704</c:v>
                </c:pt>
                <c:pt idx="95">
                  <c:v>35735</c:v>
                </c:pt>
                <c:pt idx="96">
                  <c:v>35765</c:v>
                </c:pt>
                <c:pt idx="97">
                  <c:v>35796</c:v>
                </c:pt>
                <c:pt idx="98">
                  <c:v>35827</c:v>
                </c:pt>
                <c:pt idx="99">
                  <c:v>35855</c:v>
                </c:pt>
                <c:pt idx="100">
                  <c:v>35886</c:v>
                </c:pt>
                <c:pt idx="101">
                  <c:v>35916</c:v>
                </c:pt>
                <c:pt idx="102">
                  <c:v>35947</c:v>
                </c:pt>
                <c:pt idx="103">
                  <c:v>35977</c:v>
                </c:pt>
                <c:pt idx="104">
                  <c:v>36008</c:v>
                </c:pt>
                <c:pt idx="105">
                  <c:v>36039</c:v>
                </c:pt>
                <c:pt idx="106">
                  <c:v>36069</c:v>
                </c:pt>
                <c:pt idx="107">
                  <c:v>36100</c:v>
                </c:pt>
                <c:pt idx="108">
                  <c:v>36130</c:v>
                </c:pt>
                <c:pt idx="109">
                  <c:v>36161</c:v>
                </c:pt>
                <c:pt idx="110">
                  <c:v>36192</c:v>
                </c:pt>
                <c:pt idx="111">
                  <c:v>36220</c:v>
                </c:pt>
                <c:pt idx="112">
                  <c:v>36251</c:v>
                </c:pt>
                <c:pt idx="113">
                  <c:v>36281</c:v>
                </c:pt>
                <c:pt idx="114">
                  <c:v>36312</c:v>
                </c:pt>
                <c:pt idx="115">
                  <c:v>36342</c:v>
                </c:pt>
                <c:pt idx="116">
                  <c:v>36373</c:v>
                </c:pt>
                <c:pt idx="117">
                  <c:v>36404</c:v>
                </c:pt>
                <c:pt idx="118">
                  <c:v>36434</c:v>
                </c:pt>
                <c:pt idx="119">
                  <c:v>36465</c:v>
                </c:pt>
                <c:pt idx="120">
                  <c:v>36495</c:v>
                </c:pt>
                <c:pt idx="121">
                  <c:v>36526</c:v>
                </c:pt>
                <c:pt idx="122">
                  <c:v>36557</c:v>
                </c:pt>
                <c:pt idx="123">
                  <c:v>36586</c:v>
                </c:pt>
                <c:pt idx="124">
                  <c:v>36617</c:v>
                </c:pt>
                <c:pt idx="125">
                  <c:v>36647</c:v>
                </c:pt>
                <c:pt idx="126">
                  <c:v>36678</c:v>
                </c:pt>
                <c:pt idx="127">
                  <c:v>36708</c:v>
                </c:pt>
                <c:pt idx="128">
                  <c:v>36739</c:v>
                </c:pt>
                <c:pt idx="129">
                  <c:v>36770</c:v>
                </c:pt>
                <c:pt idx="130">
                  <c:v>36800</c:v>
                </c:pt>
                <c:pt idx="131">
                  <c:v>36831</c:v>
                </c:pt>
                <c:pt idx="132">
                  <c:v>36861</c:v>
                </c:pt>
                <c:pt idx="133">
                  <c:v>36892</c:v>
                </c:pt>
                <c:pt idx="134">
                  <c:v>36923</c:v>
                </c:pt>
                <c:pt idx="135">
                  <c:v>36951</c:v>
                </c:pt>
                <c:pt idx="136">
                  <c:v>36982</c:v>
                </c:pt>
                <c:pt idx="137">
                  <c:v>37012</c:v>
                </c:pt>
                <c:pt idx="138">
                  <c:v>37043</c:v>
                </c:pt>
                <c:pt idx="139">
                  <c:v>37073</c:v>
                </c:pt>
                <c:pt idx="140">
                  <c:v>37104</c:v>
                </c:pt>
                <c:pt idx="141">
                  <c:v>37135</c:v>
                </c:pt>
                <c:pt idx="142">
                  <c:v>37165</c:v>
                </c:pt>
                <c:pt idx="143">
                  <c:v>37196</c:v>
                </c:pt>
                <c:pt idx="144">
                  <c:v>37226</c:v>
                </c:pt>
                <c:pt idx="145">
                  <c:v>37257</c:v>
                </c:pt>
                <c:pt idx="146">
                  <c:v>37288</c:v>
                </c:pt>
                <c:pt idx="147">
                  <c:v>37316</c:v>
                </c:pt>
                <c:pt idx="148">
                  <c:v>37347</c:v>
                </c:pt>
                <c:pt idx="149">
                  <c:v>37377</c:v>
                </c:pt>
                <c:pt idx="150">
                  <c:v>37408</c:v>
                </c:pt>
                <c:pt idx="151">
                  <c:v>37438</c:v>
                </c:pt>
                <c:pt idx="152">
                  <c:v>37469</c:v>
                </c:pt>
                <c:pt idx="153">
                  <c:v>37500</c:v>
                </c:pt>
                <c:pt idx="154">
                  <c:v>37530</c:v>
                </c:pt>
                <c:pt idx="155">
                  <c:v>37561</c:v>
                </c:pt>
                <c:pt idx="156">
                  <c:v>37591</c:v>
                </c:pt>
                <c:pt idx="157">
                  <c:v>37622</c:v>
                </c:pt>
                <c:pt idx="158">
                  <c:v>37653</c:v>
                </c:pt>
                <c:pt idx="159">
                  <c:v>37681</c:v>
                </c:pt>
                <c:pt idx="160">
                  <c:v>37712</c:v>
                </c:pt>
                <c:pt idx="161">
                  <c:v>37742</c:v>
                </c:pt>
                <c:pt idx="162">
                  <c:v>37773</c:v>
                </c:pt>
                <c:pt idx="163">
                  <c:v>37803</c:v>
                </c:pt>
                <c:pt idx="164">
                  <c:v>37834</c:v>
                </c:pt>
                <c:pt idx="165">
                  <c:v>37865</c:v>
                </c:pt>
                <c:pt idx="166">
                  <c:v>37895</c:v>
                </c:pt>
                <c:pt idx="167">
                  <c:v>37926</c:v>
                </c:pt>
                <c:pt idx="168">
                  <c:v>37956</c:v>
                </c:pt>
                <c:pt idx="169">
                  <c:v>37987</c:v>
                </c:pt>
                <c:pt idx="170">
                  <c:v>38018</c:v>
                </c:pt>
                <c:pt idx="171">
                  <c:v>38047</c:v>
                </c:pt>
                <c:pt idx="172">
                  <c:v>38078</c:v>
                </c:pt>
                <c:pt idx="173">
                  <c:v>38108</c:v>
                </c:pt>
                <c:pt idx="174">
                  <c:v>38139</c:v>
                </c:pt>
                <c:pt idx="175">
                  <c:v>38169</c:v>
                </c:pt>
                <c:pt idx="176">
                  <c:v>38200</c:v>
                </c:pt>
                <c:pt idx="177">
                  <c:v>38231</c:v>
                </c:pt>
                <c:pt idx="178">
                  <c:v>38261</c:v>
                </c:pt>
                <c:pt idx="179">
                  <c:v>38292</c:v>
                </c:pt>
                <c:pt idx="180">
                  <c:v>38322</c:v>
                </c:pt>
                <c:pt idx="181">
                  <c:v>38353</c:v>
                </c:pt>
                <c:pt idx="182">
                  <c:v>38384</c:v>
                </c:pt>
                <c:pt idx="183">
                  <c:v>38412</c:v>
                </c:pt>
                <c:pt idx="184">
                  <c:v>38443</c:v>
                </c:pt>
                <c:pt idx="185">
                  <c:v>38473</c:v>
                </c:pt>
                <c:pt idx="186">
                  <c:v>38504</c:v>
                </c:pt>
                <c:pt idx="187">
                  <c:v>38534</c:v>
                </c:pt>
                <c:pt idx="188">
                  <c:v>38565</c:v>
                </c:pt>
                <c:pt idx="189">
                  <c:v>38596</c:v>
                </c:pt>
                <c:pt idx="190">
                  <c:v>38626</c:v>
                </c:pt>
                <c:pt idx="191">
                  <c:v>38657</c:v>
                </c:pt>
                <c:pt idx="192">
                  <c:v>38687</c:v>
                </c:pt>
                <c:pt idx="193">
                  <c:v>38718</c:v>
                </c:pt>
                <c:pt idx="194">
                  <c:v>38749</c:v>
                </c:pt>
                <c:pt idx="195">
                  <c:v>38777</c:v>
                </c:pt>
                <c:pt idx="196">
                  <c:v>38808</c:v>
                </c:pt>
                <c:pt idx="197">
                  <c:v>38838</c:v>
                </c:pt>
                <c:pt idx="198">
                  <c:v>38869</c:v>
                </c:pt>
                <c:pt idx="199">
                  <c:v>38899</c:v>
                </c:pt>
                <c:pt idx="200">
                  <c:v>38930</c:v>
                </c:pt>
                <c:pt idx="201">
                  <c:v>38961</c:v>
                </c:pt>
                <c:pt idx="202">
                  <c:v>38991</c:v>
                </c:pt>
                <c:pt idx="203">
                  <c:v>39022</c:v>
                </c:pt>
                <c:pt idx="204">
                  <c:v>39052</c:v>
                </c:pt>
                <c:pt idx="205">
                  <c:v>39083</c:v>
                </c:pt>
                <c:pt idx="206">
                  <c:v>39114</c:v>
                </c:pt>
                <c:pt idx="207">
                  <c:v>39142</c:v>
                </c:pt>
                <c:pt idx="208">
                  <c:v>39173</c:v>
                </c:pt>
                <c:pt idx="209">
                  <c:v>39203</c:v>
                </c:pt>
                <c:pt idx="210">
                  <c:v>39234</c:v>
                </c:pt>
                <c:pt idx="211">
                  <c:v>39264</c:v>
                </c:pt>
                <c:pt idx="212">
                  <c:v>39295</c:v>
                </c:pt>
                <c:pt idx="213">
                  <c:v>39326</c:v>
                </c:pt>
                <c:pt idx="214">
                  <c:v>39356</c:v>
                </c:pt>
                <c:pt idx="215">
                  <c:v>39387</c:v>
                </c:pt>
                <c:pt idx="216">
                  <c:v>39417</c:v>
                </c:pt>
                <c:pt idx="217">
                  <c:v>39448</c:v>
                </c:pt>
                <c:pt idx="218">
                  <c:v>39479</c:v>
                </c:pt>
                <c:pt idx="219">
                  <c:v>39508</c:v>
                </c:pt>
                <c:pt idx="220">
                  <c:v>39539</c:v>
                </c:pt>
                <c:pt idx="221">
                  <c:v>39569</c:v>
                </c:pt>
                <c:pt idx="222">
                  <c:v>39600</c:v>
                </c:pt>
                <c:pt idx="223">
                  <c:v>39630</c:v>
                </c:pt>
                <c:pt idx="224">
                  <c:v>39661</c:v>
                </c:pt>
                <c:pt idx="225">
                  <c:v>39692</c:v>
                </c:pt>
                <c:pt idx="226">
                  <c:v>39722</c:v>
                </c:pt>
                <c:pt idx="227">
                  <c:v>39753</c:v>
                </c:pt>
                <c:pt idx="228">
                  <c:v>39783</c:v>
                </c:pt>
                <c:pt idx="229">
                  <c:v>39814</c:v>
                </c:pt>
                <c:pt idx="230">
                  <c:v>39845</c:v>
                </c:pt>
                <c:pt idx="231">
                  <c:v>39873</c:v>
                </c:pt>
                <c:pt idx="232">
                  <c:v>39904</c:v>
                </c:pt>
                <c:pt idx="233">
                  <c:v>39934</c:v>
                </c:pt>
                <c:pt idx="234">
                  <c:v>39965</c:v>
                </c:pt>
                <c:pt idx="235">
                  <c:v>39995</c:v>
                </c:pt>
                <c:pt idx="236">
                  <c:v>40026</c:v>
                </c:pt>
                <c:pt idx="237">
                  <c:v>40057</c:v>
                </c:pt>
                <c:pt idx="238">
                  <c:v>40087</c:v>
                </c:pt>
                <c:pt idx="239">
                  <c:v>40118</c:v>
                </c:pt>
                <c:pt idx="240">
                  <c:v>40148</c:v>
                </c:pt>
                <c:pt idx="241">
                  <c:v>40179</c:v>
                </c:pt>
                <c:pt idx="242">
                  <c:v>40210</c:v>
                </c:pt>
                <c:pt idx="243">
                  <c:v>40238</c:v>
                </c:pt>
                <c:pt idx="244">
                  <c:v>40269</c:v>
                </c:pt>
                <c:pt idx="245">
                  <c:v>40299</c:v>
                </c:pt>
                <c:pt idx="246">
                  <c:v>40330</c:v>
                </c:pt>
                <c:pt idx="247">
                  <c:v>40360</c:v>
                </c:pt>
                <c:pt idx="248">
                  <c:v>40391</c:v>
                </c:pt>
                <c:pt idx="249">
                  <c:v>40422</c:v>
                </c:pt>
                <c:pt idx="250">
                  <c:v>40452</c:v>
                </c:pt>
                <c:pt idx="251">
                  <c:v>40483</c:v>
                </c:pt>
                <c:pt idx="252">
                  <c:v>40513</c:v>
                </c:pt>
                <c:pt idx="253">
                  <c:v>40544</c:v>
                </c:pt>
                <c:pt idx="254">
                  <c:v>40575</c:v>
                </c:pt>
                <c:pt idx="255">
                  <c:v>40603</c:v>
                </c:pt>
                <c:pt idx="256">
                  <c:v>40634</c:v>
                </c:pt>
                <c:pt idx="257">
                  <c:v>40664</c:v>
                </c:pt>
                <c:pt idx="258">
                  <c:v>40695</c:v>
                </c:pt>
                <c:pt idx="259">
                  <c:v>40725</c:v>
                </c:pt>
                <c:pt idx="260">
                  <c:v>40756</c:v>
                </c:pt>
                <c:pt idx="261">
                  <c:v>40787</c:v>
                </c:pt>
                <c:pt idx="262">
                  <c:v>40817</c:v>
                </c:pt>
                <c:pt idx="263">
                  <c:v>40848</c:v>
                </c:pt>
                <c:pt idx="264">
                  <c:v>40878</c:v>
                </c:pt>
                <c:pt idx="265">
                  <c:v>40909</c:v>
                </c:pt>
                <c:pt idx="266">
                  <c:v>40940</c:v>
                </c:pt>
                <c:pt idx="267">
                  <c:v>40969</c:v>
                </c:pt>
                <c:pt idx="268">
                  <c:v>41000</c:v>
                </c:pt>
                <c:pt idx="269">
                  <c:v>41030</c:v>
                </c:pt>
                <c:pt idx="270">
                  <c:v>41061</c:v>
                </c:pt>
                <c:pt idx="271">
                  <c:v>41091</c:v>
                </c:pt>
                <c:pt idx="272">
                  <c:v>41122</c:v>
                </c:pt>
                <c:pt idx="273">
                  <c:v>41153</c:v>
                </c:pt>
                <c:pt idx="274">
                  <c:v>41183</c:v>
                </c:pt>
                <c:pt idx="275">
                  <c:v>41214</c:v>
                </c:pt>
                <c:pt idx="276">
                  <c:v>41244</c:v>
                </c:pt>
                <c:pt idx="277">
                  <c:v>41275</c:v>
                </c:pt>
                <c:pt idx="278">
                  <c:v>41306</c:v>
                </c:pt>
                <c:pt idx="279">
                  <c:v>41334</c:v>
                </c:pt>
                <c:pt idx="280">
                  <c:v>41365</c:v>
                </c:pt>
                <c:pt idx="281">
                  <c:v>41395</c:v>
                </c:pt>
                <c:pt idx="282">
                  <c:v>41426</c:v>
                </c:pt>
                <c:pt idx="283">
                  <c:v>41456</c:v>
                </c:pt>
                <c:pt idx="284">
                  <c:v>41487</c:v>
                </c:pt>
                <c:pt idx="285">
                  <c:v>41518</c:v>
                </c:pt>
                <c:pt idx="286">
                  <c:v>41548</c:v>
                </c:pt>
                <c:pt idx="287">
                  <c:v>41579</c:v>
                </c:pt>
                <c:pt idx="288">
                  <c:v>41609</c:v>
                </c:pt>
                <c:pt idx="289">
                  <c:v>41640</c:v>
                </c:pt>
                <c:pt idx="290">
                  <c:v>41671</c:v>
                </c:pt>
                <c:pt idx="291">
                  <c:v>41699</c:v>
                </c:pt>
                <c:pt idx="292">
                  <c:v>41730</c:v>
                </c:pt>
                <c:pt idx="293">
                  <c:v>41760</c:v>
                </c:pt>
                <c:pt idx="294">
                  <c:v>41791</c:v>
                </c:pt>
                <c:pt idx="295">
                  <c:v>41821</c:v>
                </c:pt>
                <c:pt idx="296">
                  <c:v>41852</c:v>
                </c:pt>
                <c:pt idx="297">
                  <c:v>41883</c:v>
                </c:pt>
                <c:pt idx="298">
                  <c:v>41913</c:v>
                </c:pt>
                <c:pt idx="299">
                  <c:v>41944</c:v>
                </c:pt>
                <c:pt idx="300">
                  <c:v>41974</c:v>
                </c:pt>
                <c:pt idx="301">
                  <c:v>42005</c:v>
                </c:pt>
                <c:pt idx="302">
                  <c:v>42036</c:v>
                </c:pt>
                <c:pt idx="303">
                  <c:v>42064</c:v>
                </c:pt>
                <c:pt idx="304">
                  <c:v>42095</c:v>
                </c:pt>
                <c:pt idx="305">
                  <c:v>42125</c:v>
                </c:pt>
                <c:pt idx="306">
                  <c:v>42156</c:v>
                </c:pt>
                <c:pt idx="307">
                  <c:v>42186</c:v>
                </c:pt>
                <c:pt idx="308">
                  <c:v>42217</c:v>
                </c:pt>
                <c:pt idx="309">
                  <c:v>42248</c:v>
                </c:pt>
                <c:pt idx="310">
                  <c:v>42278</c:v>
                </c:pt>
                <c:pt idx="311">
                  <c:v>42309</c:v>
                </c:pt>
                <c:pt idx="312">
                  <c:v>42339</c:v>
                </c:pt>
                <c:pt idx="313">
                  <c:v>42370</c:v>
                </c:pt>
                <c:pt idx="314">
                  <c:v>42401</c:v>
                </c:pt>
                <c:pt idx="315">
                  <c:v>42430</c:v>
                </c:pt>
                <c:pt idx="316">
                  <c:v>42461</c:v>
                </c:pt>
                <c:pt idx="317">
                  <c:v>42491</c:v>
                </c:pt>
                <c:pt idx="318">
                  <c:v>42522</c:v>
                </c:pt>
                <c:pt idx="319">
                  <c:v>42552</c:v>
                </c:pt>
                <c:pt idx="320">
                  <c:v>42583</c:v>
                </c:pt>
                <c:pt idx="321">
                  <c:v>42614</c:v>
                </c:pt>
                <c:pt idx="322">
                  <c:v>42644</c:v>
                </c:pt>
                <c:pt idx="323">
                  <c:v>42675</c:v>
                </c:pt>
                <c:pt idx="324">
                  <c:v>42705</c:v>
                </c:pt>
                <c:pt idx="325">
                  <c:v>42736</c:v>
                </c:pt>
                <c:pt idx="326">
                  <c:v>42767</c:v>
                </c:pt>
                <c:pt idx="327">
                  <c:v>42795</c:v>
                </c:pt>
                <c:pt idx="328">
                  <c:v>42826</c:v>
                </c:pt>
                <c:pt idx="329">
                  <c:v>42856</c:v>
                </c:pt>
                <c:pt idx="330">
                  <c:v>42887</c:v>
                </c:pt>
                <c:pt idx="331">
                  <c:v>42917</c:v>
                </c:pt>
                <c:pt idx="332">
                  <c:v>42948</c:v>
                </c:pt>
                <c:pt idx="333">
                  <c:v>42979</c:v>
                </c:pt>
                <c:pt idx="334">
                  <c:v>43009</c:v>
                </c:pt>
                <c:pt idx="335">
                  <c:v>43040</c:v>
                </c:pt>
                <c:pt idx="336">
                  <c:v>43070</c:v>
                </c:pt>
                <c:pt idx="337">
                  <c:v>43101</c:v>
                </c:pt>
                <c:pt idx="338">
                  <c:v>43132</c:v>
                </c:pt>
                <c:pt idx="339">
                  <c:v>43160</c:v>
                </c:pt>
                <c:pt idx="340">
                  <c:v>43191</c:v>
                </c:pt>
                <c:pt idx="341">
                  <c:v>43221</c:v>
                </c:pt>
                <c:pt idx="342">
                  <c:v>43252</c:v>
                </c:pt>
                <c:pt idx="343">
                  <c:v>43282</c:v>
                </c:pt>
                <c:pt idx="344">
                  <c:v>43313</c:v>
                </c:pt>
                <c:pt idx="345">
                  <c:v>43344</c:v>
                </c:pt>
                <c:pt idx="346">
                  <c:v>43374</c:v>
                </c:pt>
                <c:pt idx="347">
                  <c:v>43405</c:v>
                </c:pt>
                <c:pt idx="348">
                  <c:v>43435</c:v>
                </c:pt>
                <c:pt idx="349">
                  <c:v>43466</c:v>
                </c:pt>
                <c:pt idx="350">
                  <c:v>43497</c:v>
                </c:pt>
                <c:pt idx="351">
                  <c:v>43525</c:v>
                </c:pt>
                <c:pt idx="352">
                  <c:v>43556</c:v>
                </c:pt>
                <c:pt idx="353">
                  <c:v>43586</c:v>
                </c:pt>
                <c:pt idx="354">
                  <c:v>43617</c:v>
                </c:pt>
                <c:pt idx="355">
                  <c:v>43647</c:v>
                </c:pt>
                <c:pt idx="356">
                  <c:v>43678</c:v>
                </c:pt>
                <c:pt idx="357">
                  <c:v>43709</c:v>
                </c:pt>
                <c:pt idx="358">
                  <c:v>43739</c:v>
                </c:pt>
                <c:pt idx="359">
                  <c:v>43770</c:v>
                </c:pt>
                <c:pt idx="360">
                  <c:v>43800</c:v>
                </c:pt>
                <c:pt idx="361">
                  <c:v>43861</c:v>
                </c:pt>
                <c:pt idx="362">
                  <c:v>43890</c:v>
                </c:pt>
                <c:pt idx="363">
                  <c:v>43921</c:v>
                </c:pt>
              </c:numCache>
            </c:numRef>
          </c:cat>
          <c:val>
            <c:numRef>
              <c:f>Sheet1!$B$2:$B$365</c:f>
              <c:numCache>
                <c:formatCode>General</c:formatCode>
                <c:ptCount val="364"/>
                <c:pt idx="0">
                  <c:v>353.39999399999999</c:v>
                </c:pt>
                <c:pt idx="1">
                  <c:v>329.07998700000002</c:v>
                </c:pt>
                <c:pt idx="2">
                  <c:v>331.89001500000001</c:v>
                </c:pt>
                <c:pt idx="3">
                  <c:v>339.94000199999999</c:v>
                </c:pt>
                <c:pt idx="4">
                  <c:v>330.79998799999998</c:v>
                </c:pt>
                <c:pt idx="5">
                  <c:v>361.23001099999999</c:v>
                </c:pt>
                <c:pt idx="6">
                  <c:v>358.01998900000001</c:v>
                </c:pt>
                <c:pt idx="7">
                  <c:v>356.14999399999999</c:v>
                </c:pt>
                <c:pt idx="8">
                  <c:v>322.55999800000001</c:v>
                </c:pt>
                <c:pt idx="9">
                  <c:v>306.04998799999998</c:v>
                </c:pt>
                <c:pt idx="10">
                  <c:v>304</c:v>
                </c:pt>
                <c:pt idx="11">
                  <c:v>322.22000100000002</c:v>
                </c:pt>
                <c:pt idx="12">
                  <c:v>330.22000100000002</c:v>
                </c:pt>
                <c:pt idx="13">
                  <c:v>343.92999300000002</c:v>
                </c:pt>
                <c:pt idx="14">
                  <c:v>367.07000699999998</c:v>
                </c:pt>
                <c:pt idx="15">
                  <c:v>375.22000100000002</c:v>
                </c:pt>
                <c:pt idx="16">
                  <c:v>375.33999599999999</c:v>
                </c:pt>
                <c:pt idx="17">
                  <c:v>389.82998700000002</c:v>
                </c:pt>
                <c:pt idx="18">
                  <c:v>371.16000400000001</c:v>
                </c:pt>
                <c:pt idx="19">
                  <c:v>387.80999800000001</c:v>
                </c:pt>
                <c:pt idx="20">
                  <c:v>395.42999300000002</c:v>
                </c:pt>
                <c:pt idx="21">
                  <c:v>387.85998499999999</c:v>
                </c:pt>
                <c:pt idx="22">
                  <c:v>392.45001200000002</c:v>
                </c:pt>
                <c:pt idx="23">
                  <c:v>375.22000100000002</c:v>
                </c:pt>
                <c:pt idx="24">
                  <c:v>417.08999599999999</c:v>
                </c:pt>
                <c:pt idx="25">
                  <c:v>408.77999899999998</c:v>
                </c:pt>
                <c:pt idx="26">
                  <c:v>412.70001200000002</c:v>
                </c:pt>
                <c:pt idx="27">
                  <c:v>403.69000199999999</c:v>
                </c:pt>
                <c:pt idx="28">
                  <c:v>414.95001200000002</c:v>
                </c:pt>
                <c:pt idx="29">
                  <c:v>415.35000600000001</c:v>
                </c:pt>
                <c:pt idx="30">
                  <c:v>408.14001500000001</c:v>
                </c:pt>
                <c:pt idx="31">
                  <c:v>424.209991</c:v>
                </c:pt>
                <c:pt idx="32">
                  <c:v>414.02999899999998</c:v>
                </c:pt>
                <c:pt idx="33">
                  <c:v>417.79998799999998</c:v>
                </c:pt>
                <c:pt idx="34">
                  <c:v>418.67999300000002</c:v>
                </c:pt>
                <c:pt idx="35">
                  <c:v>431.35000600000001</c:v>
                </c:pt>
                <c:pt idx="36">
                  <c:v>435.709991</c:v>
                </c:pt>
                <c:pt idx="37">
                  <c:v>438.77999899999998</c:v>
                </c:pt>
                <c:pt idx="38">
                  <c:v>443.38000499999998</c:v>
                </c:pt>
                <c:pt idx="39">
                  <c:v>451.67001299999998</c:v>
                </c:pt>
                <c:pt idx="40">
                  <c:v>440.19000199999999</c:v>
                </c:pt>
                <c:pt idx="41">
                  <c:v>450.19000199999999</c:v>
                </c:pt>
                <c:pt idx="42">
                  <c:v>450.52999899999998</c:v>
                </c:pt>
                <c:pt idx="43">
                  <c:v>448.13000499999998</c:v>
                </c:pt>
                <c:pt idx="44">
                  <c:v>463.55999800000001</c:v>
                </c:pt>
                <c:pt idx="45">
                  <c:v>458.92999300000002</c:v>
                </c:pt>
                <c:pt idx="46">
                  <c:v>467.82998700000002</c:v>
                </c:pt>
                <c:pt idx="47">
                  <c:v>461.790009</c:v>
                </c:pt>
                <c:pt idx="48">
                  <c:v>466.45001200000002</c:v>
                </c:pt>
                <c:pt idx="49">
                  <c:v>481.60998499999999</c:v>
                </c:pt>
                <c:pt idx="50">
                  <c:v>467.14001500000001</c:v>
                </c:pt>
                <c:pt idx="51">
                  <c:v>445.76998900000001</c:v>
                </c:pt>
                <c:pt idx="52">
                  <c:v>450.91000400000001</c:v>
                </c:pt>
                <c:pt idx="53">
                  <c:v>456.5</c:v>
                </c:pt>
                <c:pt idx="54">
                  <c:v>444.26998900000001</c:v>
                </c:pt>
                <c:pt idx="55">
                  <c:v>458.26001000000002</c:v>
                </c:pt>
                <c:pt idx="56">
                  <c:v>475.48998999999998</c:v>
                </c:pt>
                <c:pt idx="57">
                  <c:v>462.709991</c:v>
                </c:pt>
                <c:pt idx="58">
                  <c:v>472.35000600000001</c:v>
                </c:pt>
                <c:pt idx="59">
                  <c:v>453.69000199999999</c:v>
                </c:pt>
                <c:pt idx="60">
                  <c:v>459.26998900000001</c:v>
                </c:pt>
                <c:pt idx="61">
                  <c:v>470.42001299999998</c:v>
                </c:pt>
                <c:pt idx="62">
                  <c:v>487.39001500000001</c:v>
                </c:pt>
                <c:pt idx="63">
                  <c:v>500.709991</c:v>
                </c:pt>
                <c:pt idx="64">
                  <c:v>514.71002199999998</c:v>
                </c:pt>
                <c:pt idx="65">
                  <c:v>533.40002400000003</c:v>
                </c:pt>
                <c:pt idx="66">
                  <c:v>544.75</c:v>
                </c:pt>
                <c:pt idx="67">
                  <c:v>562.05999799999995</c:v>
                </c:pt>
                <c:pt idx="68">
                  <c:v>561.88000499999998</c:v>
                </c:pt>
                <c:pt idx="69">
                  <c:v>584.40997300000004</c:v>
                </c:pt>
                <c:pt idx="70">
                  <c:v>581.5</c:v>
                </c:pt>
                <c:pt idx="71">
                  <c:v>605.36999500000002</c:v>
                </c:pt>
                <c:pt idx="72">
                  <c:v>615.92999299999997</c:v>
                </c:pt>
                <c:pt idx="73">
                  <c:v>636.02002000000005</c:v>
                </c:pt>
                <c:pt idx="74">
                  <c:v>640.42999299999997</c:v>
                </c:pt>
                <c:pt idx="75">
                  <c:v>645.5</c:v>
                </c:pt>
                <c:pt idx="76">
                  <c:v>654.169983</c:v>
                </c:pt>
                <c:pt idx="77">
                  <c:v>669.11999500000002</c:v>
                </c:pt>
                <c:pt idx="78">
                  <c:v>670.63000499999998</c:v>
                </c:pt>
                <c:pt idx="79">
                  <c:v>639.95001200000002</c:v>
                </c:pt>
                <c:pt idx="80">
                  <c:v>651.98999000000003</c:v>
                </c:pt>
                <c:pt idx="81">
                  <c:v>687.330017</c:v>
                </c:pt>
                <c:pt idx="82">
                  <c:v>705.27002000000005</c:v>
                </c:pt>
                <c:pt idx="83">
                  <c:v>757.02002000000005</c:v>
                </c:pt>
                <c:pt idx="84">
                  <c:v>740.73999000000003</c:v>
                </c:pt>
                <c:pt idx="85">
                  <c:v>786.15997300000004</c:v>
                </c:pt>
                <c:pt idx="86">
                  <c:v>790.82000700000003</c:v>
                </c:pt>
                <c:pt idx="87">
                  <c:v>757.11999500000002</c:v>
                </c:pt>
                <c:pt idx="88">
                  <c:v>801.34002699999996</c:v>
                </c:pt>
                <c:pt idx="89">
                  <c:v>848.28002900000001</c:v>
                </c:pt>
                <c:pt idx="90">
                  <c:v>885.14001499999995</c:v>
                </c:pt>
                <c:pt idx="91">
                  <c:v>954.30999799999995</c:v>
                </c:pt>
                <c:pt idx="92">
                  <c:v>899.46997099999999</c:v>
                </c:pt>
                <c:pt idx="93">
                  <c:v>947.28002900000001</c:v>
                </c:pt>
                <c:pt idx="94">
                  <c:v>914.61999500000002</c:v>
                </c:pt>
                <c:pt idx="95">
                  <c:v>955.40002400000003</c:v>
                </c:pt>
                <c:pt idx="96">
                  <c:v>970.42999299999997</c:v>
                </c:pt>
                <c:pt idx="97">
                  <c:v>980.28002900000001</c:v>
                </c:pt>
                <c:pt idx="98">
                  <c:v>1049.339966</c:v>
                </c:pt>
                <c:pt idx="99">
                  <c:v>1101.75</c:v>
                </c:pt>
                <c:pt idx="100">
                  <c:v>1111.75</c:v>
                </c:pt>
                <c:pt idx="101">
                  <c:v>1090.8199460000001</c:v>
                </c:pt>
                <c:pt idx="102">
                  <c:v>1133.839966</c:v>
                </c:pt>
                <c:pt idx="103">
                  <c:v>1120.670044</c:v>
                </c:pt>
                <c:pt idx="104">
                  <c:v>957.28002900000001</c:v>
                </c:pt>
                <c:pt idx="105">
                  <c:v>1017.01001</c:v>
                </c:pt>
                <c:pt idx="106">
                  <c:v>1098.670044</c:v>
                </c:pt>
                <c:pt idx="107">
                  <c:v>1163.630005</c:v>
                </c:pt>
                <c:pt idx="108">
                  <c:v>1229.2299800000001</c:v>
                </c:pt>
                <c:pt idx="109">
                  <c:v>1279.6400149999999</c:v>
                </c:pt>
                <c:pt idx="110">
                  <c:v>1238.329956</c:v>
                </c:pt>
                <c:pt idx="111">
                  <c:v>1286.369995</c:v>
                </c:pt>
                <c:pt idx="112">
                  <c:v>1335.1800539999999</c:v>
                </c:pt>
                <c:pt idx="113">
                  <c:v>1301.839966</c:v>
                </c:pt>
                <c:pt idx="114">
                  <c:v>1372.709961</c:v>
                </c:pt>
                <c:pt idx="115">
                  <c:v>1328.719971</c:v>
                </c:pt>
                <c:pt idx="116">
                  <c:v>1320.410034</c:v>
                </c:pt>
                <c:pt idx="117">
                  <c:v>1282.709961</c:v>
                </c:pt>
                <c:pt idx="118">
                  <c:v>1362.9300539999999</c:v>
                </c:pt>
                <c:pt idx="119">
                  <c:v>1388.910034</c:v>
                </c:pt>
                <c:pt idx="120">
                  <c:v>1469.25</c:v>
                </c:pt>
                <c:pt idx="121">
                  <c:v>1394.459961</c:v>
                </c:pt>
                <c:pt idx="122">
                  <c:v>1366.420044</c:v>
                </c:pt>
                <c:pt idx="123">
                  <c:v>1498.579956</c:v>
                </c:pt>
                <c:pt idx="124">
                  <c:v>1452.4300539999999</c:v>
                </c:pt>
                <c:pt idx="125">
                  <c:v>1420.599976</c:v>
                </c:pt>
                <c:pt idx="126">
                  <c:v>1454.599976</c:v>
                </c:pt>
                <c:pt idx="127">
                  <c:v>1430.829956</c:v>
                </c:pt>
                <c:pt idx="128">
                  <c:v>1517.6800539999999</c:v>
                </c:pt>
                <c:pt idx="129">
                  <c:v>1436.51001</c:v>
                </c:pt>
                <c:pt idx="130">
                  <c:v>1429.400024</c:v>
                </c:pt>
                <c:pt idx="131">
                  <c:v>1314.9499510000001</c:v>
                </c:pt>
                <c:pt idx="132">
                  <c:v>1320.280029</c:v>
                </c:pt>
                <c:pt idx="133">
                  <c:v>1366.01001</c:v>
                </c:pt>
                <c:pt idx="134">
                  <c:v>1239.9399410000001</c:v>
                </c:pt>
                <c:pt idx="135">
                  <c:v>1160.329956</c:v>
                </c:pt>
                <c:pt idx="136">
                  <c:v>1249.459961</c:v>
                </c:pt>
                <c:pt idx="137">
                  <c:v>1255.8199460000001</c:v>
                </c:pt>
                <c:pt idx="138">
                  <c:v>1224.380005</c:v>
                </c:pt>
                <c:pt idx="139">
                  <c:v>1211.2299800000001</c:v>
                </c:pt>
                <c:pt idx="140">
                  <c:v>1133.579956</c:v>
                </c:pt>
                <c:pt idx="141">
                  <c:v>1040.9399410000001</c:v>
                </c:pt>
                <c:pt idx="142">
                  <c:v>1059.780029</c:v>
                </c:pt>
                <c:pt idx="143">
                  <c:v>1139.4499510000001</c:v>
                </c:pt>
                <c:pt idx="144">
                  <c:v>1148.079956</c:v>
                </c:pt>
                <c:pt idx="145">
                  <c:v>1130.1999510000001</c:v>
                </c:pt>
                <c:pt idx="146">
                  <c:v>1106.7299800000001</c:v>
                </c:pt>
                <c:pt idx="147">
                  <c:v>1147.3900149999999</c:v>
                </c:pt>
                <c:pt idx="148">
                  <c:v>1076.920044</c:v>
                </c:pt>
                <c:pt idx="149">
                  <c:v>1067.1400149999999</c:v>
                </c:pt>
                <c:pt idx="150">
                  <c:v>989.82000700000003</c:v>
                </c:pt>
                <c:pt idx="151">
                  <c:v>911.61999500000002</c:v>
                </c:pt>
                <c:pt idx="152">
                  <c:v>916.07000700000003</c:v>
                </c:pt>
                <c:pt idx="153">
                  <c:v>815.28002900000001</c:v>
                </c:pt>
                <c:pt idx="154">
                  <c:v>885.76000999999997</c:v>
                </c:pt>
                <c:pt idx="155">
                  <c:v>936.30999799999995</c:v>
                </c:pt>
                <c:pt idx="156">
                  <c:v>879.82000700000003</c:v>
                </c:pt>
                <c:pt idx="157">
                  <c:v>855.70001200000002</c:v>
                </c:pt>
                <c:pt idx="158">
                  <c:v>841.15002400000003</c:v>
                </c:pt>
                <c:pt idx="159">
                  <c:v>848.17999299999997</c:v>
                </c:pt>
                <c:pt idx="160">
                  <c:v>916.919983</c:v>
                </c:pt>
                <c:pt idx="161">
                  <c:v>963.59002699999996</c:v>
                </c:pt>
                <c:pt idx="162">
                  <c:v>974.5</c:v>
                </c:pt>
                <c:pt idx="163">
                  <c:v>990.30999799999995</c:v>
                </c:pt>
                <c:pt idx="164">
                  <c:v>1008.01001</c:v>
                </c:pt>
                <c:pt idx="165">
                  <c:v>995.96997099999999</c:v>
                </c:pt>
                <c:pt idx="166">
                  <c:v>1050.709961</c:v>
                </c:pt>
                <c:pt idx="167">
                  <c:v>1058.1999510000001</c:v>
                </c:pt>
                <c:pt idx="168">
                  <c:v>1111.920044</c:v>
                </c:pt>
                <c:pt idx="169">
                  <c:v>1131.130005</c:v>
                </c:pt>
                <c:pt idx="170">
                  <c:v>1144.9399410000001</c:v>
                </c:pt>
                <c:pt idx="171">
                  <c:v>1126.209961</c:v>
                </c:pt>
                <c:pt idx="172">
                  <c:v>1107.3000489999999</c:v>
                </c:pt>
                <c:pt idx="173">
                  <c:v>1120.6800539999999</c:v>
                </c:pt>
                <c:pt idx="174">
                  <c:v>1140.839966</c:v>
                </c:pt>
                <c:pt idx="175">
                  <c:v>1101.719971</c:v>
                </c:pt>
                <c:pt idx="176">
                  <c:v>1104.23999</c:v>
                </c:pt>
                <c:pt idx="177">
                  <c:v>1114.579956</c:v>
                </c:pt>
                <c:pt idx="178">
                  <c:v>1130.1999510000001</c:v>
                </c:pt>
                <c:pt idx="179">
                  <c:v>1173.8199460000001</c:v>
                </c:pt>
                <c:pt idx="180">
                  <c:v>1211.920044</c:v>
                </c:pt>
                <c:pt idx="181">
                  <c:v>1181.2700199999999</c:v>
                </c:pt>
                <c:pt idx="182">
                  <c:v>1203.599976</c:v>
                </c:pt>
                <c:pt idx="183">
                  <c:v>1180.589966</c:v>
                </c:pt>
                <c:pt idx="184">
                  <c:v>1156.849976</c:v>
                </c:pt>
                <c:pt idx="185">
                  <c:v>1191.5</c:v>
                </c:pt>
                <c:pt idx="186">
                  <c:v>1191.329956</c:v>
                </c:pt>
                <c:pt idx="187">
                  <c:v>1234.1800539999999</c:v>
                </c:pt>
                <c:pt idx="188">
                  <c:v>1220.329956</c:v>
                </c:pt>
                <c:pt idx="189">
                  <c:v>1228.8100589999999</c:v>
                </c:pt>
                <c:pt idx="190">
                  <c:v>1207.01001</c:v>
                </c:pt>
                <c:pt idx="191">
                  <c:v>1249.4799800000001</c:v>
                </c:pt>
                <c:pt idx="192">
                  <c:v>1248.290039</c:v>
                </c:pt>
                <c:pt idx="193">
                  <c:v>1280.079956</c:v>
                </c:pt>
                <c:pt idx="194">
                  <c:v>1280.660034</c:v>
                </c:pt>
                <c:pt idx="195">
                  <c:v>1294.869995</c:v>
                </c:pt>
                <c:pt idx="196">
                  <c:v>1310.6099850000001</c:v>
                </c:pt>
                <c:pt idx="197">
                  <c:v>1270.089966</c:v>
                </c:pt>
                <c:pt idx="198">
                  <c:v>1270.1999510000001</c:v>
                </c:pt>
                <c:pt idx="199">
                  <c:v>1276.660034</c:v>
                </c:pt>
                <c:pt idx="200">
                  <c:v>1303.8199460000001</c:v>
                </c:pt>
                <c:pt idx="201">
                  <c:v>1335.849976</c:v>
                </c:pt>
                <c:pt idx="202">
                  <c:v>1377.9399410000001</c:v>
                </c:pt>
                <c:pt idx="203">
                  <c:v>1400.630005</c:v>
                </c:pt>
                <c:pt idx="204">
                  <c:v>1418.3000489999999</c:v>
                </c:pt>
                <c:pt idx="205">
                  <c:v>1438.23999</c:v>
                </c:pt>
                <c:pt idx="206">
                  <c:v>1406.8199460000001</c:v>
                </c:pt>
                <c:pt idx="207">
                  <c:v>1420.8599850000001</c:v>
                </c:pt>
                <c:pt idx="208">
                  <c:v>1482.369995</c:v>
                </c:pt>
                <c:pt idx="209">
                  <c:v>1530.619995</c:v>
                </c:pt>
                <c:pt idx="210">
                  <c:v>1503.349976</c:v>
                </c:pt>
                <c:pt idx="211">
                  <c:v>1455.2700199999999</c:v>
                </c:pt>
                <c:pt idx="212">
                  <c:v>1473.98999</c:v>
                </c:pt>
                <c:pt idx="213">
                  <c:v>1526.75</c:v>
                </c:pt>
                <c:pt idx="214">
                  <c:v>1549.380005</c:v>
                </c:pt>
                <c:pt idx="215">
                  <c:v>1481.1400149999999</c:v>
                </c:pt>
                <c:pt idx="216">
                  <c:v>1468.3599850000001</c:v>
                </c:pt>
                <c:pt idx="217">
                  <c:v>1378.5500489999999</c:v>
                </c:pt>
                <c:pt idx="218">
                  <c:v>1330.630005</c:v>
                </c:pt>
                <c:pt idx="219">
                  <c:v>1322.6999510000001</c:v>
                </c:pt>
                <c:pt idx="220">
                  <c:v>1385.589966</c:v>
                </c:pt>
                <c:pt idx="221">
                  <c:v>1400.380005</c:v>
                </c:pt>
                <c:pt idx="222">
                  <c:v>1280</c:v>
                </c:pt>
                <c:pt idx="223">
                  <c:v>1267.380005</c:v>
                </c:pt>
                <c:pt idx="224">
                  <c:v>1282.829956</c:v>
                </c:pt>
                <c:pt idx="225">
                  <c:v>1166.3599850000001</c:v>
                </c:pt>
                <c:pt idx="226">
                  <c:v>968.75</c:v>
                </c:pt>
                <c:pt idx="227">
                  <c:v>896.23999000000003</c:v>
                </c:pt>
                <c:pt idx="228">
                  <c:v>903.25</c:v>
                </c:pt>
                <c:pt idx="229">
                  <c:v>825.88000499999998</c:v>
                </c:pt>
                <c:pt idx="230">
                  <c:v>735.09002699999996</c:v>
                </c:pt>
                <c:pt idx="231">
                  <c:v>797.86999500000002</c:v>
                </c:pt>
                <c:pt idx="232">
                  <c:v>872.80999799999995</c:v>
                </c:pt>
                <c:pt idx="233">
                  <c:v>919.14001499999995</c:v>
                </c:pt>
                <c:pt idx="234">
                  <c:v>919.32000700000003</c:v>
                </c:pt>
                <c:pt idx="235">
                  <c:v>987.47997999999995</c:v>
                </c:pt>
                <c:pt idx="236">
                  <c:v>1020.619995</c:v>
                </c:pt>
                <c:pt idx="237">
                  <c:v>1057.079956</c:v>
                </c:pt>
                <c:pt idx="238">
                  <c:v>1036.1899410000001</c:v>
                </c:pt>
                <c:pt idx="239">
                  <c:v>1095.630005</c:v>
                </c:pt>
                <c:pt idx="240">
                  <c:v>1115.099976</c:v>
                </c:pt>
                <c:pt idx="241">
                  <c:v>1073.869995</c:v>
                </c:pt>
                <c:pt idx="242">
                  <c:v>1104.48999</c:v>
                </c:pt>
                <c:pt idx="243">
                  <c:v>1169.4300539999999</c:v>
                </c:pt>
                <c:pt idx="244">
                  <c:v>1186.6899410000001</c:v>
                </c:pt>
                <c:pt idx="245">
                  <c:v>1089.410034</c:v>
                </c:pt>
                <c:pt idx="246">
                  <c:v>1030.709961</c:v>
                </c:pt>
                <c:pt idx="247">
                  <c:v>1101.599976</c:v>
                </c:pt>
                <c:pt idx="248">
                  <c:v>1049.329956</c:v>
                </c:pt>
                <c:pt idx="249">
                  <c:v>1141.1999510000001</c:v>
                </c:pt>
                <c:pt idx="250">
                  <c:v>1183.26001</c:v>
                </c:pt>
                <c:pt idx="251">
                  <c:v>1180.5500489999999</c:v>
                </c:pt>
                <c:pt idx="252">
                  <c:v>1257.6400149999999</c:v>
                </c:pt>
                <c:pt idx="253">
                  <c:v>1286.119995</c:v>
                </c:pt>
                <c:pt idx="254">
                  <c:v>1327.219971</c:v>
                </c:pt>
                <c:pt idx="255">
                  <c:v>1325.829956</c:v>
                </c:pt>
                <c:pt idx="256">
                  <c:v>1363.6099850000001</c:v>
                </c:pt>
                <c:pt idx="257">
                  <c:v>1345.1999510000001</c:v>
                </c:pt>
                <c:pt idx="258">
                  <c:v>1320.6400149999999</c:v>
                </c:pt>
                <c:pt idx="259">
                  <c:v>1292.280029</c:v>
                </c:pt>
                <c:pt idx="260">
                  <c:v>1218.8900149999999</c:v>
                </c:pt>
                <c:pt idx="261">
                  <c:v>1131.420044</c:v>
                </c:pt>
                <c:pt idx="262">
                  <c:v>1253.3000489999999</c:v>
                </c:pt>
                <c:pt idx="263">
                  <c:v>1246.959961</c:v>
                </c:pt>
                <c:pt idx="264">
                  <c:v>1257.599976</c:v>
                </c:pt>
                <c:pt idx="265">
                  <c:v>1312.410034</c:v>
                </c:pt>
                <c:pt idx="266">
                  <c:v>1365.6800539999999</c:v>
                </c:pt>
                <c:pt idx="267">
                  <c:v>1408.469971</c:v>
                </c:pt>
                <c:pt idx="268">
                  <c:v>1397.910034</c:v>
                </c:pt>
                <c:pt idx="269">
                  <c:v>1310.329956</c:v>
                </c:pt>
                <c:pt idx="270">
                  <c:v>1362.160034</c:v>
                </c:pt>
                <c:pt idx="271">
                  <c:v>1379.3199460000001</c:v>
                </c:pt>
                <c:pt idx="272">
                  <c:v>1406.579956</c:v>
                </c:pt>
                <c:pt idx="273">
                  <c:v>1440.670044</c:v>
                </c:pt>
                <c:pt idx="274">
                  <c:v>1412.160034</c:v>
                </c:pt>
                <c:pt idx="275">
                  <c:v>1416.1800539999999</c:v>
                </c:pt>
                <c:pt idx="276">
                  <c:v>1426.1899410000001</c:v>
                </c:pt>
                <c:pt idx="277">
                  <c:v>1498.1099850000001</c:v>
                </c:pt>
                <c:pt idx="278">
                  <c:v>1514.6800539999999</c:v>
                </c:pt>
                <c:pt idx="279">
                  <c:v>1569.1899410000001</c:v>
                </c:pt>
                <c:pt idx="280">
                  <c:v>1597.5699460000001</c:v>
                </c:pt>
                <c:pt idx="281">
                  <c:v>1630.73999</c:v>
                </c:pt>
                <c:pt idx="282">
                  <c:v>1606.280029</c:v>
                </c:pt>
                <c:pt idx="283">
                  <c:v>1685.7299800000001</c:v>
                </c:pt>
                <c:pt idx="284">
                  <c:v>1632.969971</c:v>
                </c:pt>
                <c:pt idx="285">
                  <c:v>1681.5500489999999</c:v>
                </c:pt>
                <c:pt idx="286">
                  <c:v>1756.540039</c:v>
                </c:pt>
                <c:pt idx="287">
                  <c:v>1805.8100589999999</c:v>
                </c:pt>
                <c:pt idx="288">
                  <c:v>1848.3599850000001</c:v>
                </c:pt>
                <c:pt idx="289">
                  <c:v>1782.589966</c:v>
                </c:pt>
                <c:pt idx="290">
                  <c:v>1859.4499510000001</c:v>
                </c:pt>
                <c:pt idx="291">
                  <c:v>1872.339966</c:v>
                </c:pt>
                <c:pt idx="292">
                  <c:v>1883.9499510000001</c:v>
                </c:pt>
                <c:pt idx="293">
                  <c:v>1923.5699460000001</c:v>
                </c:pt>
                <c:pt idx="294">
                  <c:v>1960.2299800000001</c:v>
                </c:pt>
                <c:pt idx="295">
                  <c:v>1930.670044</c:v>
                </c:pt>
                <c:pt idx="296">
                  <c:v>2003.369995</c:v>
                </c:pt>
                <c:pt idx="297">
                  <c:v>1972.290039</c:v>
                </c:pt>
                <c:pt idx="298">
                  <c:v>2018.0500489999999</c:v>
                </c:pt>
                <c:pt idx="299">
                  <c:v>2067.5600589999999</c:v>
                </c:pt>
                <c:pt idx="300">
                  <c:v>2058.8999020000001</c:v>
                </c:pt>
                <c:pt idx="301">
                  <c:v>1994.98999</c:v>
                </c:pt>
                <c:pt idx="302">
                  <c:v>2104.5</c:v>
                </c:pt>
                <c:pt idx="303">
                  <c:v>2067.889893</c:v>
                </c:pt>
                <c:pt idx="304">
                  <c:v>2085.51001</c:v>
                </c:pt>
                <c:pt idx="305">
                  <c:v>2107.389893</c:v>
                </c:pt>
                <c:pt idx="306">
                  <c:v>2063.110107</c:v>
                </c:pt>
                <c:pt idx="307">
                  <c:v>2103.8400879999999</c:v>
                </c:pt>
                <c:pt idx="308">
                  <c:v>1972.1800539999999</c:v>
                </c:pt>
                <c:pt idx="309">
                  <c:v>1920.030029</c:v>
                </c:pt>
                <c:pt idx="310">
                  <c:v>2079.360107</c:v>
                </c:pt>
                <c:pt idx="311">
                  <c:v>2080.4099120000001</c:v>
                </c:pt>
                <c:pt idx="312">
                  <c:v>2043.9399410000001</c:v>
                </c:pt>
                <c:pt idx="313">
                  <c:v>1940.23999</c:v>
                </c:pt>
                <c:pt idx="314">
                  <c:v>1932.2299800000001</c:v>
                </c:pt>
                <c:pt idx="315">
                  <c:v>2059.73999</c:v>
                </c:pt>
                <c:pt idx="316">
                  <c:v>2065.3000489999999</c:v>
                </c:pt>
                <c:pt idx="317">
                  <c:v>2096.9499510000001</c:v>
                </c:pt>
                <c:pt idx="318">
                  <c:v>2098.860107</c:v>
                </c:pt>
                <c:pt idx="319">
                  <c:v>2173.6000979999999</c:v>
                </c:pt>
                <c:pt idx="320">
                  <c:v>2170.9499510000001</c:v>
                </c:pt>
                <c:pt idx="321">
                  <c:v>2168.2700199999999</c:v>
                </c:pt>
                <c:pt idx="322">
                  <c:v>2126.1499020000001</c:v>
                </c:pt>
                <c:pt idx="323">
                  <c:v>2198.8100589999999</c:v>
                </c:pt>
                <c:pt idx="324">
                  <c:v>2238.830078</c:v>
                </c:pt>
                <c:pt idx="325">
                  <c:v>2278.8701169999999</c:v>
                </c:pt>
                <c:pt idx="326">
                  <c:v>2363.639893</c:v>
                </c:pt>
                <c:pt idx="327">
                  <c:v>2362.719971</c:v>
                </c:pt>
                <c:pt idx="328">
                  <c:v>2384.1999510000001</c:v>
                </c:pt>
                <c:pt idx="329">
                  <c:v>2411.8000489999999</c:v>
                </c:pt>
                <c:pt idx="330">
                  <c:v>2423.4099120000001</c:v>
                </c:pt>
                <c:pt idx="331">
                  <c:v>2470.3000489999999</c:v>
                </c:pt>
                <c:pt idx="332">
                  <c:v>2471.6499020000001</c:v>
                </c:pt>
                <c:pt idx="333">
                  <c:v>2519.360107</c:v>
                </c:pt>
                <c:pt idx="334">
                  <c:v>2575.26001</c:v>
                </c:pt>
                <c:pt idx="335">
                  <c:v>2584.8400879999999</c:v>
                </c:pt>
                <c:pt idx="336">
                  <c:v>2673.610107</c:v>
                </c:pt>
                <c:pt idx="337">
                  <c:v>2823.8100589999999</c:v>
                </c:pt>
                <c:pt idx="338">
                  <c:v>2713.830078</c:v>
                </c:pt>
                <c:pt idx="339">
                  <c:v>2640.8701169999999</c:v>
                </c:pt>
                <c:pt idx="340">
                  <c:v>2648.0500489999999</c:v>
                </c:pt>
                <c:pt idx="341">
                  <c:v>2705.2700199999999</c:v>
                </c:pt>
                <c:pt idx="342">
                  <c:v>2718.3701169999999</c:v>
                </c:pt>
                <c:pt idx="343">
                  <c:v>2816.290039</c:v>
                </c:pt>
                <c:pt idx="344">
                  <c:v>2901.5200199999999</c:v>
                </c:pt>
                <c:pt idx="345">
                  <c:v>2913.9799800000001</c:v>
                </c:pt>
                <c:pt idx="346">
                  <c:v>2711.73999</c:v>
                </c:pt>
                <c:pt idx="347">
                  <c:v>2760.169922</c:v>
                </c:pt>
                <c:pt idx="348">
                  <c:v>2506.8500979999999</c:v>
                </c:pt>
                <c:pt idx="349">
                  <c:v>2704.1000979999999</c:v>
                </c:pt>
                <c:pt idx="350">
                  <c:v>2784.48999</c:v>
                </c:pt>
                <c:pt idx="351">
                  <c:v>2834.3999020000001</c:v>
                </c:pt>
                <c:pt idx="352">
                  <c:v>2945.830078</c:v>
                </c:pt>
                <c:pt idx="353">
                  <c:v>2752.0600589999999</c:v>
                </c:pt>
                <c:pt idx="354">
                  <c:v>2941.76001</c:v>
                </c:pt>
                <c:pt idx="355">
                  <c:v>2980.3798830000001</c:v>
                </c:pt>
                <c:pt idx="356">
                  <c:v>2926.459961</c:v>
                </c:pt>
                <c:pt idx="357">
                  <c:v>2976.73999</c:v>
                </c:pt>
                <c:pt idx="358">
                  <c:v>3037.5600589999999</c:v>
                </c:pt>
                <c:pt idx="359">
                  <c:v>3140.9799800000001</c:v>
                </c:pt>
                <c:pt idx="360">
                  <c:v>3230.780029</c:v>
                </c:pt>
                <c:pt idx="361" formatCode="#,##0.00">
                  <c:v>3225.52</c:v>
                </c:pt>
                <c:pt idx="362">
                  <c:v>2954.22</c:v>
                </c:pt>
                <c:pt idx="363">
                  <c:v>2854.59</c:v>
                </c:pt>
              </c:numCache>
            </c:numRef>
          </c:val>
          <c:extLst>
            <c:ext xmlns:c16="http://schemas.microsoft.com/office/drawing/2014/chart" uri="{C3380CC4-5D6E-409C-BE32-E72D297353CC}">
              <c16:uniqueId val="{00000000-87E6-4BB8-BFA8-08A113481DDF}"/>
            </c:ext>
          </c:extLst>
        </c:ser>
        <c:dLbls>
          <c:showLegendKey val="0"/>
          <c:showVal val="0"/>
          <c:showCatName val="0"/>
          <c:showSerName val="0"/>
          <c:showPercent val="0"/>
          <c:showBubbleSize val="0"/>
        </c:dLbls>
        <c:axId val="94124639"/>
        <c:axId val="94126719"/>
      </c:areaChart>
      <c:dateAx>
        <c:axId val="94124639"/>
        <c:scaling>
          <c:orientation val="minMax"/>
        </c:scaling>
        <c:delete val="0"/>
        <c:axPos val="b"/>
        <c:numFmt formatCode="yyyy" sourceLinked="0"/>
        <c:majorTickMark val="out"/>
        <c:minorTickMark val="out"/>
        <c:tickLblPos val="nextTo"/>
        <c:spPr>
          <a:noFill/>
          <a:ln w="9525" cap="flat" cmpd="sng" algn="ctr">
            <a:solidFill>
              <a:schemeClr val="accent1">
                <a:lumMod val="60000"/>
                <a:lumOff val="40000"/>
              </a:schemeClr>
            </a:solidFill>
            <a:round/>
          </a:ln>
          <a:effectLst/>
        </c:spPr>
        <c:txPr>
          <a:bodyPr rot="-60000000" spcFirstLastPara="1" vertOverflow="ellipsis" vert="horz" wrap="square" anchor="ctr" anchorCtr="1"/>
          <a:lstStyle/>
          <a:p>
            <a:pPr>
              <a:defRPr sz="1197" b="0" i="0" u="none" strike="noStrike" kern="1200" baseline="0">
                <a:solidFill>
                  <a:schemeClr val="accent4"/>
                </a:solidFill>
                <a:latin typeface="+mn-lt"/>
                <a:ea typeface="+mn-ea"/>
                <a:cs typeface="+mn-cs"/>
              </a:defRPr>
            </a:pPr>
            <a:endParaRPr lang="en-US"/>
          </a:p>
        </c:txPr>
        <c:crossAx val="94126719"/>
        <c:crosses val="autoZero"/>
        <c:auto val="0"/>
        <c:lblOffset val="100"/>
        <c:baseTimeUnit val="months"/>
        <c:majorUnit val="3"/>
        <c:majorTimeUnit val="years"/>
      </c:dateAx>
      <c:valAx>
        <c:axId val="94126719"/>
        <c:scaling>
          <c:orientation val="minMax"/>
        </c:scaling>
        <c:delete val="0"/>
        <c:axPos val="l"/>
        <c:majorGridlines>
          <c:spPr>
            <a:ln w="9525" cap="flat" cmpd="sng" algn="ctr">
              <a:solidFill>
                <a:schemeClr val="accent1">
                  <a:lumMod val="40000"/>
                  <a:lumOff val="60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US" b="1" dirty="0">
                    <a:solidFill>
                      <a:schemeClr val="accent4"/>
                    </a:solidFill>
                    <a:latin typeface="+mn-lt"/>
                  </a:rPr>
                  <a:t>S&amp;P 500</a:t>
                </a:r>
                <a:r>
                  <a:rPr lang="en-US" b="1" baseline="30000" dirty="0">
                    <a:solidFill>
                      <a:schemeClr val="accent4"/>
                    </a:solidFill>
                    <a:latin typeface="+mn-lt"/>
                  </a:rPr>
                  <a:t>®</a:t>
                </a:r>
                <a:r>
                  <a:rPr lang="en-US" b="1" baseline="0" dirty="0">
                    <a:solidFill>
                      <a:schemeClr val="accent4"/>
                    </a:solidFill>
                    <a:latin typeface="+mn-lt"/>
                  </a:rPr>
                  <a:t> Value</a:t>
                </a:r>
              </a:p>
            </c:rich>
          </c:tx>
          <c:layout>
            <c:manualLayout>
              <c:xMode val="edge"/>
              <c:yMode val="edge"/>
              <c:x val="1.1474469305794606E-3"/>
              <c:y val="0.35855144590658145"/>
            </c:manualLayout>
          </c:layout>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accent4"/>
                </a:solidFill>
                <a:latin typeface="+mn-lt"/>
                <a:ea typeface="+mn-ea"/>
                <a:cs typeface="+mn-cs"/>
              </a:defRPr>
            </a:pPr>
            <a:endParaRPr lang="en-US"/>
          </a:p>
        </c:txPr>
        <c:crossAx val="94124639"/>
        <c:crosses val="autoZero"/>
        <c:crossBetween val="midCat"/>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7187500000000001E-2"/>
          <c:y val="3.7499997693159592E-2"/>
          <c:w val="0.81874999999999998"/>
          <c:h val="0.94843750317190556"/>
        </c:manualLayout>
      </c:layout>
      <c:lineChart>
        <c:grouping val="standard"/>
        <c:varyColors val="0"/>
        <c:ser>
          <c:idx val="0"/>
          <c:order val="0"/>
          <c:tx>
            <c:strRef>
              <c:f>Sheet1!$B$1</c:f>
              <c:strCache>
                <c:ptCount val="1"/>
                <c:pt idx="0">
                  <c:v>Series 1</c:v>
                </c:pt>
              </c:strCache>
            </c:strRef>
          </c:tx>
          <c:spPr>
            <a:ln w="28575" cap="rnd">
              <a:solidFill>
                <a:schemeClr val="tx1"/>
              </a:solidFill>
              <a:round/>
            </a:ln>
            <a:effectLst/>
          </c:spPr>
          <c:marker>
            <c:symbol val="circle"/>
            <c:size val="7"/>
            <c:spPr>
              <a:solidFill>
                <a:schemeClr val="tx2"/>
              </a:solidFill>
              <a:ln w="9525">
                <a:solidFill>
                  <a:schemeClr val="accent1"/>
                </a:solidFill>
              </a:ln>
              <a:effectLst/>
            </c:spPr>
          </c:marker>
          <c:dLbls>
            <c:dLbl>
              <c:idx val="0"/>
              <c:layout>
                <c:manualLayout>
                  <c:x val="-1.8749999999999999E-2"/>
                  <c:y val="-5.3906246683916914E-2"/>
                </c:manualLayout>
              </c:layout>
              <c:showLegendKey val="0"/>
              <c:showVal val="1"/>
              <c:showCatName val="0"/>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3-D950-4D50-9068-D9DECEB13578}"/>
                </c:ext>
              </c:extLst>
            </c:dLbl>
            <c:dLbl>
              <c:idx val="1"/>
              <c:layout>
                <c:manualLayout>
                  <c:x val="-6.2500000000000003E-3"/>
                  <c:y val="-4.2187497404804562E-2"/>
                </c:manualLayout>
              </c:layout>
              <c:showLegendKey val="0"/>
              <c:showVal val="1"/>
              <c:showCatName val="0"/>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4-D950-4D50-9068-D9DECEB13578}"/>
                </c:ext>
              </c:extLst>
            </c:dLbl>
            <c:dLbl>
              <c:idx val="2"/>
              <c:layout>
                <c:manualLayout>
                  <c:x val="-6.2500000000000003E-3"/>
                  <c:y val="-3.9843747548982088E-2"/>
                </c:manualLayout>
              </c:layout>
              <c:showLegendKey val="0"/>
              <c:showVal val="1"/>
              <c:showCatName val="0"/>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5-D950-4D50-9068-D9DECEB13578}"/>
                </c:ext>
              </c:extLst>
            </c:dLbl>
            <c:dLbl>
              <c:idx val="3"/>
              <c:layout>
                <c:manualLayout>
                  <c:x val="-5.1562499999999969E-2"/>
                  <c:y val="2.1093748702402271E-2"/>
                </c:manualLayout>
              </c:layout>
              <c:showLegendKey val="0"/>
              <c:showVal val="1"/>
              <c:showCatName val="0"/>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6-D950-4D50-9068-D9DECEB13578}"/>
                </c:ext>
              </c:extLst>
            </c:dLbl>
            <c:dLbl>
              <c:idx val="4"/>
              <c:layout>
                <c:manualLayout>
                  <c:x val="-4.0625000000000001E-2"/>
                  <c:y val="3.5156247837337118E-2"/>
                </c:manualLayout>
              </c:layout>
              <c:showLegendKey val="0"/>
              <c:showVal val="1"/>
              <c:showCatName val="0"/>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7-D950-4D50-9068-D9DECEB13578}"/>
                </c:ext>
              </c:extLst>
            </c:dLbl>
            <c:dLbl>
              <c:idx val="5"/>
              <c:layout>
                <c:manualLayout>
                  <c:x val="-3.2812500000000001E-2"/>
                  <c:y val="3.5156247837337118E-2"/>
                </c:manualLayout>
              </c:layout>
              <c:showLegendKey val="0"/>
              <c:showVal val="1"/>
              <c:showCatName val="0"/>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8-D950-4D50-9068-D9DECEB13578}"/>
                </c:ext>
              </c:extLst>
            </c:dLbl>
            <c:dLbl>
              <c:idx val="6"/>
              <c:layout>
                <c:manualLayout>
                  <c:x val="-3.5937499999999942E-2"/>
                  <c:y val="-3.7499997693159613E-2"/>
                </c:manualLayout>
              </c:layout>
              <c:showLegendKey val="0"/>
              <c:showVal val="1"/>
              <c:showCatName val="0"/>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9-D950-4D50-9068-D9DECEB13578}"/>
                </c:ext>
              </c:extLst>
            </c:dLbl>
            <c:dLbl>
              <c:idx val="7"/>
              <c:layout>
                <c:manualLayout>
                  <c:x val="-1.5625E-2"/>
                  <c:y val="-4.4531247260627023E-2"/>
                </c:manualLayout>
              </c:layout>
              <c:showLegendKey val="0"/>
              <c:showVal val="1"/>
              <c:showCatName val="0"/>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A-D950-4D50-9068-D9DECEB13578}"/>
                </c:ext>
              </c:extLst>
            </c:dLbl>
            <c:dLbl>
              <c:idx val="9"/>
              <c:layout>
                <c:manualLayout>
                  <c:x val="-3.1250000000000002E-3"/>
                  <c:y val="3.5156247837337118E-2"/>
                </c:manualLayout>
              </c:layout>
              <c:showLegendKey val="0"/>
              <c:showVal val="1"/>
              <c:showCatName val="0"/>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B-D950-4D50-9068-D9DECEB13578}"/>
                </c:ext>
              </c:extLst>
            </c:dLbl>
            <c:dLbl>
              <c:idx val="10"/>
              <c:layout>
                <c:manualLayout>
                  <c:x val="0"/>
                  <c:y val="3.5156247837337118E-2"/>
                </c:manualLayout>
              </c:layout>
              <c:showLegendKey val="0"/>
              <c:showVal val="1"/>
              <c:showCatName val="0"/>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C-D950-4D50-9068-D9DECEB13578}"/>
                </c:ext>
              </c:extLst>
            </c:dLbl>
            <c:dLbl>
              <c:idx val="11"/>
              <c:layout>
                <c:manualLayout>
                  <c:x val="-1.7187500000000116E-2"/>
                  <c:y val="-4.2187497404804541E-2"/>
                </c:manualLayout>
              </c:layout>
              <c:showLegendKey val="0"/>
              <c:showVal val="1"/>
              <c:showCatName val="0"/>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D-D950-4D50-9068-D9DECEB13578}"/>
                </c:ext>
              </c:extLst>
            </c:dLbl>
            <c:spPr>
              <a:noFill/>
              <a:ln>
                <a:noFill/>
              </a:ln>
              <a:effectLst/>
            </c:spPr>
            <c:txPr>
              <a:bodyPr rot="0" spcFirstLastPara="1" vertOverflow="ellipsis" vert="horz" wrap="square" lIns="38100" tIns="19050" rIns="38100" bIns="19050" anchor="t" anchorCtr="1">
                <a:spAutoFit/>
              </a:bodyPr>
              <a:lstStyle/>
              <a:p>
                <a:pPr>
                  <a:defRPr sz="1197"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numRef>
              <c:f>Sheet1!$A$2:$A$13</c:f>
              <c:numCache>
                <c:formatCode>General</c:formatCode>
                <c:ptCount val="12"/>
                <c:pt idx="0">
                  <c:v>1</c:v>
                </c:pt>
                <c:pt idx="1">
                  <c:v>2</c:v>
                </c:pt>
                <c:pt idx="2">
                  <c:v>3</c:v>
                </c:pt>
                <c:pt idx="3">
                  <c:v>4</c:v>
                </c:pt>
                <c:pt idx="4">
                  <c:v>5</c:v>
                </c:pt>
                <c:pt idx="5">
                  <c:v>6</c:v>
                </c:pt>
                <c:pt idx="6">
                  <c:v>7</c:v>
                </c:pt>
                <c:pt idx="7">
                  <c:v>8</c:v>
                </c:pt>
                <c:pt idx="8">
                  <c:v>9</c:v>
                </c:pt>
                <c:pt idx="9">
                  <c:v>10</c:v>
                </c:pt>
                <c:pt idx="10">
                  <c:v>11</c:v>
                </c:pt>
                <c:pt idx="11">
                  <c:v>12</c:v>
                </c:pt>
              </c:numCache>
            </c:numRef>
          </c:cat>
          <c:val>
            <c:numRef>
              <c:f>Sheet1!$B$2:$B$13</c:f>
              <c:numCache>
                <c:formatCode>"$"#,##0_);[Red]\("$"#,##0\)</c:formatCode>
                <c:ptCount val="12"/>
                <c:pt idx="0">
                  <c:v>10</c:v>
                </c:pt>
                <c:pt idx="1">
                  <c:v>11</c:v>
                </c:pt>
                <c:pt idx="2">
                  <c:v>11</c:v>
                </c:pt>
                <c:pt idx="3">
                  <c:v>9</c:v>
                </c:pt>
                <c:pt idx="4">
                  <c:v>8</c:v>
                </c:pt>
                <c:pt idx="5">
                  <c:v>7</c:v>
                </c:pt>
                <c:pt idx="6">
                  <c:v>11</c:v>
                </c:pt>
                <c:pt idx="7">
                  <c:v>12</c:v>
                </c:pt>
                <c:pt idx="8">
                  <c:v>13</c:v>
                </c:pt>
                <c:pt idx="9">
                  <c:v>8</c:v>
                </c:pt>
                <c:pt idx="10">
                  <c:v>8</c:v>
                </c:pt>
                <c:pt idx="11">
                  <c:v>10</c:v>
                </c:pt>
              </c:numCache>
            </c:numRef>
          </c:val>
          <c:smooth val="0"/>
          <c:extLst>
            <c:ext xmlns:c16="http://schemas.microsoft.com/office/drawing/2014/chart" uri="{C3380CC4-5D6E-409C-BE32-E72D297353CC}">
              <c16:uniqueId val="{00000000-D950-4D50-9068-D9DECEB13578}"/>
            </c:ext>
          </c:extLst>
        </c:ser>
        <c:dLbls>
          <c:showLegendKey val="0"/>
          <c:showVal val="0"/>
          <c:showCatName val="0"/>
          <c:showSerName val="0"/>
          <c:showPercent val="0"/>
          <c:showBubbleSize val="0"/>
        </c:dLbls>
        <c:marker val="1"/>
        <c:smooth val="0"/>
        <c:axId val="1184213391"/>
        <c:axId val="1184213807"/>
      </c:lineChart>
      <c:catAx>
        <c:axId val="1184213391"/>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300" b="1" i="0" u="none" strike="noStrike" kern="1200" baseline="0">
                <a:solidFill>
                  <a:schemeClr val="tx1">
                    <a:lumMod val="65000"/>
                    <a:lumOff val="35000"/>
                  </a:schemeClr>
                </a:solidFill>
                <a:latin typeface="+mn-lt"/>
                <a:ea typeface="+mn-ea"/>
                <a:cs typeface="+mn-cs"/>
              </a:defRPr>
            </a:pPr>
            <a:endParaRPr lang="en-US"/>
          </a:p>
        </c:txPr>
        <c:crossAx val="1184213807"/>
        <c:crossesAt val="10"/>
        <c:auto val="1"/>
        <c:lblAlgn val="ctr"/>
        <c:lblOffset val="100"/>
        <c:noMultiLvlLbl val="0"/>
      </c:catAx>
      <c:valAx>
        <c:axId val="1184213807"/>
        <c:scaling>
          <c:orientation val="minMax"/>
        </c:scaling>
        <c:delete val="1"/>
        <c:axPos val="l"/>
        <c:majorGridlines>
          <c:spPr>
            <a:ln w="9525" cap="flat" cmpd="sng" algn="ctr">
              <a:solidFill>
                <a:schemeClr val="tx1">
                  <a:lumMod val="15000"/>
                  <a:lumOff val="85000"/>
                </a:schemeClr>
              </a:solidFill>
              <a:round/>
            </a:ln>
            <a:effectLst/>
          </c:spPr>
        </c:majorGridlines>
        <c:numFmt formatCode="&quot;$&quot;#,##0_);[Red]\(&quot;$&quot;#,##0\)" sourceLinked="1"/>
        <c:majorTickMark val="none"/>
        <c:minorTickMark val="none"/>
        <c:tickLblPos val="nextTo"/>
        <c:crossAx val="1184213391"/>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3169920" cy="481727"/>
          </a:xfrm>
          <a:prstGeom prst="rect">
            <a:avLst/>
          </a:prstGeom>
        </p:spPr>
        <p:txBody>
          <a:bodyPr vert="horz" lIns="96658" tIns="48329" rIns="96658" bIns="48329" rtlCol="0"/>
          <a:lstStyle>
            <a:lvl1pPr algn="l">
              <a:defRPr sz="1300"/>
            </a:lvl1pPr>
          </a:lstStyle>
          <a:p>
            <a:endParaRPr lang="en-US" dirty="0"/>
          </a:p>
        </p:txBody>
      </p:sp>
      <p:sp>
        <p:nvSpPr>
          <p:cNvPr id="3" name="Date Placeholder 2"/>
          <p:cNvSpPr>
            <a:spLocks noGrp="1"/>
          </p:cNvSpPr>
          <p:nvPr>
            <p:ph type="dt" sz="quarter" idx="1"/>
          </p:nvPr>
        </p:nvSpPr>
        <p:spPr>
          <a:xfrm>
            <a:off x="4143586" y="1"/>
            <a:ext cx="3169920" cy="481727"/>
          </a:xfrm>
          <a:prstGeom prst="rect">
            <a:avLst/>
          </a:prstGeom>
        </p:spPr>
        <p:txBody>
          <a:bodyPr vert="horz" lIns="96658" tIns="48329" rIns="96658" bIns="48329" rtlCol="0"/>
          <a:lstStyle>
            <a:lvl1pPr algn="r">
              <a:defRPr sz="1300"/>
            </a:lvl1pPr>
          </a:lstStyle>
          <a:p>
            <a:fld id="{AF127B3F-52EB-4BB2-9044-B0572D02578E}" type="datetimeFigureOut">
              <a:rPr lang="en-US" smtClean="0"/>
              <a:t>1/15/2021</a:t>
            </a:fld>
            <a:endParaRPr lang="en-US" dirty="0"/>
          </a:p>
        </p:txBody>
      </p:sp>
      <p:sp>
        <p:nvSpPr>
          <p:cNvPr id="4" name="Footer Placeholder 3"/>
          <p:cNvSpPr>
            <a:spLocks noGrp="1"/>
          </p:cNvSpPr>
          <p:nvPr>
            <p:ph type="ftr" sz="quarter" idx="2"/>
          </p:nvPr>
        </p:nvSpPr>
        <p:spPr>
          <a:xfrm>
            <a:off x="0" y="9119475"/>
            <a:ext cx="3169920" cy="481726"/>
          </a:xfrm>
          <a:prstGeom prst="rect">
            <a:avLst/>
          </a:prstGeom>
        </p:spPr>
        <p:txBody>
          <a:bodyPr vert="horz" lIns="96658" tIns="48329" rIns="96658" bIns="48329" rtlCol="0" anchor="b"/>
          <a:lstStyle>
            <a:lvl1pPr algn="l">
              <a:defRPr sz="1300"/>
            </a:lvl1pPr>
          </a:lstStyle>
          <a:p>
            <a:endParaRPr lang="en-US" dirty="0"/>
          </a:p>
        </p:txBody>
      </p:sp>
      <p:sp>
        <p:nvSpPr>
          <p:cNvPr id="5" name="Slide Number Placeholder 4"/>
          <p:cNvSpPr>
            <a:spLocks noGrp="1"/>
          </p:cNvSpPr>
          <p:nvPr>
            <p:ph type="sldNum" sz="quarter" idx="3"/>
          </p:nvPr>
        </p:nvSpPr>
        <p:spPr>
          <a:xfrm>
            <a:off x="4143586" y="9119475"/>
            <a:ext cx="3169920" cy="481726"/>
          </a:xfrm>
          <a:prstGeom prst="rect">
            <a:avLst/>
          </a:prstGeom>
        </p:spPr>
        <p:txBody>
          <a:bodyPr vert="horz" lIns="96658" tIns="48329" rIns="96658" bIns="48329" rtlCol="0" anchor="b"/>
          <a:lstStyle>
            <a:lvl1pPr algn="r">
              <a:defRPr sz="1300"/>
            </a:lvl1pPr>
          </a:lstStyle>
          <a:p>
            <a:fld id="{FC36DBE7-C364-431D-9169-82988BD00CCE}" type="slidenum">
              <a:rPr lang="en-US" smtClean="0"/>
              <a:t>‹#›</a:t>
            </a:fld>
            <a:endParaRPr lang="en-US" dirty="0"/>
          </a:p>
        </p:txBody>
      </p:sp>
    </p:spTree>
    <p:extLst>
      <p:ext uri="{BB962C8B-B14F-4D97-AF65-F5344CB8AC3E}">
        <p14:creationId xmlns:p14="http://schemas.microsoft.com/office/powerpoint/2010/main" val="364553163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3169920" cy="481727"/>
          </a:xfrm>
          <a:prstGeom prst="rect">
            <a:avLst/>
          </a:prstGeom>
        </p:spPr>
        <p:txBody>
          <a:bodyPr vert="horz" lIns="96658" tIns="48329" rIns="96658" bIns="48329" rtlCol="0"/>
          <a:lstStyle>
            <a:lvl1pPr algn="l">
              <a:defRPr sz="1300"/>
            </a:lvl1pPr>
          </a:lstStyle>
          <a:p>
            <a:endParaRPr lang="en-US" dirty="0"/>
          </a:p>
        </p:txBody>
      </p:sp>
      <p:sp>
        <p:nvSpPr>
          <p:cNvPr id="3" name="Date Placeholder 2"/>
          <p:cNvSpPr>
            <a:spLocks noGrp="1"/>
          </p:cNvSpPr>
          <p:nvPr>
            <p:ph type="dt" idx="1"/>
          </p:nvPr>
        </p:nvSpPr>
        <p:spPr>
          <a:xfrm>
            <a:off x="4143586" y="1"/>
            <a:ext cx="3169920" cy="481727"/>
          </a:xfrm>
          <a:prstGeom prst="rect">
            <a:avLst/>
          </a:prstGeom>
        </p:spPr>
        <p:txBody>
          <a:bodyPr vert="horz" lIns="96658" tIns="48329" rIns="96658" bIns="48329" rtlCol="0"/>
          <a:lstStyle>
            <a:lvl1pPr algn="r">
              <a:defRPr sz="1300"/>
            </a:lvl1pPr>
          </a:lstStyle>
          <a:p>
            <a:fld id="{2E8EF6CE-F30F-48FE-8E58-973C24AEC1FB}" type="datetimeFigureOut">
              <a:rPr lang="en-US" smtClean="0"/>
              <a:t>1/15/2021</a:t>
            </a:fld>
            <a:endParaRPr lang="en-US" dirty="0"/>
          </a:p>
        </p:txBody>
      </p:sp>
      <p:sp>
        <p:nvSpPr>
          <p:cNvPr id="4" name="Slide Image Placeholder 3"/>
          <p:cNvSpPr>
            <a:spLocks noGrp="1" noRot="1" noChangeAspect="1"/>
          </p:cNvSpPr>
          <p:nvPr>
            <p:ph type="sldImg" idx="2"/>
          </p:nvPr>
        </p:nvSpPr>
        <p:spPr>
          <a:xfrm>
            <a:off x="777875" y="1200150"/>
            <a:ext cx="5759450" cy="3240088"/>
          </a:xfrm>
          <a:prstGeom prst="rect">
            <a:avLst/>
          </a:prstGeom>
          <a:noFill/>
          <a:ln w="12700">
            <a:solidFill>
              <a:prstClr val="black"/>
            </a:solidFill>
          </a:ln>
        </p:spPr>
        <p:txBody>
          <a:bodyPr vert="horz" lIns="96658" tIns="48329" rIns="96658" bIns="48329" rtlCol="0" anchor="ctr"/>
          <a:lstStyle/>
          <a:p>
            <a:endParaRPr lang="en-US" dirty="0"/>
          </a:p>
        </p:txBody>
      </p:sp>
      <p:sp>
        <p:nvSpPr>
          <p:cNvPr id="5" name="Notes Placeholder 4"/>
          <p:cNvSpPr>
            <a:spLocks noGrp="1"/>
          </p:cNvSpPr>
          <p:nvPr>
            <p:ph type="body" sz="quarter" idx="3"/>
          </p:nvPr>
        </p:nvSpPr>
        <p:spPr>
          <a:xfrm>
            <a:off x="731521" y="4620577"/>
            <a:ext cx="5852159" cy="3780473"/>
          </a:xfrm>
          <a:prstGeom prst="rect">
            <a:avLst/>
          </a:prstGeom>
        </p:spPr>
        <p:txBody>
          <a:bodyPr vert="horz" lIns="96658" tIns="48329" rIns="96658" bIns="48329"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119475"/>
            <a:ext cx="3169920" cy="481726"/>
          </a:xfrm>
          <a:prstGeom prst="rect">
            <a:avLst/>
          </a:prstGeom>
        </p:spPr>
        <p:txBody>
          <a:bodyPr vert="horz" lIns="96658" tIns="48329" rIns="96658" bIns="48329" rtlCol="0" anchor="b"/>
          <a:lstStyle>
            <a:lvl1pPr algn="l">
              <a:defRPr sz="1300"/>
            </a:lvl1pPr>
          </a:lstStyle>
          <a:p>
            <a:endParaRPr lang="en-US" dirty="0"/>
          </a:p>
        </p:txBody>
      </p:sp>
      <p:sp>
        <p:nvSpPr>
          <p:cNvPr id="7" name="Slide Number Placeholder 6"/>
          <p:cNvSpPr>
            <a:spLocks noGrp="1"/>
          </p:cNvSpPr>
          <p:nvPr>
            <p:ph type="sldNum" sz="quarter" idx="5"/>
          </p:nvPr>
        </p:nvSpPr>
        <p:spPr>
          <a:xfrm>
            <a:off x="4143586" y="9119475"/>
            <a:ext cx="3169920" cy="481726"/>
          </a:xfrm>
          <a:prstGeom prst="rect">
            <a:avLst/>
          </a:prstGeom>
        </p:spPr>
        <p:txBody>
          <a:bodyPr vert="horz" lIns="96658" tIns="48329" rIns="96658" bIns="48329" rtlCol="0" anchor="b"/>
          <a:lstStyle>
            <a:lvl1pPr algn="r">
              <a:defRPr sz="1300"/>
            </a:lvl1pPr>
          </a:lstStyle>
          <a:p>
            <a:fld id="{BAB04EA2-8069-4F6F-8A1B-4CB7D01F3552}" type="slidenum">
              <a:rPr lang="en-US" smtClean="0"/>
              <a:t>‹#›</a:t>
            </a:fld>
            <a:endParaRPr lang="en-US" dirty="0"/>
          </a:p>
        </p:txBody>
      </p:sp>
    </p:spTree>
    <p:extLst>
      <p:ext uri="{BB962C8B-B14F-4D97-AF65-F5344CB8AC3E}">
        <p14:creationId xmlns:p14="http://schemas.microsoft.com/office/powerpoint/2010/main" val="178249797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14370">
              <a:defRPr/>
            </a:pPr>
            <a:r>
              <a:rPr lang="en-US" i="0" dirty="0" smtClean="0"/>
              <a:t>Thank</a:t>
            </a:r>
            <a:r>
              <a:rPr lang="en-US" i="0" baseline="0" dirty="0" smtClean="0"/>
              <a:t> you for attending today’s Charting the Course Forward webinar that’s specifically designed and developed for you by Security Benefit </a:t>
            </a:r>
            <a:r>
              <a:rPr lang="en-US" i="0" baseline="0" dirty="0" smtClean="0"/>
              <a:t>.</a:t>
            </a:r>
            <a:endParaRPr lang="en-US" i="0" baseline="0" dirty="0" smtClean="0"/>
          </a:p>
          <a:p>
            <a:endParaRPr lang="en-US" dirty="0"/>
          </a:p>
        </p:txBody>
      </p:sp>
      <p:sp>
        <p:nvSpPr>
          <p:cNvPr id="4" name="Slide Number Placeholder 3"/>
          <p:cNvSpPr>
            <a:spLocks noGrp="1"/>
          </p:cNvSpPr>
          <p:nvPr>
            <p:ph type="sldNum" sz="quarter" idx="10"/>
          </p:nvPr>
        </p:nvSpPr>
        <p:spPr/>
        <p:txBody>
          <a:bodyPr/>
          <a:lstStyle/>
          <a:p>
            <a:pPr defTabSz="457185">
              <a:defRPr/>
            </a:pPr>
            <a:fld id="{BAB04EA2-8069-4F6F-8A1B-4CB7D01F3552}" type="slidenum">
              <a:rPr lang="en-US" sz="1100">
                <a:solidFill>
                  <a:prstClr val="black"/>
                </a:solidFill>
                <a:latin typeface="Calibri" panose="020F0502020204030204"/>
              </a:rPr>
              <a:pPr defTabSz="457185">
                <a:defRPr/>
              </a:pPr>
              <a:t>1</a:t>
            </a:fld>
            <a:endParaRPr lang="en-US" sz="1100" dirty="0">
              <a:solidFill>
                <a:prstClr val="black"/>
              </a:solidFill>
              <a:latin typeface="Calibri" panose="020F0502020204030204"/>
            </a:endParaRPr>
          </a:p>
        </p:txBody>
      </p:sp>
    </p:spTree>
    <p:extLst>
      <p:ext uri="{BB962C8B-B14F-4D97-AF65-F5344CB8AC3E}">
        <p14:creationId xmlns:p14="http://schemas.microsoft.com/office/powerpoint/2010/main" val="39083421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AB04EA2-8069-4F6F-8A1B-4CB7D01F3552}" type="slidenum">
              <a:rPr lang="en-US" smtClean="0"/>
              <a:t>2</a:t>
            </a:fld>
            <a:endParaRPr lang="en-US" dirty="0"/>
          </a:p>
        </p:txBody>
      </p:sp>
    </p:spTree>
    <p:extLst>
      <p:ext uri="{BB962C8B-B14F-4D97-AF65-F5344CB8AC3E}">
        <p14:creationId xmlns:p14="http://schemas.microsoft.com/office/powerpoint/2010/main" val="25527045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AB04EA2-8069-4F6F-8A1B-4CB7D01F3552}" type="slidenum">
              <a:rPr lang="en-US" smtClean="0"/>
              <a:t>3</a:t>
            </a:fld>
            <a:endParaRPr lang="en-US" dirty="0"/>
          </a:p>
        </p:txBody>
      </p:sp>
    </p:spTree>
    <p:extLst>
      <p:ext uri="{BB962C8B-B14F-4D97-AF65-F5344CB8AC3E}">
        <p14:creationId xmlns:p14="http://schemas.microsoft.com/office/powerpoint/2010/main" val="2758493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AB04EA2-8069-4F6F-8A1B-4CB7D01F3552}" type="slidenum">
              <a:rPr lang="en-US" smtClean="0"/>
              <a:t>4</a:t>
            </a:fld>
            <a:endParaRPr lang="en-US" dirty="0"/>
          </a:p>
        </p:txBody>
      </p:sp>
    </p:spTree>
    <p:extLst>
      <p:ext uri="{BB962C8B-B14F-4D97-AF65-F5344CB8AC3E}">
        <p14:creationId xmlns:p14="http://schemas.microsoft.com/office/powerpoint/2010/main" val="372310649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AB04EA2-8069-4F6F-8A1B-4CB7D01F3552}" type="slidenum">
              <a:rPr lang="en-US" smtClean="0"/>
              <a:t>5</a:t>
            </a:fld>
            <a:endParaRPr lang="en-US" dirty="0"/>
          </a:p>
        </p:txBody>
      </p:sp>
    </p:spTree>
    <p:extLst>
      <p:ext uri="{BB962C8B-B14F-4D97-AF65-F5344CB8AC3E}">
        <p14:creationId xmlns:p14="http://schemas.microsoft.com/office/powerpoint/2010/main" val="34069725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AB04EA2-8069-4F6F-8A1B-4CB7D01F3552}" type="slidenum">
              <a:rPr lang="en-US" smtClean="0"/>
              <a:t>6</a:t>
            </a:fld>
            <a:endParaRPr lang="en-US" dirty="0"/>
          </a:p>
        </p:txBody>
      </p:sp>
    </p:spTree>
    <p:extLst>
      <p:ext uri="{BB962C8B-B14F-4D97-AF65-F5344CB8AC3E}">
        <p14:creationId xmlns:p14="http://schemas.microsoft.com/office/powerpoint/2010/main" val="4663505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AB04EA2-8069-4F6F-8A1B-4CB7D01F3552}" type="slidenum">
              <a:rPr lang="en-US" smtClean="0"/>
              <a:t>7</a:t>
            </a:fld>
            <a:endParaRPr lang="en-US" dirty="0"/>
          </a:p>
        </p:txBody>
      </p:sp>
    </p:spTree>
    <p:extLst>
      <p:ext uri="{BB962C8B-B14F-4D97-AF65-F5344CB8AC3E}">
        <p14:creationId xmlns:p14="http://schemas.microsoft.com/office/powerpoint/2010/main" val="14801510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AB04EA2-8069-4F6F-8A1B-4CB7D01F3552}" type="slidenum">
              <a:rPr lang="en-US" smtClean="0"/>
              <a:t>8</a:t>
            </a:fld>
            <a:endParaRPr lang="en-US" dirty="0"/>
          </a:p>
        </p:txBody>
      </p:sp>
    </p:spTree>
    <p:extLst>
      <p:ext uri="{BB962C8B-B14F-4D97-AF65-F5344CB8AC3E}">
        <p14:creationId xmlns:p14="http://schemas.microsoft.com/office/powerpoint/2010/main" val="236379117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AB04EA2-8069-4F6F-8A1B-4CB7D01F3552}" type="slidenum">
              <a:rPr lang="en-US" smtClean="0"/>
              <a:t>9</a:t>
            </a:fld>
            <a:endParaRPr lang="en-US" dirty="0"/>
          </a:p>
        </p:txBody>
      </p:sp>
    </p:spTree>
    <p:extLst>
      <p:ext uri="{BB962C8B-B14F-4D97-AF65-F5344CB8AC3E}">
        <p14:creationId xmlns:p14="http://schemas.microsoft.com/office/powerpoint/2010/main" val="73065807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AB04EA2-8069-4F6F-8A1B-4CB7D01F3552}" type="slidenum">
              <a:rPr lang="en-US" smtClean="0"/>
              <a:t>10</a:t>
            </a:fld>
            <a:endParaRPr lang="en-US" dirty="0"/>
          </a:p>
        </p:txBody>
      </p:sp>
    </p:spTree>
    <p:extLst>
      <p:ext uri="{BB962C8B-B14F-4D97-AF65-F5344CB8AC3E}">
        <p14:creationId xmlns:p14="http://schemas.microsoft.com/office/powerpoint/2010/main" val="41593107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AB04EA2-8069-4F6F-8A1B-4CB7D01F3552}" type="slidenum">
              <a:rPr lang="en-US" smtClean="0"/>
              <a:t>11</a:t>
            </a:fld>
            <a:endParaRPr lang="en-US" dirty="0"/>
          </a:p>
        </p:txBody>
      </p:sp>
    </p:spTree>
    <p:extLst>
      <p:ext uri="{BB962C8B-B14F-4D97-AF65-F5344CB8AC3E}">
        <p14:creationId xmlns:p14="http://schemas.microsoft.com/office/powerpoint/2010/main" val="23238864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AB04EA2-8069-4F6F-8A1B-4CB7D01F3552}" type="slidenum">
              <a:rPr lang="en-US" smtClean="0"/>
              <a:t>12</a:t>
            </a:fld>
            <a:endParaRPr lang="en-US" dirty="0"/>
          </a:p>
        </p:txBody>
      </p:sp>
    </p:spTree>
    <p:extLst>
      <p:ext uri="{BB962C8B-B14F-4D97-AF65-F5344CB8AC3E}">
        <p14:creationId xmlns:p14="http://schemas.microsoft.com/office/powerpoint/2010/main" val="311115076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AB04EA2-8069-4F6F-8A1B-4CB7D01F3552}" type="slidenum">
              <a:rPr lang="en-US" smtClean="0"/>
              <a:t>13</a:t>
            </a:fld>
            <a:endParaRPr lang="en-US" dirty="0"/>
          </a:p>
        </p:txBody>
      </p:sp>
    </p:spTree>
    <p:extLst>
      <p:ext uri="{BB962C8B-B14F-4D97-AF65-F5344CB8AC3E}">
        <p14:creationId xmlns:p14="http://schemas.microsoft.com/office/powerpoint/2010/main" val="36112446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AB04EA2-8069-4F6F-8A1B-4CB7D01F3552}" type="slidenum">
              <a:rPr lang="en-US" smtClean="0"/>
              <a:t>14</a:t>
            </a:fld>
            <a:endParaRPr lang="en-US" dirty="0"/>
          </a:p>
        </p:txBody>
      </p:sp>
    </p:spTree>
    <p:extLst>
      <p:ext uri="{BB962C8B-B14F-4D97-AF65-F5344CB8AC3E}">
        <p14:creationId xmlns:p14="http://schemas.microsoft.com/office/powerpoint/2010/main" val="390009301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AB04EA2-8069-4F6F-8A1B-4CB7D01F3552}" type="slidenum">
              <a:rPr lang="en-US" smtClean="0"/>
              <a:t>15</a:t>
            </a:fld>
            <a:endParaRPr lang="en-US" dirty="0"/>
          </a:p>
        </p:txBody>
      </p:sp>
    </p:spTree>
    <p:extLst>
      <p:ext uri="{BB962C8B-B14F-4D97-AF65-F5344CB8AC3E}">
        <p14:creationId xmlns:p14="http://schemas.microsoft.com/office/powerpoint/2010/main" val="221701600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AB04EA2-8069-4F6F-8A1B-4CB7D01F3552}" type="slidenum">
              <a:rPr lang="en-US" smtClean="0"/>
              <a:t>16</a:t>
            </a:fld>
            <a:endParaRPr lang="en-US" dirty="0"/>
          </a:p>
        </p:txBody>
      </p:sp>
    </p:spTree>
    <p:extLst>
      <p:ext uri="{BB962C8B-B14F-4D97-AF65-F5344CB8AC3E}">
        <p14:creationId xmlns:p14="http://schemas.microsoft.com/office/powerpoint/2010/main" val="281214082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AB04EA2-8069-4F6F-8A1B-4CB7D01F3552}" type="slidenum">
              <a:rPr lang="en-US" smtClean="0"/>
              <a:t>17</a:t>
            </a:fld>
            <a:endParaRPr lang="en-US" dirty="0"/>
          </a:p>
        </p:txBody>
      </p:sp>
    </p:spTree>
    <p:extLst>
      <p:ext uri="{BB962C8B-B14F-4D97-AF65-F5344CB8AC3E}">
        <p14:creationId xmlns:p14="http://schemas.microsoft.com/office/powerpoint/2010/main" val="408894831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BAB04EA2-8069-4F6F-8A1B-4CB7D01F3552}" type="slidenum">
              <a:rPr kumimoji="0" lang="en-US" sz="13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18</a:t>
            </a:fld>
            <a:endParaRPr kumimoji="0" lang="en-US" sz="13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1714340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AB04EA2-8069-4F6F-8A1B-4CB7D01F3552}" type="slidenum">
              <a:rPr lang="en-US" smtClean="0"/>
              <a:t>19</a:t>
            </a:fld>
            <a:endParaRPr lang="en-US" dirty="0"/>
          </a:p>
        </p:txBody>
      </p:sp>
    </p:spTree>
    <p:extLst>
      <p:ext uri="{BB962C8B-B14F-4D97-AF65-F5344CB8AC3E}">
        <p14:creationId xmlns:p14="http://schemas.microsoft.com/office/powerpoint/2010/main" val="3794626893"/>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2.jpg"/><Relationship Id="rId1" Type="http://schemas.openxmlformats.org/officeDocument/2006/relationships/slideMaster" Target="../slideMasters/slideMaster2.xml"/><Relationship Id="rId4" Type="http://schemas.openxmlformats.org/officeDocument/2006/relationships/image" Target="../media/image7.png"/></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2.jpg"/><Relationship Id="rId1" Type="http://schemas.openxmlformats.org/officeDocument/2006/relationships/slideMaster" Target="../slideMasters/slideMaster2.xml"/><Relationship Id="rId4" Type="http://schemas.openxmlformats.org/officeDocument/2006/relationships/image" Target="../media/image11.png"/></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0.pn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4.png"/><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3.xml"/></Relationships>
</file>

<file path=ppt/slideLayouts/_rels/slideLayout5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5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5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5.jpg"/><Relationship Id="rId1" Type="http://schemas.openxmlformats.org/officeDocument/2006/relationships/slideMaster" Target="../slideMasters/slideMaster3.xml"/><Relationship Id="rId4" Type="http://schemas.openxmlformats.org/officeDocument/2006/relationships/image" Target="../media/image6.png"/></Relationships>
</file>

<file path=ppt/slideLayouts/_rels/slideLayout5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5.jpg"/><Relationship Id="rId1" Type="http://schemas.openxmlformats.org/officeDocument/2006/relationships/slideMaster" Target="../slideMasters/slideMaster3.xml"/><Relationship Id="rId4" Type="http://schemas.openxmlformats.org/officeDocument/2006/relationships/image" Target="../media/image11.png"/></Relationships>
</file>

<file path=ppt/slideLayouts/_rels/slideLayout5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0.png"/><Relationship Id="rId1" Type="http://schemas.openxmlformats.org/officeDocument/2006/relationships/slideMaster" Target="../slideMasters/slideMaster3.xml"/></Relationships>
</file>

<file path=ppt/slideLayouts/_rels/slideLayout5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Master" Target="../slideMasters/slideMaster3.xml"/></Relationships>
</file>

<file path=ppt/slideLayouts/_rels/slideLayout5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3.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3.xml"/></Relationships>
</file>

<file path=ppt/slideLayouts/_rels/slideLayout6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6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6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6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6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7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7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4.png"/><Relationship Id="rId1" Type="http://schemas.openxmlformats.org/officeDocument/2006/relationships/slideMaster" Target="../slideMasters/slideMaster3.xml"/></Relationships>
</file>

<file path=ppt/slideLayouts/_rels/slideLayout7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7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Master" Target="../slideMasters/slideMaster3.xml"/></Relationships>
</file>

<file path=ppt/slideLayouts/_rels/slideLayout7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3.xml"/></Relationships>
</file>

<file path=ppt/slideLayouts/_rels/slideLayout8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4.xml"/></Relationships>
</file>

<file path=ppt/slideLayouts/_rels/slideLayout8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8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8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Master" Target="../slideMasters/slideMaster4.xml"/></Relationships>
</file>

<file path=ppt/slideLayouts/_rels/slideLayout8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4.xml"/></Relationships>
</file>

<file path=ppt/slideLayouts/_rels/slideLayout8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4.xml"/></Relationships>
</file>

<file path=ppt/slideLayouts/_rels/slideLayout8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_rels/slideLayout8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_rels/slideLayout8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_rels/slideLayout8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_rels/slideLayout9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_rels/slideLayout9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_rels/slideLayout9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_rels/slideLayout9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_rels/slideLayout9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_rels/slideLayout9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_rels/slideLayout9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_rels/slideLayout9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_rels/slideLayout9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_rels/slideLayout9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_rels/slideLayout10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_rels/slideLayout10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4.png"/><Relationship Id="rId1" Type="http://schemas.openxmlformats.org/officeDocument/2006/relationships/slideMaster" Target="../slideMasters/slideMaster4.xml"/></Relationships>
</file>

<file path=ppt/slideLayouts/_rels/slideLayout10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png"/><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_White">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50981" y="6203392"/>
            <a:ext cx="2637155" cy="373255"/>
          </a:xfrm>
          <a:prstGeom prst="rect">
            <a:avLst/>
          </a:prstGeom>
        </p:spPr>
      </p:pic>
      <p:sp>
        <p:nvSpPr>
          <p:cNvPr id="10" name="Title 1"/>
          <p:cNvSpPr>
            <a:spLocks noGrp="1"/>
          </p:cNvSpPr>
          <p:nvPr>
            <p:ph type="ctrTitle"/>
          </p:nvPr>
        </p:nvSpPr>
        <p:spPr>
          <a:xfrm>
            <a:off x="650981" y="2174789"/>
            <a:ext cx="6367848" cy="1895347"/>
          </a:xfrm>
        </p:spPr>
        <p:txBody>
          <a:bodyPr anchor="b">
            <a:normAutofit/>
          </a:bodyPr>
          <a:lstStyle>
            <a:lvl1pPr algn="l">
              <a:defRPr sz="4800">
                <a:solidFill>
                  <a:schemeClr val="tx1"/>
                </a:solidFill>
                <a:latin typeface="Cambria" panose="02040503050406030204" pitchFamily="18" charset="0"/>
              </a:defRPr>
            </a:lvl1pPr>
          </a:lstStyle>
          <a:p>
            <a:r>
              <a:rPr lang="en-US" smtClean="0"/>
              <a:t>Click to edit Master title style</a:t>
            </a:r>
            <a:endParaRPr lang="en-US" dirty="0"/>
          </a:p>
        </p:txBody>
      </p:sp>
      <p:sp>
        <p:nvSpPr>
          <p:cNvPr id="11" name="Subtitle 2"/>
          <p:cNvSpPr>
            <a:spLocks noGrp="1"/>
          </p:cNvSpPr>
          <p:nvPr>
            <p:ph type="subTitle" idx="1" hasCustomPrompt="1"/>
          </p:nvPr>
        </p:nvSpPr>
        <p:spPr>
          <a:xfrm>
            <a:off x="650981" y="4162211"/>
            <a:ext cx="6367848" cy="1655762"/>
          </a:xfrm>
        </p:spPr>
        <p:txBody>
          <a:bodyPr>
            <a:normAutofit/>
          </a:bodyPr>
          <a:lstStyle>
            <a:lvl1pPr marL="0" indent="0" algn="l">
              <a:buNone/>
              <a:defRPr sz="1200">
                <a:solidFill>
                  <a:schemeClr val="tx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15" name="TextBox 14"/>
          <p:cNvSpPr txBox="1"/>
          <p:nvPr userDrawn="1"/>
        </p:nvSpPr>
        <p:spPr>
          <a:xfrm>
            <a:off x="608777" y="638525"/>
            <a:ext cx="3893063" cy="300082"/>
          </a:xfrm>
          <a:prstGeom prst="rect">
            <a:avLst/>
          </a:prstGeom>
          <a:noFill/>
        </p:spPr>
        <p:txBody>
          <a:bodyPr wrap="square" rtlCol="0">
            <a:spAutoFit/>
          </a:bodyPr>
          <a:lstStyle/>
          <a:p>
            <a:pPr>
              <a:lnSpc>
                <a:spcPct val="150000"/>
              </a:lnSpc>
            </a:pPr>
            <a:r>
              <a:rPr lang="en-US" sz="900" dirty="0" smtClean="0">
                <a:solidFill>
                  <a:schemeClr val="tx1"/>
                </a:solidFill>
                <a:latin typeface="Arial" panose="020B0604020202020204" pitchFamily="34" charset="0"/>
                <a:cs typeface="Arial" panose="020B0604020202020204" pitchFamily="34" charset="0"/>
              </a:rPr>
              <a:t>—</a:t>
            </a:r>
            <a:endParaRPr lang="en-US" sz="900" dirty="0">
              <a:solidFill>
                <a:schemeClr val="tx1"/>
              </a:solidFill>
              <a:latin typeface="Arial" panose="020B0604020202020204" pitchFamily="34" charset="0"/>
              <a:cs typeface="Arial" panose="020B0604020202020204" pitchFamily="34" charset="0"/>
            </a:endParaRPr>
          </a:p>
        </p:txBody>
      </p:sp>
      <p:sp>
        <p:nvSpPr>
          <p:cNvPr id="16" name="Text Placeholder 7"/>
          <p:cNvSpPr>
            <a:spLocks noGrp="1"/>
          </p:cNvSpPr>
          <p:nvPr>
            <p:ph type="body" sz="quarter" idx="10"/>
          </p:nvPr>
        </p:nvSpPr>
        <p:spPr>
          <a:xfrm>
            <a:off x="608777" y="926964"/>
            <a:ext cx="3905251" cy="293343"/>
          </a:xfrm>
        </p:spPr>
        <p:txBody>
          <a:bodyPr>
            <a:noAutofit/>
          </a:bodyPr>
          <a:lstStyle>
            <a:lvl1pPr marL="0" indent="0">
              <a:buNone/>
              <a:defRPr sz="900">
                <a:solidFill>
                  <a:schemeClr val="tx1"/>
                </a:solidFill>
                <a:latin typeface="Arial" panose="020B0604020202020204" pitchFamily="34" charset="0"/>
                <a:cs typeface="Arial" panose="020B060402020202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pPr lvl="0"/>
            <a:r>
              <a:rPr lang="en-US" smtClean="0"/>
              <a:t>Edit Master text styles</a:t>
            </a:r>
          </a:p>
        </p:txBody>
      </p:sp>
      <p:sp>
        <p:nvSpPr>
          <p:cNvPr id="17" name="Text Placeholder 7"/>
          <p:cNvSpPr>
            <a:spLocks noGrp="1"/>
          </p:cNvSpPr>
          <p:nvPr>
            <p:ph type="body" sz="quarter" idx="11" hasCustomPrompt="1"/>
          </p:nvPr>
        </p:nvSpPr>
        <p:spPr>
          <a:xfrm>
            <a:off x="608777" y="491368"/>
            <a:ext cx="3905251" cy="343520"/>
          </a:xfrm>
        </p:spPr>
        <p:txBody>
          <a:bodyPr>
            <a:noAutofit/>
          </a:bodyPr>
          <a:lstStyle>
            <a:lvl1pPr marL="0" indent="0">
              <a:buNone/>
              <a:defRPr sz="900">
                <a:solidFill>
                  <a:schemeClr val="tx1"/>
                </a:solidFill>
                <a:latin typeface="Arial" panose="020B0604020202020204" pitchFamily="34" charset="0"/>
                <a:cs typeface="Arial" panose="020B060402020202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pPr lvl="0"/>
            <a:r>
              <a:rPr lang="en-US" dirty="0" smtClean="0"/>
              <a:t>EDIT MASTER TEXT STYLES</a:t>
            </a:r>
          </a:p>
        </p:txBody>
      </p:sp>
      <p:pic>
        <p:nvPicPr>
          <p:cNvPr id="9" name="Picture 8"/>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0249650" y="0"/>
            <a:ext cx="1956418" cy="1047749"/>
          </a:xfrm>
          <a:prstGeom prst="rect">
            <a:avLst/>
          </a:prstGeom>
        </p:spPr>
      </p:pic>
    </p:spTree>
    <p:extLst>
      <p:ext uri="{BB962C8B-B14F-4D97-AF65-F5344CB8AC3E}">
        <p14:creationId xmlns:p14="http://schemas.microsoft.com/office/powerpoint/2010/main" val="1832737586"/>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_blu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06396" y="2174789"/>
            <a:ext cx="6367848" cy="1895347"/>
          </a:xfrm>
        </p:spPr>
        <p:txBody>
          <a:bodyPr anchor="b">
            <a:normAutofit/>
          </a:bodyPr>
          <a:lstStyle>
            <a:lvl1pPr algn="l">
              <a:defRPr sz="4800">
                <a:solidFill>
                  <a:schemeClr val="bg1"/>
                </a:solidFill>
                <a:latin typeface="Cambria" panose="02040503050406030204" pitchFamily="18" charset="0"/>
              </a:defRPr>
            </a:lvl1pPr>
          </a:lstStyle>
          <a:p>
            <a:r>
              <a:rPr lang="en-US" smtClean="0"/>
              <a:t>Click to edit Master title style</a:t>
            </a:r>
            <a:endParaRPr lang="en-US" dirty="0"/>
          </a:p>
        </p:txBody>
      </p:sp>
      <p:sp>
        <p:nvSpPr>
          <p:cNvPr id="3" name="Subtitle 2"/>
          <p:cNvSpPr>
            <a:spLocks noGrp="1"/>
          </p:cNvSpPr>
          <p:nvPr>
            <p:ph type="subTitle" idx="1" hasCustomPrompt="1"/>
          </p:nvPr>
        </p:nvSpPr>
        <p:spPr>
          <a:xfrm>
            <a:off x="606396" y="4162211"/>
            <a:ext cx="6367848" cy="1655762"/>
          </a:xfrm>
        </p:spPr>
        <p:txBody>
          <a:bodyPr>
            <a:normAutofit/>
          </a:bodyPr>
          <a:lstStyle>
            <a:lvl1pPr marL="0" indent="0" algn="l">
              <a:buNone/>
              <a:defRPr sz="120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pic>
        <p:nvPicPr>
          <p:cNvPr id="9" name="Pictur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06396" y="6203391"/>
            <a:ext cx="2637162" cy="373256"/>
          </a:xfrm>
          <a:prstGeom prst="rect">
            <a:avLst/>
          </a:prstGeom>
        </p:spPr>
      </p:pic>
      <p:sp>
        <p:nvSpPr>
          <p:cNvPr id="10" name="TextBox 9"/>
          <p:cNvSpPr txBox="1"/>
          <p:nvPr userDrawn="1"/>
        </p:nvSpPr>
        <p:spPr>
          <a:xfrm>
            <a:off x="606396" y="638525"/>
            <a:ext cx="3893063" cy="300082"/>
          </a:xfrm>
          <a:prstGeom prst="rect">
            <a:avLst/>
          </a:prstGeom>
          <a:noFill/>
        </p:spPr>
        <p:txBody>
          <a:bodyPr wrap="square" rtlCol="0">
            <a:spAutoFit/>
          </a:bodyPr>
          <a:lstStyle/>
          <a:p>
            <a:pPr>
              <a:lnSpc>
                <a:spcPct val="150000"/>
              </a:lnSpc>
            </a:pPr>
            <a:r>
              <a:rPr lang="en-US" sz="900" dirty="0" smtClean="0">
                <a:solidFill>
                  <a:schemeClr val="bg1"/>
                </a:solidFill>
                <a:latin typeface="Arial" panose="020B0604020202020204" pitchFamily="34" charset="0"/>
                <a:cs typeface="Arial" panose="020B0604020202020204" pitchFamily="34" charset="0"/>
              </a:rPr>
              <a:t>—</a:t>
            </a:r>
            <a:endParaRPr lang="en-US" sz="900" dirty="0">
              <a:solidFill>
                <a:schemeClr val="bg1"/>
              </a:solidFill>
              <a:latin typeface="Arial" panose="020B0604020202020204" pitchFamily="34" charset="0"/>
              <a:cs typeface="Arial" panose="020B0604020202020204" pitchFamily="34" charset="0"/>
            </a:endParaRPr>
          </a:p>
        </p:txBody>
      </p:sp>
      <p:pic>
        <p:nvPicPr>
          <p:cNvPr id="6" name="Picture 5"/>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0249650" y="0"/>
            <a:ext cx="1956418" cy="1047750"/>
          </a:xfrm>
          <a:prstGeom prst="rect">
            <a:avLst/>
          </a:prstGeom>
        </p:spPr>
      </p:pic>
      <p:sp>
        <p:nvSpPr>
          <p:cNvPr id="8" name="Text Placeholder 7"/>
          <p:cNvSpPr>
            <a:spLocks noGrp="1"/>
          </p:cNvSpPr>
          <p:nvPr>
            <p:ph type="body" sz="quarter" idx="10"/>
          </p:nvPr>
        </p:nvSpPr>
        <p:spPr>
          <a:xfrm>
            <a:off x="606396" y="926964"/>
            <a:ext cx="3905251" cy="293343"/>
          </a:xfrm>
        </p:spPr>
        <p:txBody>
          <a:bodyPr>
            <a:noAutofit/>
          </a:bodyPr>
          <a:lstStyle>
            <a:lvl1pPr marL="0" indent="0">
              <a:buNone/>
              <a:defRPr sz="900">
                <a:solidFill>
                  <a:schemeClr val="bg1"/>
                </a:solidFill>
                <a:latin typeface="Arial" panose="020B0604020202020204" pitchFamily="34" charset="0"/>
                <a:cs typeface="Arial" panose="020B060402020202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pPr lvl="0"/>
            <a:r>
              <a:rPr lang="en-US" smtClean="0"/>
              <a:t>Edit Master text styles</a:t>
            </a:r>
          </a:p>
        </p:txBody>
      </p:sp>
      <p:sp>
        <p:nvSpPr>
          <p:cNvPr id="12" name="Text Placeholder 7"/>
          <p:cNvSpPr>
            <a:spLocks noGrp="1"/>
          </p:cNvSpPr>
          <p:nvPr>
            <p:ph type="body" sz="quarter" idx="11" hasCustomPrompt="1"/>
          </p:nvPr>
        </p:nvSpPr>
        <p:spPr>
          <a:xfrm>
            <a:off x="606396" y="491368"/>
            <a:ext cx="3905251" cy="343520"/>
          </a:xfrm>
        </p:spPr>
        <p:txBody>
          <a:bodyPr>
            <a:noAutofit/>
          </a:bodyPr>
          <a:lstStyle>
            <a:lvl1pPr marL="0" indent="0">
              <a:buNone/>
              <a:defRPr sz="900">
                <a:solidFill>
                  <a:schemeClr val="bg1"/>
                </a:solidFill>
                <a:latin typeface="Arial" panose="020B0604020202020204" pitchFamily="34" charset="0"/>
                <a:cs typeface="Arial" panose="020B060402020202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pPr lvl="0"/>
            <a:r>
              <a:rPr lang="en-US" dirty="0" smtClean="0"/>
              <a:t>EDIT MASTER TEXT STYLES</a:t>
            </a:r>
          </a:p>
        </p:txBody>
      </p:sp>
    </p:spTree>
    <p:extLst>
      <p:ext uri="{BB962C8B-B14F-4D97-AF65-F5344CB8AC3E}">
        <p14:creationId xmlns:p14="http://schemas.microsoft.com/office/powerpoint/2010/main" val="23681221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ransition Slide_White">
    <p:spTree>
      <p:nvGrpSpPr>
        <p:cNvPr id="1" name=""/>
        <p:cNvGrpSpPr/>
        <p:nvPr/>
      </p:nvGrpSpPr>
      <p:grpSpPr>
        <a:xfrm>
          <a:off x="0" y="0"/>
          <a:ext cx="0" cy="0"/>
          <a:chOff x="0" y="0"/>
          <a:chExt cx="0" cy="0"/>
        </a:xfrm>
      </p:grpSpPr>
      <p:sp>
        <p:nvSpPr>
          <p:cNvPr id="10" name="Title 1"/>
          <p:cNvSpPr>
            <a:spLocks noGrp="1"/>
          </p:cNvSpPr>
          <p:nvPr>
            <p:ph type="ctrTitle"/>
          </p:nvPr>
        </p:nvSpPr>
        <p:spPr>
          <a:xfrm>
            <a:off x="650981" y="2174789"/>
            <a:ext cx="6367848" cy="1895347"/>
          </a:xfrm>
        </p:spPr>
        <p:txBody>
          <a:bodyPr anchor="b">
            <a:normAutofit/>
          </a:bodyPr>
          <a:lstStyle>
            <a:lvl1pPr algn="l">
              <a:defRPr sz="4800">
                <a:solidFill>
                  <a:schemeClr val="tx1"/>
                </a:solidFill>
                <a:latin typeface="Cambria" panose="02040503050406030204" pitchFamily="18" charset="0"/>
              </a:defRPr>
            </a:lvl1pPr>
          </a:lstStyle>
          <a:p>
            <a:r>
              <a:rPr lang="en-US" smtClean="0"/>
              <a:t>Click to edit Master title style</a:t>
            </a:r>
            <a:endParaRPr lang="en-US" dirty="0"/>
          </a:p>
        </p:txBody>
      </p:sp>
      <p:pic>
        <p:nvPicPr>
          <p:cNvPr id="9" name="Picture 8"/>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249650" y="0"/>
            <a:ext cx="1956418" cy="1047749"/>
          </a:xfrm>
          <a:prstGeom prst="rect">
            <a:avLst/>
          </a:prstGeom>
        </p:spPr>
      </p:pic>
      <p:sp>
        <p:nvSpPr>
          <p:cNvPr id="12" name="Footer Placeholder 4"/>
          <p:cNvSpPr>
            <a:spLocks noGrp="1"/>
          </p:cNvSpPr>
          <p:nvPr>
            <p:ph type="ftr" sz="quarter" idx="11"/>
          </p:nvPr>
        </p:nvSpPr>
        <p:spPr>
          <a:xfrm>
            <a:off x="4038600" y="6213924"/>
            <a:ext cx="4114800" cy="266857"/>
          </a:xfrm>
          <a:prstGeom prst="rect">
            <a:avLst/>
          </a:prstGeom>
        </p:spPr>
        <p:txBody>
          <a:bodyPr/>
          <a:lstStyle>
            <a:lvl1pPr>
              <a:defRPr>
                <a:solidFill>
                  <a:schemeClr val="bg1">
                    <a:lumMod val="50000"/>
                  </a:schemeClr>
                </a:solidFill>
                <a:latin typeface="Arial" panose="020B0604020202020204" pitchFamily="34" charset="0"/>
                <a:cs typeface="Arial" panose="020B0604020202020204" pitchFamily="34" charset="0"/>
              </a:defRPr>
            </a:lvl1pPr>
          </a:lstStyle>
          <a:p>
            <a:endParaRPr lang="en-US" dirty="0"/>
          </a:p>
        </p:txBody>
      </p:sp>
      <p:sp>
        <p:nvSpPr>
          <p:cNvPr id="13" name="Slide Number Placeholder 5"/>
          <p:cNvSpPr>
            <a:spLocks noGrp="1"/>
          </p:cNvSpPr>
          <p:nvPr>
            <p:ph type="sldNum" sz="quarter" idx="4"/>
          </p:nvPr>
        </p:nvSpPr>
        <p:spPr>
          <a:xfrm>
            <a:off x="8811768" y="6213924"/>
            <a:ext cx="2743200" cy="266858"/>
          </a:xfrm>
          <a:prstGeom prst="rect">
            <a:avLst/>
          </a:prstGeom>
        </p:spPr>
        <p:txBody>
          <a:bodyPr vert="horz" lIns="91440" tIns="45720" rIns="91440" bIns="45720" rtlCol="0" anchor="ctr"/>
          <a:lstStyle>
            <a:lvl1pPr algn="r">
              <a:defRPr sz="800">
                <a:solidFill>
                  <a:schemeClr val="bg1">
                    <a:lumMod val="50000"/>
                  </a:schemeClr>
                </a:solidFill>
                <a:latin typeface="Arial" panose="020B0604020202020204" pitchFamily="34" charset="0"/>
                <a:cs typeface="Arial" panose="020B0604020202020204" pitchFamily="34" charset="0"/>
              </a:defRPr>
            </a:lvl1pPr>
          </a:lstStyle>
          <a:p>
            <a:fld id="{D0C23CAC-3615-4471-B9FB-AB376FAFF36C}" type="slidenum">
              <a:rPr lang="en-US" smtClean="0"/>
              <a:pPr/>
              <a:t>‹#›</a:t>
            </a:fld>
            <a:endParaRPr lang="en-US" dirty="0"/>
          </a:p>
        </p:txBody>
      </p:sp>
      <p:pic>
        <p:nvPicPr>
          <p:cNvPr id="14" name="Picture 1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Tree>
    <p:extLst>
      <p:ext uri="{BB962C8B-B14F-4D97-AF65-F5344CB8AC3E}">
        <p14:creationId xmlns:p14="http://schemas.microsoft.com/office/powerpoint/2010/main" val="2642359598"/>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ransition slide_blu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06396" y="2174789"/>
            <a:ext cx="6367848" cy="1895347"/>
          </a:xfrm>
        </p:spPr>
        <p:txBody>
          <a:bodyPr anchor="b">
            <a:normAutofit/>
          </a:bodyPr>
          <a:lstStyle>
            <a:lvl1pPr algn="l">
              <a:defRPr sz="4800">
                <a:solidFill>
                  <a:schemeClr val="bg1"/>
                </a:solidFill>
                <a:latin typeface="Cambria" panose="02040503050406030204" pitchFamily="18" charset="0"/>
              </a:defRPr>
            </a:lvl1pPr>
          </a:lstStyle>
          <a:p>
            <a:r>
              <a:rPr lang="en-US" smtClean="0"/>
              <a:t>Click to edit Master title style</a:t>
            </a:r>
            <a:endParaRPr lang="en-US" dirty="0"/>
          </a:p>
        </p:txBody>
      </p:sp>
      <p:pic>
        <p:nvPicPr>
          <p:cNvPr id="6" name="Picture 5"/>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249650" y="0"/>
            <a:ext cx="1956418" cy="1047750"/>
          </a:xfrm>
          <a:prstGeom prst="rect">
            <a:avLst/>
          </a:prstGeom>
        </p:spPr>
      </p:pic>
      <p:sp>
        <p:nvSpPr>
          <p:cNvPr id="11" name="Footer Placeholder 4"/>
          <p:cNvSpPr>
            <a:spLocks noGrp="1"/>
          </p:cNvSpPr>
          <p:nvPr>
            <p:ph type="ftr" sz="quarter" idx="11"/>
          </p:nvPr>
        </p:nvSpPr>
        <p:spPr>
          <a:xfrm>
            <a:off x="4038600" y="6213924"/>
            <a:ext cx="4114800" cy="266857"/>
          </a:xfrm>
          <a:prstGeom prst="rect">
            <a:avLst/>
          </a:prstGeom>
        </p:spPr>
        <p:txBody>
          <a:bodyPr/>
          <a:lstStyle>
            <a:lvl1pPr>
              <a:defRPr>
                <a:solidFill>
                  <a:schemeClr val="bg1"/>
                </a:solidFill>
                <a:latin typeface="Arial" panose="020B0604020202020204" pitchFamily="34" charset="0"/>
                <a:cs typeface="Arial" panose="020B0604020202020204" pitchFamily="34" charset="0"/>
              </a:defRPr>
            </a:lvl1pPr>
          </a:lstStyle>
          <a:p>
            <a:endParaRPr lang="en-US" dirty="0"/>
          </a:p>
        </p:txBody>
      </p:sp>
      <p:sp>
        <p:nvSpPr>
          <p:cNvPr id="13" name="Slide Number Placeholder 5"/>
          <p:cNvSpPr>
            <a:spLocks noGrp="1"/>
          </p:cNvSpPr>
          <p:nvPr>
            <p:ph type="sldNum" sz="quarter" idx="4"/>
          </p:nvPr>
        </p:nvSpPr>
        <p:spPr>
          <a:xfrm>
            <a:off x="8811768" y="6213924"/>
            <a:ext cx="2743200" cy="266858"/>
          </a:xfrm>
          <a:prstGeom prst="rect">
            <a:avLst/>
          </a:prstGeom>
        </p:spPr>
        <p:txBody>
          <a:bodyPr vert="horz" lIns="91440" tIns="45720" rIns="91440" bIns="45720" rtlCol="0" anchor="ctr"/>
          <a:lstStyle>
            <a:lvl1pPr algn="r">
              <a:defRPr sz="800">
                <a:solidFill>
                  <a:schemeClr val="bg1"/>
                </a:solidFill>
                <a:latin typeface="Arial" panose="020B0604020202020204" pitchFamily="34" charset="0"/>
                <a:cs typeface="Arial" panose="020B0604020202020204" pitchFamily="34" charset="0"/>
              </a:defRPr>
            </a:lvl1pPr>
          </a:lstStyle>
          <a:p>
            <a:fld id="{D0C23CAC-3615-4471-B9FB-AB376FAFF36C}" type="slidenum">
              <a:rPr lang="en-US" smtClean="0"/>
              <a:pPr/>
              <a:t>‹#›</a:t>
            </a:fld>
            <a:endParaRPr lang="en-US" dirty="0"/>
          </a:p>
        </p:txBody>
      </p:sp>
      <p:pic>
        <p:nvPicPr>
          <p:cNvPr id="8" name="Picture 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26035" y="6231919"/>
            <a:ext cx="1758282" cy="248862"/>
          </a:xfrm>
          <a:prstGeom prst="rect">
            <a:avLst/>
          </a:prstGeom>
        </p:spPr>
      </p:pic>
    </p:spTree>
    <p:extLst>
      <p:ext uri="{BB962C8B-B14F-4D97-AF65-F5344CB8AC3E}">
        <p14:creationId xmlns:p14="http://schemas.microsoft.com/office/powerpoint/2010/main" val="7715586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_ w Imag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26035" y="4482245"/>
            <a:ext cx="10928933" cy="1325563"/>
          </a:xfrm>
        </p:spPr>
        <p:txBody>
          <a:bodyPr>
            <a:normAutofit/>
          </a:bodyPr>
          <a:lstStyle>
            <a:lvl1pPr>
              <a:defRPr sz="3600">
                <a:solidFill>
                  <a:schemeClr val="bg2"/>
                </a:solidFill>
              </a:defRPr>
            </a:lvl1pPr>
          </a:lstStyle>
          <a:p>
            <a:r>
              <a:rPr lang="en-US" smtClean="0"/>
              <a:t>Click to edit Master title style</a:t>
            </a:r>
            <a:endParaRPr lang="en-US" dirty="0"/>
          </a:p>
        </p:txBody>
      </p:sp>
      <p:sp>
        <p:nvSpPr>
          <p:cNvPr id="6" name="Picture Placeholder 5"/>
          <p:cNvSpPr>
            <a:spLocks noGrp="1"/>
          </p:cNvSpPr>
          <p:nvPr>
            <p:ph type="pic" sz="quarter" idx="12" hasCustomPrompt="1"/>
          </p:nvPr>
        </p:nvSpPr>
        <p:spPr>
          <a:xfrm>
            <a:off x="0" y="1"/>
            <a:ext cx="12192000" cy="4116265"/>
          </a:xfrm>
        </p:spPr>
        <p:txBody>
          <a:bodyPr/>
          <a:lstStyle>
            <a:lvl1pPr marL="0" indent="0">
              <a:buNone/>
              <a:defRPr baseline="0">
                <a:solidFill>
                  <a:schemeClr val="bg1"/>
                </a:solidFill>
              </a:defRPr>
            </a:lvl1pPr>
          </a:lstStyle>
          <a:p>
            <a:r>
              <a:rPr lang="en-US" dirty="0" smtClean="0"/>
              <a:t>Insert Picture Here</a:t>
            </a:r>
            <a:endParaRPr lang="en-US" dirty="0"/>
          </a:p>
        </p:txBody>
      </p:sp>
      <p:sp>
        <p:nvSpPr>
          <p:cNvPr id="16" name="Footer Placeholder 4"/>
          <p:cNvSpPr>
            <a:spLocks noGrp="1"/>
          </p:cNvSpPr>
          <p:nvPr>
            <p:ph type="ftr" sz="quarter" idx="11"/>
          </p:nvPr>
        </p:nvSpPr>
        <p:spPr>
          <a:xfrm>
            <a:off x="4038600" y="6213924"/>
            <a:ext cx="4114800" cy="266857"/>
          </a:xfrm>
          <a:prstGeom prst="rect">
            <a:avLst/>
          </a:prstGeom>
        </p:spPr>
        <p:txBody>
          <a:bodyPr/>
          <a:lstStyle>
            <a:lvl1pPr>
              <a:defRPr>
                <a:solidFill>
                  <a:schemeClr val="bg1"/>
                </a:solidFill>
                <a:latin typeface="Arial" panose="020B0604020202020204" pitchFamily="34" charset="0"/>
                <a:cs typeface="Arial" panose="020B0604020202020204" pitchFamily="34" charset="0"/>
              </a:defRPr>
            </a:lvl1pPr>
          </a:lstStyle>
          <a:p>
            <a:endParaRPr lang="en-US" dirty="0"/>
          </a:p>
        </p:txBody>
      </p:sp>
      <p:sp>
        <p:nvSpPr>
          <p:cNvPr id="17" name="Slide Number Placeholder 5"/>
          <p:cNvSpPr>
            <a:spLocks noGrp="1"/>
          </p:cNvSpPr>
          <p:nvPr>
            <p:ph type="sldNum" sz="quarter" idx="4"/>
          </p:nvPr>
        </p:nvSpPr>
        <p:spPr>
          <a:xfrm>
            <a:off x="8811768" y="6213924"/>
            <a:ext cx="2743200" cy="266858"/>
          </a:xfrm>
          <a:prstGeom prst="rect">
            <a:avLst/>
          </a:prstGeom>
        </p:spPr>
        <p:txBody>
          <a:bodyPr vert="horz" lIns="91440" tIns="45720" rIns="91440" bIns="45720" rtlCol="0" anchor="ctr"/>
          <a:lstStyle>
            <a:lvl1pPr algn="r">
              <a:defRPr sz="800">
                <a:solidFill>
                  <a:schemeClr val="bg1"/>
                </a:solidFill>
                <a:latin typeface="Arial" panose="020B0604020202020204" pitchFamily="34" charset="0"/>
                <a:cs typeface="Arial" panose="020B0604020202020204" pitchFamily="34" charset="0"/>
              </a:defRPr>
            </a:lvl1pPr>
          </a:lstStyle>
          <a:p>
            <a:fld id="{D0C23CAC-3615-4471-B9FB-AB376FAFF36C}" type="slidenum">
              <a:rPr lang="en-US" smtClean="0"/>
              <a:pPr/>
              <a:t>‹#›</a:t>
            </a:fld>
            <a:endParaRPr lang="en-US" dirty="0"/>
          </a:p>
        </p:txBody>
      </p:sp>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06396" y="6234239"/>
            <a:ext cx="3513638" cy="374904"/>
          </a:xfrm>
          <a:prstGeom prst="rect">
            <a:avLst/>
          </a:prstGeom>
        </p:spPr>
      </p:pic>
    </p:spTree>
    <p:extLst>
      <p:ext uri="{BB962C8B-B14F-4D97-AF65-F5344CB8AC3E}">
        <p14:creationId xmlns:p14="http://schemas.microsoft.com/office/powerpoint/2010/main" val="38255713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Title and Content_blu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26035" y="365127"/>
            <a:ext cx="10928933" cy="1325563"/>
          </a:xfrm>
        </p:spPr>
        <p:txBody>
          <a:bodyPr>
            <a:normAutofit/>
          </a:bodyPr>
          <a:lstStyle>
            <a:lvl1pPr>
              <a:defRPr sz="3600">
                <a:solidFill>
                  <a:schemeClr val="bg2"/>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626035" y="1825625"/>
            <a:ext cx="10928933" cy="4351338"/>
          </a:xfrm>
        </p:spPr>
        <p:txBody>
          <a:bodyPr>
            <a:normAutofit/>
          </a:bodyPr>
          <a:lstStyle>
            <a:lvl1pPr>
              <a:defRPr sz="2000">
                <a:solidFill>
                  <a:schemeClr val="bg2"/>
                </a:solidFill>
              </a:defRPr>
            </a:lvl1pPr>
            <a:lvl2pPr>
              <a:defRPr sz="1800">
                <a:solidFill>
                  <a:schemeClr val="bg2"/>
                </a:solidFill>
              </a:defRPr>
            </a:lvl2pPr>
            <a:lvl3pPr>
              <a:defRPr sz="1600">
                <a:solidFill>
                  <a:schemeClr val="bg2"/>
                </a:solidFill>
              </a:defRPr>
            </a:lvl3pPr>
            <a:lvl4pPr>
              <a:defRPr sz="1400">
                <a:solidFill>
                  <a:schemeClr val="bg2"/>
                </a:solidFill>
              </a:defRPr>
            </a:lvl4pPr>
            <a:lvl5pPr>
              <a:defRPr sz="1400">
                <a:solidFill>
                  <a:schemeClr val="bg2"/>
                </a:solidFill>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2" name="Footer Placeholder 4"/>
          <p:cNvSpPr>
            <a:spLocks noGrp="1"/>
          </p:cNvSpPr>
          <p:nvPr>
            <p:ph type="ftr" sz="quarter" idx="11"/>
          </p:nvPr>
        </p:nvSpPr>
        <p:spPr>
          <a:xfrm>
            <a:off x="4038600" y="6213924"/>
            <a:ext cx="4114800" cy="266857"/>
          </a:xfrm>
          <a:prstGeom prst="rect">
            <a:avLst/>
          </a:prstGeom>
        </p:spPr>
        <p:txBody>
          <a:bodyPr/>
          <a:lstStyle>
            <a:lvl1pPr>
              <a:defRPr>
                <a:solidFill>
                  <a:schemeClr val="bg1"/>
                </a:solidFill>
                <a:latin typeface="Arial" panose="020B0604020202020204" pitchFamily="34" charset="0"/>
                <a:cs typeface="Arial" panose="020B0604020202020204" pitchFamily="34" charset="0"/>
              </a:defRPr>
            </a:lvl1pPr>
          </a:lstStyle>
          <a:p>
            <a:endParaRPr lang="en-US" dirty="0"/>
          </a:p>
        </p:txBody>
      </p:sp>
      <p:sp>
        <p:nvSpPr>
          <p:cNvPr id="13" name="Slide Number Placeholder 5"/>
          <p:cNvSpPr>
            <a:spLocks noGrp="1"/>
          </p:cNvSpPr>
          <p:nvPr>
            <p:ph type="sldNum" sz="quarter" idx="4"/>
          </p:nvPr>
        </p:nvSpPr>
        <p:spPr>
          <a:xfrm>
            <a:off x="8811768" y="6213924"/>
            <a:ext cx="2743200" cy="266858"/>
          </a:xfrm>
          <a:prstGeom prst="rect">
            <a:avLst/>
          </a:prstGeom>
        </p:spPr>
        <p:txBody>
          <a:bodyPr vert="horz" lIns="91440" tIns="45720" rIns="91440" bIns="45720" rtlCol="0" anchor="ctr"/>
          <a:lstStyle>
            <a:lvl1pPr algn="r">
              <a:defRPr sz="800">
                <a:solidFill>
                  <a:schemeClr val="bg1"/>
                </a:solidFill>
                <a:latin typeface="Arial" panose="020B0604020202020204" pitchFamily="34" charset="0"/>
                <a:cs typeface="Arial" panose="020B0604020202020204" pitchFamily="34" charset="0"/>
              </a:defRPr>
            </a:lvl1pPr>
          </a:lstStyle>
          <a:p>
            <a:fld id="{D0C23CAC-3615-4471-B9FB-AB376FAFF36C}" type="slidenum">
              <a:rPr lang="en-US" smtClean="0"/>
              <a:pPr/>
              <a:t>‹#›</a:t>
            </a:fld>
            <a:endParaRPr lang="en-US" dirty="0"/>
          </a:p>
        </p:txBody>
      </p:sp>
      <p:pic>
        <p:nvPicPr>
          <p:cNvPr id="14" name="Picture 1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2"/>
          </a:xfrm>
          <a:prstGeom prst="rect">
            <a:avLst/>
          </a:prstGeom>
        </p:spPr>
      </p:pic>
    </p:spTree>
    <p:extLst>
      <p:ext uri="{BB962C8B-B14F-4D97-AF65-F5344CB8AC3E}">
        <p14:creationId xmlns:p14="http://schemas.microsoft.com/office/powerpoint/2010/main" val="15797833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Title and Content_white">
    <p:spTree>
      <p:nvGrpSpPr>
        <p:cNvPr id="1" name=""/>
        <p:cNvGrpSpPr/>
        <p:nvPr/>
      </p:nvGrpSpPr>
      <p:grpSpPr>
        <a:xfrm>
          <a:off x="0" y="0"/>
          <a:ext cx="0" cy="0"/>
          <a:chOff x="0" y="0"/>
          <a:chExt cx="0" cy="0"/>
        </a:xfrm>
      </p:grpSpPr>
      <p:sp>
        <p:nvSpPr>
          <p:cNvPr id="2" name="Title 1"/>
          <p:cNvSpPr>
            <a:spLocks noGrp="1"/>
          </p:cNvSpPr>
          <p:nvPr>
            <p:ph type="title"/>
          </p:nvPr>
        </p:nvSpPr>
        <p:spPr>
          <a:xfrm>
            <a:off x="626035" y="365127"/>
            <a:ext cx="10727765" cy="1325563"/>
          </a:xfrm>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a:xfrm>
            <a:off x="626035" y="1825625"/>
            <a:ext cx="10727765" cy="4351338"/>
          </a:xfrm>
        </p:spPr>
        <p:txBody>
          <a:bodyPr>
            <a:normAutofit/>
          </a:bodyPr>
          <a:lstStyle>
            <a:lvl1pPr>
              <a:defRPr sz="2000"/>
            </a:lvl1pPr>
            <a:lvl2pPr>
              <a:defRPr sz="1800"/>
            </a:lvl2pPr>
            <a:lvl3pPr>
              <a:defRPr sz="1600"/>
            </a:lvl3pPr>
            <a:lvl4pPr>
              <a:defRPr sz="1400"/>
            </a:lvl4pPr>
            <a:lvl5pPr>
              <a:defRPr sz="1400"/>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2" name="Footer Placeholder 4"/>
          <p:cNvSpPr>
            <a:spLocks noGrp="1"/>
          </p:cNvSpPr>
          <p:nvPr>
            <p:ph type="ftr" sz="quarter" idx="11"/>
          </p:nvPr>
        </p:nvSpPr>
        <p:spPr>
          <a:xfrm>
            <a:off x="4038600" y="6213924"/>
            <a:ext cx="4114800" cy="266857"/>
          </a:xfrm>
          <a:prstGeom prst="rect">
            <a:avLst/>
          </a:prstGeom>
        </p:spPr>
        <p:txBody>
          <a:bodyPr/>
          <a:lstStyle>
            <a:lvl1pPr>
              <a:defRPr>
                <a:solidFill>
                  <a:schemeClr val="bg1">
                    <a:lumMod val="50000"/>
                  </a:schemeClr>
                </a:solidFill>
                <a:latin typeface="Arial" panose="020B0604020202020204" pitchFamily="34" charset="0"/>
                <a:cs typeface="Arial" panose="020B0604020202020204" pitchFamily="34" charset="0"/>
              </a:defRPr>
            </a:lvl1pPr>
          </a:lstStyle>
          <a:p>
            <a:endParaRPr lang="en-US" dirty="0"/>
          </a:p>
        </p:txBody>
      </p:sp>
      <p:sp>
        <p:nvSpPr>
          <p:cNvPr id="13" name="Slide Number Placeholder 5"/>
          <p:cNvSpPr>
            <a:spLocks noGrp="1"/>
          </p:cNvSpPr>
          <p:nvPr>
            <p:ph type="sldNum" sz="quarter" idx="4"/>
          </p:nvPr>
        </p:nvSpPr>
        <p:spPr>
          <a:xfrm>
            <a:off x="8811768" y="6213924"/>
            <a:ext cx="2743200" cy="266858"/>
          </a:xfrm>
          <a:prstGeom prst="rect">
            <a:avLst/>
          </a:prstGeom>
        </p:spPr>
        <p:txBody>
          <a:bodyPr vert="horz" lIns="91440" tIns="45720" rIns="91440" bIns="45720" rtlCol="0" anchor="ctr"/>
          <a:lstStyle>
            <a:lvl1pPr algn="r">
              <a:defRPr sz="800">
                <a:solidFill>
                  <a:schemeClr val="bg1">
                    <a:lumMod val="50000"/>
                  </a:schemeClr>
                </a:solidFill>
                <a:latin typeface="Arial" panose="020B0604020202020204" pitchFamily="34" charset="0"/>
                <a:cs typeface="Arial" panose="020B0604020202020204" pitchFamily="34" charset="0"/>
              </a:defRPr>
            </a:lvl1pPr>
          </a:lstStyle>
          <a:p>
            <a:fld id="{D0C23CAC-3615-4471-B9FB-AB376FAFF36C}" type="slidenum">
              <a:rPr lang="en-US" smtClean="0"/>
              <a:pPr/>
              <a:t>‹#›</a:t>
            </a:fld>
            <a:endParaRPr lang="en-US" dirty="0"/>
          </a:p>
        </p:txBody>
      </p:sp>
      <p:pic>
        <p:nvPicPr>
          <p:cNvPr id="14" name="Picture 1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Tree>
    <p:extLst>
      <p:ext uri="{BB962C8B-B14F-4D97-AF65-F5344CB8AC3E}">
        <p14:creationId xmlns:p14="http://schemas.microsoft.com/office/powerpoint/2010/main" val="33926574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and Content_white_with Subhead">
    <p:spTree>
      <p:nvGrpSpPr>
        <p:cNvPr id="1" name=""/>
        <p:cNvGrpSpPr/>
        <p:nvPr/>
      </p:nvGrpSpPr>
      <p:grpSpPr>
        <a:xfrm>
          <a:off x="0" y="0"/>
          <a:ext cx="0" cy="0"/>
          <a:chOff x="0" y="0"/>
          <a:chExt cx="0" cy="0"/>
        </a:xfrm>
      </p:grpSpPr>
      <p:sp>
        <p:nvSpPr>
          <p:cNvPr id="2" name="Title 1"/>
          <p:cNvSpPr>
            <a:spLocks noGrp="1"/>
          </p:cNvSpPr>
          <p:nvPr>
            <p:ph type="title"/>
          </p:nvPr>
        </p:nvSpPr>
        <p:spPr>
          <a:xfrm>
            <a:off x="626035" y="897944"/>
            <a:ext cx="10727765" cy="792745"/>
          </a:xfrm>
        </p:spPr>
        <p:txBody>
          <a:bodyPr>
            <a:normAutofit/>
          </a:bodyPr>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626035" y="1825625"/>
            <a:ext cx="10727765" cy="4351338"/>
          </a:xfrm>
        </p:spPr>
        <p:txBody>
          <a:bodyPr>
            <a:normAutofit/>
          </a:bodyPr>
          <a:lstStyle>
            <a:lvl1pPr>
              <a:defRPr sz="2000"/>
            </a:lvl1pPr>
            <a:lvl2pPr>
              <a:defRPr sz="1800"/>
            </a:lvl2pPr>
            <a:lvl3pPr>
              <a:defRPr sz="1600"/>
            </a:lvl3pPr>
            <a:lvl4pPr>
              <a:defRPr sz="1400"/>
            </a:lvl4pPr>
            <a:lvl5pPr>
              <a:defRPr sz="1400"/>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2" name="Footer Placeholder 4"/>
          <p:cNvSpPr>
            <a:spLocks noGrp="1"/>
          </p:cNvSpPr>
          <p:nvPr>
            <p:ph type="ftr" sz="quarter" idx="11"/>
          </p:nvPr>
        </p:nvSpPr>
        <p:spPr>
          <a:xfrm>
            <a:off x="4038600" y="6213924"/>
            <a:ext cx="4114800" cy="266857"/>
          </a:xfrm>
          <a:prstGeom prst="rect">
            <a:avLst/>
          </a:prstGeom>
        </p:spPr>
        <p:txBody>
          <a:bodyPr/>
          <a:lstStyle>
            <a:lvl1pPr>
              <a:defRPr>
                <a:solidFill>
                  <a:schemeClr val="bg1">
                    <a:lumMod val="50000"/>
                  </a:schemeClr>
                </a:solidFill>
                <a:latin typeface="Arial" panose="020B0604020202020204" pitchFamily="34" charset="0"/>
                <a:cs typeface="Arial" panose="020B0604020202020204" pitchFamily="34" charset="0"/>
              </a:defRPr>
            </a:lvl1pPr>
          </a:lstStyle>
          <a:p>
            <a:endParaRPr lang="en-US" dirty="0"/>
          </a:p>
        </p:txBody>
      </p:sp>
      <p:sp>
        <p:nvSpPr>
          <p:cNvPr id="13" name="Slide Number Placeholder 5"/>
          <p:cNvSpPr>
            <a:spLocks noGrp="1"/>
          </p:cNvSpPr>
          <p:nvPr>
            <p:ph type="sldNum" sz="quarter" idx="4"/>
          </p:nvPr>
        </p:nvSpPr>
        <p:spPr>
          <a:xfrm>
            <a:off x="8811768" y="6213924"/>
            <a:ext cx="2743200" cy="266858"/>
          </a:xfrm>
          <a:prstGeom prst="rect">
            <a:avLst/>
          </a:prstGeom>
        </p:spPr>
        <p:txBody>
          <a:bodyPr vert="horz" lIns="91440" tIns="45720" rIns="91440" bIns="45720" rtlCol="0" anchor="ctr"/>
          <a:lstStyle>
            <a:lvl1pPr algn="r">
              <a:defRPr sz="800">
                <a:solidFill>
                  <a:schemeClr val="bg1">
                    <a:lumMod val="50000"/>
                  </a:schemeClr>
                </a:solidFill>
                <a:latin typeface="Arial" panose="020B0604020202020204" pitchFamily="34" charset="0"/>
                <a:cs typeface="Arial" panose="020B0604020202020204" pitchFamily="34" charset="0"/>
              </a:defRPr>
            </a:lvl1pPr>
          </a:lstStyle>
          <a:p>
            <a:fld id="{D0C23CAC-3615-4471-B9FB-AB376FAFF36C}" type="slidenum">
              <a:rPr lang="en-US" smtClean="0"/>
              <a:pPr/>
              <a:t>‹#›</a:t>
            </a:fld>
            <a:endParaRPr lang="en-US" dirty="0"/>
          </a:p>
        </p:txBody>
      </p:sp>
      <p:sp>
        <p:nvSpPr>
          <p:cNvPr id="7" name="TextBox 6"/>
          <p:cNvSpPr txBox="1"/>
          <p:nvPr userDrawn="1"/>
        </p:nvSpPr>
        <p:spPr>
          <a:xfrm>
            <a:off x="626035" y="309424"/>
            <a:ext cx="3893063" cy="300082"/>
          </a:xfrm>
          <a:prstGeom prst="rect">
            <a:avLst/>
          </a:prstGeom>
          <a:noFill/>
        </p:spPr>
        <p:txBody>
          <a:bodyPr wrap="square" rtlCol="0">
            <a:spAutoFit/>
          </a:bodyPr>
          <a:lstStyle/>
          <a:p>
            <a:pPr>
              <a:lnSpc>
                <a:spcPct val="150000"/>
              </a:lnSpc>
            </a:pPr>
            <a:r>
              <a:rPr lang="en-US" sz="900" dirty="0" smtClean="0">
                <a:solidFill>
                  <a:schemeClr val="tx1"/>
                </a:solidFill>
                <a:latin typeface="Arial" panose="020B0604020202020204" pitchFamily="34" charset="0"/>
                <a:cs typeface="Arial" panose="020B0604020202020204" pitchFamily="34" charset="0"/>
              </a:rPr>
              <a:t>—</a:t>
            </a:r>
            <a:endParaRPr lang="en-US" sz="900" dirty="0">
              <a:solidFill>
                <a:schemeClr val="tx1"/>
              </a:solidFill>
              <a:latin typeface="Arial" panose="020B0604020202020204" pitchFamily="34" charset="0"/>
              <a:cs typeface="Arial" panose="020B0604020202020204" pitchFamily="34" charset="0"/>
            </a:endParaRPr>
          </a:p>
        </p:txBody>
      </p:sp>
      <p:sp>
        <p:nvSpPr>
          <p:cNvPr id="8" name="Text Placeholder 7"/>
          <p:cNvSpPr>
            <a:spLocks noGrp="1"/>
          </p:cNvSpPr>
          <p:nvPr>
            <p:ph type="body" sz="quarter" idx="10" hasCustomPrompt="1"/>
          </p:nvPr>
        </p:nvSpPr>
        <p:spPr>
          <a:xfrm>
            <a:off x="626035" y="597863"/>
            <a:ext cx="3905251" cy="293343"/>
          </a:xfrm>
        </p:spPr>
        <p:txBody>
          <a:bodyPr>
            <a:noAutofit/>
          </a:bodyPr>
          <a:lstStyle>
            <a:lvl1pPr marL="0" indent="0">
              <a:buNone/>
              <a:defRPr sz="900">
                <a:solidFill>
                  <a:schemeClr val="tx1"/>
                </a:solidFill>
                <a:latin typeface="Arial" panose="020B0604020202020204" pitchFamily="34" charset="0"/>
                <a:cs typeface="Arial" panose="020B060402020202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pPr lvl="0"/>
            <a:r>
              <a:rPr lang="en-US" dirty="0" smtClean="0"/>
              <a:t>EDIT MASTER TEXT STYLES</a:t>
            </a:r>
          </a:p>
        </p:txBody>
      </p:sp>
      <p:pic>
        <p:nvPicPr>
          <p:cNvPr id="10" name="Picture 9"/>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Tree>
    <p:extLst>
      <p:ext uri="{BB962C8B-B14F-4D97-AF65-F5344CB8AC3E}">
        <p14:creationId xmlns:p14="http://schemas.microsoft.com/office/powerpoint/2010/main" val="34248094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and Content_w subhead">
    <p:spTree>
      <p:nvGrpSpPr>
        <p:cNvPr id="1" name=""/>
        <p:cNvGrpSpPr/>
        <p:nvPr/>
      </p:nvGrpSpPr>
      <p:grpSpPr>
        <a:xfrm>
          <a:off x="0" y="0"/>
          <a:ext cx="0" cy="0"/>
          <a:chOff x="0" y="0"/>
          <a:chExt cx="0" cy="0"/>
        </a:xfrm>
      </p:grpSpPr>
      <p:sp>
        <p:nvSpPr>
          <p:cNvPr id="2" name="Title 1"/>
          <p:cNvSpPr>
            <a:spLocks noGrp="1"/>
          </p:cNvSpPr>
          <p:nvPr>
            <p:ph type="title"/>
          </p:nvPr>
        </p:nvSpPr>
        <p:spPr>
          <a:xfrm>
            <a:off x="626035" y="392835"/>
            <a:ext cx="10928933" cy="928251"/>
          </a:xfrm>
        </p:spPr>
        <p:txBody>
          <a:bodyPr anchor="b">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a:xfrm>
            <a:off x="626035" y="1853333"/>
            <a:ext cx="10928933" cy="4351338"/>
          </a:xfrm>
        </p:spPr>
        <p:txBody>
          <a:bodyPr>
            <a:normAutofit/>
          </a:bodyPr>
          <a:lstStyle>
            <a:lvl1pPr>
              <a:defRPr sz="2000"/>
            </a:lvl1pPr>
            <a:lvl2pPr>
              <a:defRPr sz="1800"/>
            </a:lvl2pPr>
            <a:lvl3pPr>
              <a:defRPr sz="1600"/>
            </a:lvl3pPr>
            <a:lvl4pPr>
              <a:defRPr sz="1400"/>
            </a:lvl4pPr>
            <a:lvl5pPr>
              <a:defRPr sz="1400"/>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 name="Text Placeholder 5"/>
          <p:cNvSpPr>
            <a:spLocks noGrp="1"/>
          </p:cNvSpPr>
          <p:nvPr>
            <p:ph type="body" sz="quarter" idx="12"/>
          </p:nvPr>
        </p:nvSpPr>
        <p:spPr>
          <a:xfrm>
            <a:off x="626035" y="1358030"/>
            <a:ext cx="10928933" cy="461963"/>
          </a:xfrm>
        </p:spPr>
        <p:txBody>
          <a:bodyPr/>
          <a:lstStyle>
            <a:lvl1pPr marL="0" indent="0">
              <a:buNone/>
              <a:defRPr>
                <a:solidFill>
                  <a:schemeClr val="accent2"/>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US" smtClean="0"/>
              <a:t>Edit Master text styles</a:t>
            </a:r>
          </a:p>
        </p:txBody>
      </p:sp>
      <p:sp>
        <p:nvSpPr>
          <p:cNvPr id="8" name="Footer Placeholder 4"/>
          <p:cNvSpPr>
            <a:spLocks noGrp="1"/>
          </p:cNvSpPr>
          <p:nvPr>
            <p:ph type="ftr" sz="quarter" idx="11"/>
          </p:nvPr>
        </p:nvSpPr>
        <p:spPr>
          <a:xfrm>
            <a:off x="4038600" y="6213924"/>
            <a:ext cx="4114800" cy="266857"/>
          </a:xfrm>
          <a:prstGeom prst="rect">
            <a:avLst/>
          </a:prstGeom>
        </p:spPr>
        <p:txBody>
          <a:bodyPr/>
          <a:lstStyle>
            <a:lvl1pPr>
              <a:defRPr>
                <a:solidFill>
                  <a:schemeClr val="bg1">
                    <a:lumMod val="50000"/>
                  </a:schemeClr>
                </a:solidFill>
                <a:latin typeface="Arial" panose="020B0604020202020204" pitchFamily="34" charset="0"/>
                <a:cs typeface="Arial" panose="020B0604020202020204" pitchFamily="34" charset="0"/>
              </a:defRPr>
            </a:lvl1pPr>
          </a:lstStyle>
          <a:p>
            <a:endParaRPr lang="en-US" dirty="0"/>
          </a:p>
        </p:txBody>
      </p:sp>
      <p:sp>
        <p:nvSpPr>
          <p:cNvPr id="10" name="Slide Number Placeholder 5"/>
          <p:cNvSpPr>
            <a:spLocks noGrp="1"/>
          </p:cNvSpPr>
          <p:nvPr>
            <p:ph type="sldNum" sz="quarter" idx="4"/>
          </p:nvPr>
        </p:nvSpPr>
        <p:spPr>
          <a:xfrm>
            <a:off x="8811768" y="6213924"/>
            <a:ext cx="2743200" cy="266858"/>
          </a:xfrm>
          <a:prstGeom prst="rect">
            <a:avLst/>
          </a:prstGeom>
        </p:spPr>
        <p:txBody>
          <a:bodyPr vert="horz" lIns="91440" tIns="45720" rIns="91440" bIns="45720" rtlCol="0" anchor="ctr"/>
          <a:lstStyle>
            <a:lvl1pPr algn="r">
              <a:defRPr sz="800">
                <a:solidFill>
                  <a:schemeClr val="bg1">
                    <a:lumMod val="50000"/>
                  </a:schemeClr>
                </a:solidFill>
                <a:latin typeface="Arial" panose="020B0604020202020204" pitchFamily="34" charset="0"/>
                <a:cs typeface="Arial" panose="020B0604020202020204" pitchFamily="34" charset="0"/>
              </a:defRPr>
            </a:lvl1pPr>
          </a:lstStyle>
          <a:p>
            <a:fld id="{D0C23CAC-3615-4471-B9FB-AB376FAFF36C}" type="slidenum">
              <a:rPr lang="en-US" smtClean="0"/>
              <a:pPr/>
              <a:t>‹#›</a:t>
            </a:fld>
            <a:endParaRPr lang="en-US" dirty="0"/>
          </a:p>
        </p:txBody>
      </p:sp>
      <p:pic>
        <p:nvPicPr>
          <p:cNvPr id="12" name="Picture 1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Tree>
    <p:extLst>
      <p:ext uri="{BB962C8B-B14F-4D97-AF65-F5344CB8AC3E}">
        <p14:creationId xmlns:p14="http://schemas.microsoft.com/office/powerpoint/2010/main" val="29755201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and Content_w Photo">
    <p:spTree>
      <p:nvGrpSpPr>
        <p:cNvPr id="1" name=""/>
        <p:cNvGrpSpPr/>
        <p:nvPr/>
      </p:nvGrpSpPr>
      <p:grpSpPr>
        <a:xfrm>
          <a:off x="0" y="0"/>
          <a:ext cx="0" cy="0"/>
          <a:chOff x="0" y="0"/>
          <a:chExt cx="0" cy="0"/>
        </a:xfrm>
      </p:grpSpPr>
      <p:sp>
        <p:nvSpPr>
          <p:cNvPr id="11" name="Picture Placeholder 2"/>
          <p:cNvSpPr>
            <a:spLocks noGrp="1" noChangeAspect="1"/>
          </p:cNvSpPr>
          <p:nvPr>
            <p:ph type="pic" idx="12"/>
          </p:nvPr>
        </p:nvSpPr>
        <p:spPr>
          <a:xfrm>
            <a:off x="7326182" y="0"/>
            <a:ext cx="4865817" cy="6858000"/>
          </a:xfrm>
        </p:spPr>
        <p:txBody>
          <a:bodyPr anchor="t">
            <a:normAutofit/>
          </a:bodyPr>
          <a:lstStyle>
            <a:lvl1pPr marL="0" indent="0">
              <a:buNone/>
              <a:defRPr sz="1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lang="en-US" dirty="0"/>
          </a:p>
        </p:txBody>
      </p:sp>
      <p:sp>
        <p:nvSpPr>
          <p:cNvPr id="2" name="Title 1"/>
          <p:cNvSpPr>
            <a:spLocks noGrp="1"/>
          </p:cNvSpPr>
          <p:nvPr>
            <p:ph type="title"/>
          </p:nvPr>
        </p:nvSpPr>
        <p:spPr>
          <a:xfrm>
            <a:off x="626035" y="365127"/>
            <a:ext cx="6118009" cy="1325563"/>
          </a:xfrm>
        </p:spPr>
        <p:txBody>
          <a:bodyPr>
            <a:normAutofit/>
          </a:bodyPr>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626035" y="1825625"/>
            <a:ext cx="6118010" cy="4351338"/>
          </a:xfrm>
        </p:spPr>
        <p:txBody>
          <a:bodyPr>
            <a:normAutofit/>
          </a:bodyPr>
          <a:lstStyle>
            <a:lvl1pPr>
              <a:defRPr sz="2000"/>
            </a:lvl1pPr>
            <a:lvl2pPr>
              <a:defRPr sz="1800"/>
            </a:lvl2pPr>
            <a:lvl3pPr>
              <a:defRPr sz="1600"/>
            </a:lvl3pPr>
            <a:lvl4pPr>
              <a:defRPr sz="1400"/>
            </a:lvl4pPr>
            <a:lvl5pPr>
              <a:defRPr sz="1400"/>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8" name="Footer Placeholder 4"/>
          <p:cNvSpPr>
            <a:spLocks noGrp="1"/>
          </p:cNvSpPr>
          <p:nvPr>
            <p:ph type="ftr" sz="quarter" idx="11"/>
          </p:nvPr>
        </p:nvSpPr>
        <p:spPr>
          <a:xfrm>
            <a:off x="4038600" y="6213924"/>
            <a:ext cx="4114800" cy="266857"/>
          </a:xfrm>
          <a:prstGeom prst="rect">
            <a:avLst/>
          </a:prstGeom>
        </p:spPr>
        <p:txBody>
          <a:bodyPr/>
          <a:lstStyle>
            <a:lvl1pPr>
              <a:defRPr>
                <a:solidFill>
                  <a:schemeClr val="bg1">
                    <a:lumMod val="50000"/>
                  </a:schemeClr>
                </a:solidFill>
                <a:latin typeface="Arial" panose="020B0604020202020204" pitchFamily="34" charset="0"/>
                <a:cs typeface="Arial" panose="020B0604020202020204" pitchFamily="34" charset="0"/>
              </a:defRPr>
            </a:lvl1pPr>
          </a:lstStyle>
          <a:p>
            <a:endParaRPr lang="en-US" dirty="0"/>
          </a:p>
        </p:txBody>
      </p:sp>
      <p:sp>
        <p:nvSpPr>
          <p:cNvPr id="12" name="Slide Number Placeholder 5"/>
          <p:cNvSpPr>
            <a:spLocks noGrp="1"/>
          </p:cNvSpPr>
          <p:nvPr>
            <p:ph type="sldNum" sz="quarter" idx="4"/>
          </p:nvPr>
        </p:nvSpPr>
        <p:spPr>
          <a:xfrm>
            <a:off x="8811768" y="6213924"/>
            <a:ext cx="2743200" cy="266858"/>
          </a:xfrm>
          <a:prstGeom prst="rect">
            <a:avLst/>
          </a:prstGeom>
        </p:spPr>
        <p:txBody>
          <a:bodyPr vert="horz" lIns="91440" tIns="45720" rIns="91440" bIns="45720" rtlCol="0" anchor="ctr"/>
          <a:lstStyle>
            <a:lvl1pPr algn="r">
              <a:defRPr sz="800">
                <a:solidFill>
                  <a:schemeClr val="bg1">
                    <a:lumMod val="50000"/>
                  </a:schemeClr>
                </a:solidFill>
                <a:latin typeface="Arial" panose="020B0604020202020204" pitchFamily="34" charset="0"/>
                <a:cs typeface="Arial" panose="020B0604020202020204" pitchFamily="34" charset="0"/>
              </a:defRPr>
            </a:lvl1pPr>
          </a:lstStyle>
          <a:p>
            <a:fld id="{D0C23CAC-3615-4471-B9FB-AB376FAFF36C}" type="slidenum">
              <a:rPr lang="en-US" smtClean="0"/>
              <a:pPr/>
              <a:t>‹#›</a:t>
            </a:fld>
            <a:endParaRPr lang="en-US" dirty="0"/>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Tree>
    <p:extLst>
      <p:ext uri="{BB962C8B-B14F-4D97-AF65-F5344CB8AC3E}">
        <p14:creationId xmlns:p14="http://schemas.microsoft.com/office/powerpoint/2010/main" val="36207461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Obj" preserve="1">
  <p:cSld name="Two Column Content">
    <p:spTree>
      <p:nvGrpSpPr>
        <p:cNvPr id="1" name=""/>
        <p:cNvGrpSpPr/>
        <p:nvPr/>
      </p:nvGrpSpPr>
      <p:grpSpPr>
        <a:xfrm>
          <a:off x="0" y="0"/>
          <a:ext cx="0" cy="0"/>
          <a:chOff x="0" y="0"/>
          <a:chExt cx="0" cy="0"/>
        </a:xfrm>
      </p:grpSpPr>
      <p:sp>
        <p:nvSpPr>
          <p:cNvPr id="2" name="Title 1"/>
          <p:cNvSpPr>
            <a:spLocks noGrp="1"/>
          </p:cNvSpPr>
          <p:nvPr>
            <p:ph type="title"/>
          </p:nvPr>
        </p:nvSpPr>
        <p:spPr>
          <a:xfrm>
            <a:off x="626034" y="365127"/>
            <a:ext cx="10727765" cy="1325563"/>
          </a:xfrm>
        </p:spPr>
        <p:txBody>
          <a:bodyPr>
            <a:normAutofit/>
          </a:bodyPr>
          <a:lstStyle>
            <a:lvl1pPr>
              <a:defRPr sz="3200"/>
            </a:lvl1pPr>
          </a:lstStyle>
          <a:p>
            <a:r>
              <a:rPr lang="en-US" smtClean="0"/>
              <a:t>Click to edit Master title style</a:t>
            </a:r>
            <a:endParaRPr lang="en-US" dirty="0"/>
          </a:p>
        </p:txBody>
      </p:sp>
      <p:sp>
        <p:nvSpPr>
          <p:cNvPr id="3" name="Content Placeholder 2"/>
          <p:cNvSpPr>
            <a:spLocks noGrp="1"/>
          </p:cNvSpPr>
          <p:nvPr>
            <p:ph sz="half" idx="1"/>
          </p:nvPr>
        </p:nvSpPr>
        <p:spPr>
          <a:xfrm>
            <a:off x="626035" y="1825625"/>
            <a:ext cx="5393765" cy="4351338"/>
          </a:xfrm>
        </p:spPr>
        <p:txBody>
          <a:bodyPr>
            <a:normAutofit/>
          </a:bodyPr>
          <a:lstStyle>
            <a:lvl1pPr>
              <a:defRPr sz="2000"/>
            </a:lvl1pPr>
            <a:lvl2pPr>
              <a:defRPr sz="1800"/>
            </a:lvl2pPr>
            <a:lvl3pPr>
              <a:defRPr sz="1600"/>
            </a:lvl3pPr>
            <a:lvl4pPr>
              <a:defRPr sz="1400"/>
            </a:lvl4pPr>
            <a:lvl5pPr>
              <a:defRPr sz="1400"/>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1825625"/>
            <a:ext cx="5181600" cy="4351338"/>
          </a:xfrm>
        </p:spPr>
        <p:txBody>
          <a:bodyPr>
            <a:normAutofit/>
          </a:bodyPr>
          <a:lstStyle>
            <a:lvl1pPr>
              <a:defRPr sz="2000"/>
            </a:lvl1pPr>
            <a:lvl2pPr>
              <a:defRPr sz="1800"/>
            </a:lvl2pPr>
            <a:lvl3pPr>
              <a:defRPr sz="1600"/>
            </a:lvl3pPr>
            <a:lvl4pPr>
              <a:defRPr sz="1400"/>
            </a:lvl4pPr>
            <a:lvl5pPr>
              <a:defRPr sz="1400"/>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8" name="Footer Placeholder 4"/>
          <p:cNvSpPr>
            <a:spLocks noGrp="1"/>
          </p:cNvSpPr>
          <p:nvPr>
            <p:ph type="ftr" sz="quarter" idx="11"/>
          </p:nvPr>
        </p:nvSpPr>
        <p:spPr>
          <a:xfrm>
            <a:off x="4038600" y="6213924"/>
            <a:ext cx="4114800" cy="266857"/>
          </a:xfrm>
          <a:prstGeom prst="rect">
            <a:avLst/>
          </a:prstGeom>
        </p:spPr>
        <p:txBody>
          <a:bodyPr/>
          <a:lstStyle>
            <a:lvl1pPr>
              <a:defRPr>
                <a:solidFill>
                  <a:schemeClr val="bg1">
                    <a:lumMod val="50000"/>
                  </a:schemeClr>
                </a:solidFill>
                <a:latin typeface="Arial" panose="020B0604020202020204" pitchFamily="34" charset="0"/>
                <a:cs typeface="Arial" panose="020B0604020202020204" pitchFamily="34" charset="0"/>
              </a:defRPr>
            </a:lvl1pPr>
          </a:lstStyle>
          <a:p>
            <a:endParaRPr lang="en-US" dirty="0"/>
          </a:p>
        </p:txBody>
      </p:sp>
      <p:sp>
        <p:nvSpPr>
          <p:cNvPr id="9" name="Slide Number Placeholder 5"/>
          <p:cNvSpPr>
            <a:spLocks noGrp="1"/>
          </p:cNvSpPr>
          <p:nvPr>
            <p:ph type="sldNum" sz="quarter" idx="4"/>
          </p:nvPr>
        </p:nvSpPr>
        <p:spPr>
          <a:xfrm>
            <a:off x="8811768" y="6213924"/>
            <a:ext cx="2743200" cy="266858"/>
          </a:xfrm>
          <a:prstGeom prst="rect">
            <a:avLst/>
          </a:prstGeom>
        </p:spPr>
        <p:txBody>
          <a:bodyPr vert="horz" lIns="91440" tIns="45720" rIns="91440" bIns="45720" rtlCol="0" anchor="ctr"/>
          <a:lstStyle>
            <a:lvl1pPr algn="r">
              <a:defRPr sz="800">
                <a:solidFill>
                  <a:schemeClr val="bg1">
                    <a:lumMod val="50000"/>
                  </a:schemeClr>
                </a:solidFill>
                <a:latin typeface="Arial" panose="020B0604020202020204" pitchFamily="34" charset="0"/>
                <a:cs typeface="Arial" panose="020B0604020202020204" pitchFamily="34" charset="0"/>
              </a:defRPr>
            </a:lvl1pPr>
          </a:lstStyle>
          <a:p>
            <a:fld id="{D0C23CAC-3615-4471-B9FB-AB376FAFF36C}" type="slidenum">
              <a:rPr lang="en-US" smtClean="0"/>
              <a:pPr/>
              <a:t>‹#›</a:t>
            </a:fld>
            <a:endParaRPr lang="en-US" dirty="0"/>
          </a:p>
        </p:txBody>
      </p:sp>
      <p:pic>
        <p:nvPicPr>
          <p:cNvPr id="11" name="Picture 10"/>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Tree>
    <p:extLst>
      <p:ext uri="{BB962C8B-B14F-4D97-AF65-F5344CB8AC3E}">
        <p14:creationId xmlns:p14="http://schemas.microsoft.com/office/powerpoint/2010/main" val="35276704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wo Column Content_with Subhead">
    <p:spTree>
      <p:nvGrpSpPr>
        <p:cNvPr id="1" name=""/>
        <p:cNvGrpSpPr/>
        <p:nvPr/>
      </p:nvGrpSpPr>
      <p:grpSpPr>
        <a:xfrm>
          <a:off x="0" y="0"/>
          <a:ext cx="0" cy="0"/>
          <a:chOff x="0" y="0"/>
          <a:chExt cx="0" cy="0"/>
        </a:xfrm>
      </p:grpSpPr>
      <p:sp>
        <p:nvSpPr>
          <p:cNvPr id="2" name="Title 1"/>
          <p:cNvSpPr>
            <a:spLocks noGrp="1"/>
          </p:cNvSpPr>
          <p:nvPr>
            <p:ph type="title"/>
          </p:nvPr>
        </p:nvSpPr>
        <p:spPr>
          <a:xfrm>
            <a:off x="626034" y="897945"/>
            <a:ext cx="10727765" cy="792745"/>
          </a:xfrm>
        </p:spPr>
        <p:txBody>
          <a:bodyPr>
            <a:normAutofit/>
          </a:bodyPr>
          <a:lstStyle>
            <a:lvl1pPr>
              <a:defRPr sz="3200"/>
            </a:lvl1pPr>
          </a:lstStyle>
          <a:p>
            <a:r>
              <a:rPr lang="en-US" smtClean="0"/>
              <a:t>Click to edit Master title style</a:t>
            </a:r>
            <a:endParaRPr lang="en-US" dirty="0"/>
          </a:p>
        </p:txBody>
      </p:sp>
      <p:sp>
        <p:nvSpPr>
          <p:cNvPr id="3" name="Content Placeholder 2"/>
          <p:cNvSpPr>
            <a:spLocks noGrp="1"/>
          </p:cNvSpPr>
          <p:nvPr>
            <p:ph sz="half" idx="1"/>
          </p:nvPr>
        </p:nvSpPr>
        <p:spPr>
          <a:xfrm>
            <a:off x="626035" y="1825625"/>
            <a:ext cx="5393765" cy="4351338"/>
          </a:xfrm>
        </p:spPr>
        <p:txBody>
          <a:bodyPr>
            <a:normAutofit/>
          </a:bodyPr>
          <a:lstStyle>
            <a:lvl1pPr>
              <a:defRPr sz="2000"/>
            </a:lvl1pPr>
            <a:lvl2pPr>
              <a:defRPr sz="1800"/>
            </a:lvl2pPr>
            <a:lvl3pPr>
              <a:defRPr sz="1600"/>
            </a:lvl3pPr>
            <a:lvl4pPr>
              <a:defRPr sz="1400"/>
            </a:lvl4pPr>
            <a:lvl5pPr>
              <a:defRPr sz="1400"/>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1825625"/>
            <a:ext cx="5181600" cy="4351338"/>
          </a:xfrm>
        </p:spPr>
        <p:txBody>
          <a:bodyPr>
            <a:normAutofit/>
          </a:bodyPr>
          <a:lstStyle>
            <a:lvl1pPr>
              <a:defRPr sz="2000"/>
            </a:lvl1pPr>
            <a:lvl2pPr>
              <a:defRPr sz="1800"/>
            </a:lvl2pPr>
            <a:lvl3pPr>
              <a:defRPr sz="1600"/>
            </a:lvl3pPr>
            <a:lvl4pPr>
              <a:defRPr sz="1400"/>
            </a:lvl4pPr>
            <a:lvl5pPr>
              <a:defRPr sz="1400"/>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8" name="Footer Placeholder 4"/>
          <p:cNvSpPr>
            <a:spLocks noGrp="1"/>
          </p:cNvSpPr>
          <p:nvPr>
            <p:ph type="ftr" sz="quarter" idx="11"/>
          </p:nvPr>
        </p:nvSpPr>
        <p:spPr>
          <a:xfrm>
            <a:off x="4038600" y="6213924"/>
            <a:ext cx="4114800" cy="266857"/>
          </a:xfrm>
          <a:prstGeom prst="rect">
            <a:avLst/>
          </a:prstGeom>
        </p:spPr>
        <p:txBody>
          <a:bodyPr/>
          <a:lstStyle>
            <a:lvl1pPr>
              <a:defRPr>
                <a:solidFill>
                  <a:schemeClr val="bg1">
                    <a:lumMod val="50000"/>
                  </a:schemeClr>
                </a:solidFill>
                <a:latin typeface="Arial" panose="020B0604020202020204" pitchFamily="34" charset="0"/>
                <a:cs typeface="Arial" panose="020B0604020202020204" pitchFamily="34" charset="0"/>
              </a:defRPr>
            </a:lvl1pPr>
          </a:lstStyle>
          <a:p>
            <a:endParaRPr lang="en-US" dirty="0"/>
          </a:p>
        </p:txBody>
      </p:sp>
      <p:sp>
        <p:nvSpPr>
          <p:cNvPr id="9" name="Slide Number Placeholder 5"/>
          <p:cNvSpPr>
            <a:spLocks noGrp="1"/>
          </p:cNvSpPr>
          <p:nvPr>
            <p:ph type="sldNum" sz="quarter" idx="4"/>
          </p:nvPr>
        </p:nvSpPr>
        <p:spPr>
          <a:xfrm>
            <a:off x="8811768" y="6213924"/>
            <a:ext cx="2743200" cy="266858"/>
          </a:xfrm>
          <a:prstGeom prst="rect">
            <a:avLst/>
          </a:prstGeom>
        </p:spPr>
        <p:txBody>
          <a:bodyPr vert="horz" lIns="91440" tIns="45720" rIns="91440" bIns="45720" rtlCol="0" anchor="ctr"/>
          <a:lstStyle>
            <a:lvl1pPr algn="r">
              <a:defRPr sz="800">
                <a:solidFill>
                  <a:schemeClr val="bg1">
                    <a:lumMod val="50000"/>
                  </a:schemeClr>
                </a:solidFill>
                <a:latin typeface="Arial" panose="020B0604020202020204" pitchFamily="34" charset="0"/>
                <a:cs typeface="Arial" panose="020B0604020202020204" pitchFamily="34" charset="0"/>
              </a:defRPr>
            </a:lvl1pPr>
          </a:lstStyle>
          <a:p>
            <a:fld id="{D0C23CAC-3615-4471-B9FB-AB376FAFF36C}" type="slidenum">
              <a:rPr lang="en-US" smtClean="0"/>
              <a:pPr/>
              <a:t>‹#›</a:t>
            </a:fld>
            <a:endParaRPr lang="en-US" dirty="0"/>
          </a:p>
        </p:txBody>
      </p:sp>
      <p:pic>
        <p:nvPicPr>
          <p:cNvPr id="11" name="Picture 10"/>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10" name="TextBox 9"/>
          <p:cNvSpPr txBox="1"/>
          <p:nvPr userDrawn="1"/>
        </p:nvSpPr>
        <p:spPr>
          <a:xfrm>
            <a:off x="626035" y="309424"/>
            <a:ext cx="3893063" cy="300082"/>
          </a:xfrm>
          <a:prstGeom prst="rect">
            <a:avLst/>
          </a:prstGeom>
          <a:noFill/>
        </p:spPr>
        <p:txBody>
          <a:bodyPr wrap="square" rtlCol="0">
            <a:spAutoFit/>
          </a:bodyPr>
          <a:lstStyle/>
          <a:p>
            <a:pPr>
              <a:lnSpc>
                <a:spcPct val="150000"/>
              </a:lnSpc>
            </a:pPr>
            <a:r>
              <a:rPr lang="en-US" sz="900" dirty="0" smtClean="0">
                <a:solidFill>
                  <a:schemeClr val="tx1"/>
                </a:solidFill>
                <a:latin typeface="Arial" panose="020B0604020202020204" pitchFamily="34" charset="0"/>
                <a:cs typeface="Arial" panose="020B0604020202020204" pitchFamily="34" charset="0"/>
              </a:rPr>
              <a:t>—</a:t>
            </a:r>
            <a:endParaRPr lang="en-US" sz="900" dirty="0">
              <a:solidFill>
                <a:schemeClr val="tx1"/>
              </a:solidFill>
              <a:latin typeface="Arial" panose="020B0604020202020204" pitchFamily="34" charset="0"/>
              <a:cs typeface="Arial" panose="020B0604020202020204" pitchFamily="34" charset="0"/>
            </a:endParaRPr>
          </a:p>
        </p:txBody>
      </p:sp>
      <p:sp>
        <p:nvSpPr>
          <p:cNvPr id="12" name="Text Placeholder 7"/>
          <p:cNvSpPr>
            <a:spLocks noGrp="1"/>
          </p:cNvSpPr>
          <p:nvPr>
            <p:ph type="body" sz="quarter" idx="10" hasCustomPrompt="1"/>
          </p:nvPr>
        </p:nvSpPr>
        <p:spPr>
          <a:xfrm>
            <a:off x="626035" y="597863"/>
            <a:ext cx="3905251" cy="293343"/>
          </a:xfrm>
        </p:spPr>
        <p:txBody>
          <a:bodyPr>
            <a:noAutofit/>
          </a:bodyPr>
          <a:lstStyle>
            <a:lvl1pPr marL="0" indent="0">
              <a:buNone/>
              <a:defRPr sz="900">
                <a:solidFill>
                  <a:schemeClr val="tx1"/>
                </a:solidFill>
                <a:latin typeface="Arial" panose="020B0604020202020204" pitchFamily="34" charset="0"/>
                <a:cs typeface="Arial" panose="020B060402020202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pPr lvl="0"/>
            <a:r>
              <a:rPr lang="en-US" dirty="0" smtClean="0"/>
              <a:t>Edit MASTER text styles</a:t>
            </a:r>
          </a:p>
        </p:txBody>
      </p:sp>
    </p:spTree>
    <p:extLst>
      <p:ext uri="{BB962C8B-B14F-4D97-AF65-F5344CB8AC3E}">
        <p14:creationId xmlns:p14="http://schemas.microsoft.com/office/powerpoint/2010/main" val="223872076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6034" y="365127"/>
            <a:ext cx="10928933" cy="1325563"/>
          </a:xfrm>
        </p:spPr>
        <p:txBody>
          <a:bodyPr>
            <a:normAutofit/>
          </a:bodyPr>
          <a:lstStyle>
            <a:lvl1pPr>
              <a:defRPr sz="3200"/>
            </a:lvl1pPr>
          </a:lstStyle>
          <a:p>
            <a:r>
              <a:rPr lang="en-US" smtClean="0"/>
              <a:t>Click to edit Master title style</a:t>
            </a:r>
            <a:endParaRPr lang="en-US" dirty="0"/>
          </a:p>
        </p:txBody>
      </p:sp>
      <p:sp>
        <p:nvSpPr>
          <p:cNvPr id="3" name="Text Placeholder 2"/>
          <p:cNvSpPr>
            <a:spLocks noGrp="1"/>
          </p:cNvSpPr>
          <p:nvPr>
            <p:ph type="body" idx="1"/>
          </p:nvPr>
        </p:nvSpPr>
        <p:spPr>
          <a:xfrm>
            <a:off x="639686" y="1681163"/>
            <a:ext cx="5371541" cy="823912"/>
          </a:xfrm>
          <a:solidFill>
            <a:schemeClr val="tx1"/>
          </a:solidFill>
        </p:spPr>
        <p:txBody>
          <a:bodyPr lIns="274320" anchor="ctr">
            <a:normAutofit/>
          </a:bodyPr>
          <a:lstStyle>
            <a:lvl1pPr marL="0" indent="0">
              <a:buNone/>
              <a:defRPr sz="2000" b="0">
                <a:solidFill>
                  <a:schemeClr val="bg1"/>
                </a:solidFill>
                <a:latin typeface="Cambria" panose="02040503050406030204" pitchFamily="18"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26035" y="2505075"/>
            <a:ext cx="5371541" cy="3684588"/>
          </a:xfrm>
        </p:spPr>
        <p:txBody>
          <a:bodyPr>
            <a:normAutofit/>
          </a:bodyPr>
          <a:lstStyle>
            <a:lvl1pPr>
              <a:defRPr sz="2000"/>
            </a:lvl1pPr>
            <a:lvl2pPr>
              <a:defRPr sz="1800"/>
            </a:lvl2pPr>
            <a:lvl3pPr>
              <a:defRPr sz="1600"/>
            </a:lvl3pPr>
            <a:lvl4pPr>
              <a:defRPr sz="1400"/>
            </a:lvl4pPr>
            <a:lvl5pPr>
              <a:defRPr sz="1400"/>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72201" y="1681163"/>
            <a:ext cx="5382766" cy="823912"/>
          </a:xfrm>
          <a:solidFill>
            <a:schemeClr val="accent1"/>
          </a:solidFill>
        </p:spPr>
        <p:txBody>
          <a:bodyPr lIns="274320" anchor="ctr">
            <a:normAutofit/>
          </a:bodyPr>
          <a:lstStyle>
            <a:lvl1pPr marL="0" indent="0">
              <a:buNone/>
              <a:defRPr sz="2000" b="0">
                <a:solidFill>
                  <a:schemeClr val="bg1"/>
                </a:solidFill>
                <a:latin typeface="Cambria" panose="02040503050406030204" pitchFamily="18"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382767" cy="3684588"/>
          </a:xfrm>
        </p:spPr>
        <p:txBody>
          <a:bodyPr>
            <a:normAutofit/>
          </a:bodyPr>
          <a:lstStyle>
            <a:lvl1pPr>
              <a:defRPr sz="2000"/>
            </a:lvl1pPr>
            <a:lvl2pPr>
              <a:defRPr sz="1800"/>
            </a:lvl2pPr>
            <a:lvl3pPr>
              <a:defRPr sz="1600"/>
            </a:lvl3pPr>
            <a:lvl4pPr>
              <a:defRPr sz="1400"/>
            </a:lvl4pPr>
            <a:lvl5pPr>
              <a:defRPr sz="1400"/>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0" name="Footer Placeholder 4"/>
          <p:cNvSpPr>
            <a:spLocks noGrp="1"/>
          </p:cNvSpPr>
          <p:nvPr>
            <p:ph type="ftr" sz="quarter" idx="11"/>
          </p:nvPr>
        </p:nvSpPr>
        <p:spPr>
          <a:xfrm>
            <a:off x="4038600" y="6213924"/>
            <a:ext cx="4114800" cy="266857"/>
          </a:xfrm>
          <a:prstGeom prst="rect">
            <a:avLst/>
          </a:prstGeom>
        </p:spPr>
        <p:txBody>
          <a:bodyPr/>
          <a:lstStyle>
            <a:lvl1pPr>
              <a:defRPr>
                <a:solidFill>
                  <a:schemeClr val="bg1">
                    <a:lumMod val="50000"/>
                  </a:schemeClr>
                </a:solidFill>
                <a:latin typeface="Arial" panose="020B0604020202020204" pitchFamily="34" charset="0"/>
                <a:cs typeface="Arial" panose="020B0604020202020204" pitchFamily="34" charset="0"/>
              </a:defRPr>
            </a:lvl1pPr>
          </a:lstStyle>
          <a:p>
            <a:endParaRPr lang="en-US" dirty="0"/>
          </a:p>
        </p:txBody>
      </p:sp>
      <p:sp>
        <p:nvSpPr>
          <p:cNvPr id="11" name="Slide Number Placeholder 5"/>
          <p:cNvSpPr>
            <a:spLocks noGrp="1"/>
          </p:cNvSpPr>
          <p:nvPr>
            <p:ph type="sldNum" sz="quarter" idx="12"/>
          </p:nvPr>
        </p:nvSpPr>
        <p:spPr>
          <a:xfrm>
            <a:off x="8811768" y="6213924"/>
            <a:ext cx="2743200" cy="266858"/>
          </a:xfrm>
          <a:prstGeom prst="rect">
            <a:avLst/>
          </a:prstGeom>
        </p:spPr>
        <p:txBody>
          <a:bodyPr vert="horz" lIns="91440" tIns="45720" rIns="91440" bIns="45720" rtlCol="0" anchor="ctr"/>
          <a:lstStyle>
            <a:lvl1pPr algn="r">
              <a:defRPr sz="800">
                <a:solidFill>
                  <a:schemeClr val="bg1">
                    <a:lumMod val="50000"/>
                  </a:schemeClr>
                </a:solidFill>
                <a:latin typeface="Arial" panose="020B0604020202020204" pitchFamily="34" charset="0"/>
                <a:cs typeface="Arial" panose="020B0604020202020204" pitchFamily="34" charset="0"/>
              </a:defRPr>
            </a:lvl1pPr>
          </a:lstStyle>
          <a:p>
            <a:fld id="{D0C23CAC-3615-4471-B9FB-AB376FAFF36C}" type="slidenum">
              <a:rPr lang="en-US" smtClean="0"/>
              <a:pPr/>
              <a:t>‹#›</a:t>
            </a:fld>
            <a:endParaRPr lang="en-US" dirty="0"/>
          </a:p>
        </p:txBody>
      </p:sp>
      <p:pic>
        <p:nvPicPr>
          <p:cNvPr id="14" name="Picture 1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Tree>
    <p:extLst>
      <p:ext uri="{BB962C8B-B14F-4D97-AF65-F5344CB8AC3E}">
        <p14:creationId xmlns:p14="http://schemas.microsoft.com/office/powerpoint/2010/main" val="360721987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omparison_with Subhead">
    <p:spTree>
      <p:nvGrpSpPr>
        <p:cNvPr id="1" name=""/>
        <p:cNvGrpSpPr/>
        <p:nvPr/>
      </p:nvGrpSpPr>
      <p:grpSpPr>
        <a:xfrm>
          <a:off x="0" y="0"/>
          <a:ext cx="0" cy="0"/>
          <a:chOff x="0" y="0"/>
          <a:chExt cx="0" cy="0"/>
        </a:xfrm>
      </p:grpSpPr>
      <p:sp>
        <p:nvSpPr>
          <p:cNvPr id="2" name="Title 1"/>
          <p:cNvSpPr>
            <a:spLocks noGrp="1"/>
          </p:cNvSpPr>
          <p:nvPr>
            <p:ph type="title"/>
          </p:nvPr>
        </p:nvSpPr>
        <p:spPr>
          <a:xfrm>
            <a:off x="626034" y="915467"/>
            <a:ext cx="10928933" cy="775223"/>
          </a:xfrm>
        </p:spPr>
        <p:txBody>
          <a:bodyPr>
            <a:normAutofit/>
          </a:bodyPr>
          <a:lstStyle>
            <a:lvl1pPr>
              <a:defRPr sz="3200"/>
            </a:lvl1pPr>
          </a:lstStyle>
          <a:p>
            <a:r>
              <a:rPr lang="en-US" smtClean="0"/>
              <a:t>Click to edit Master title style</a:t>
            </a:r>
            <a:endParaRPr lang="en-US" dirty="0"/>
          </a:p>
        </p:txBody>
      </p:sp>
      <p:sp>
        <p:nvSpPr>
          <p:cNvPr id="3" name="Text Placeholder 2"/>
          <p:cNvSpPr>
            <a:spLocks noGrp="1"/>
          </p:cNvSpPr>
          <p:nvPr>
            <p:ph type="body" idx="1"/>
          </p:nvPr>
        </p:nvSpPr>
        <p:spPr>
          <a:xfrm>
            <a:off x="639686" y="1681163"/>
            <a:ext cx="5371541" cy="823912"/>
          </a:xfrm>
          <a:solidFill>
            <a:schemeClr val="tx1"/>
          </a:solidFill>
        </p:spPr>
        <p:txBody>
          <a:bodyPr lIns="274320" anchor="ctr">
            <a:normAutofit/>
          </a:bodyPr>
          <a:lstStyle>
            <a:lvl1pPr marL="0" indent="0">
              <a:buNone/>
              <a:defRPr sz="2000" b="0">
                <a:solidFill>
                  <a:schemeClr val="bg1"/>
                </a:solidFill>
                <a:latin typeface="Cambria" panose="02040503050406030204" pitchFamily="18"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26035" y="2505075"/>
            <a:ext cx="5371541" cy="3684588"/>
          </a:xfrm>
        </p:spPr>
        <p:txBody>
          <a:bodyPr>
            <a:normAutofit/>
          </a:bodyPr>
          <a:lstStyle>
            <a:lvl1pPr>
              <a:defRPr sz="2000"/>
            </a:lvl1pPr>
            <a:lvl2pPr>
              <a:defRPr sz="1800"/>
            </a:lvl2pPr>
            <a:lvl3pPr>
              <a:defRPr sz="1600"/>
            </a:lvl3pPr>
            <a:lvl4pPr>
              <a:defRPr sz="1400"/>
            </a:lvl4pPr>
            <a:lvl5pPr>
              <a:defRPr sz="1400"/>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72201" y="1681163"/>
            <a:ext cx="5382766" cy="823912"/>
          </a:xfrm>
          <a:solidFill>
            <a:schemeClr val="accent1"/>
          </a:solidFill>
        </p:spPr>
        <p:txBody>
          <a:bodyPr lIns="274320" anchor="ctr">
            <a:normAutofit/>
          </a:bodyPr>
          <a:lstStyle>
            <a:lvl1pPr marL="0" indent="0">
              <a:buNone/>
              <a:defRPr sz="2000" b="0">
                <a:solidFill>
                  <a:schemeClr val="bg1"/>
                </a:solidFill>
                <a:latin typeface="Cambria" panose="02040503050406030204" pitchFamily="18"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382767" cy="3684588"/>
          </a:xfrm>
        </p:spPr>
        <p:txBody>
          <a:bodyPr>
            <a:normAutofit/>
          </a:bodyPr>
          <a:lstStyle>
            <a:lvl1pPr>
              <a:defRPr sz="2000"/>
            </a:lvl1pPr>
            <a:lvl2pPr>
              <a:defRPr sz="1800"/>
            </a:lvl2pPr>
            <a:lvl3pPr>
              <a:defRPr sz="1600"/>
            </a:lvl3pPr>
            <a:lvl4pPr>
              <a:defRPr sz="1400"/>
            </a:lvl4pPr>
            <a:lvl5pPr>
              <a:defRPr sz="1400"/>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0" name="Footer Placeholder 4"/>
          <p:cNvSpPr>
            <a:spLocks noGrp="1"/>
          </p:cNvSpPr>
          <p:nvPr>
            <p:ph type="ftr" sz="quarter" idx="11"/>
          </p:nvPr>
        </p:nvSpPr>
        <p:spPr>
          <a:xfrm>
            <a:off x="4038600" y="6213924"/>
            <a:ext cx="4114800" cy="266857"/>
          </a:xfrm>
          <a:prstGeom prst="rect">
            <a:avLst/>
          </a:prstGeom>
        </p:spPr>
        <p:txBody>
          <a:bodyPr/>
          <a:lstStyle>
            <a:lvl1pPr>
              <a:defRPr>
                <a:solidFill>
                  <a:schemeClr val="bg1">
                    <a:lumMod val="50000"/>
                  </a:schemeClr>
                </a:solidFill>
                <a:latin typeface="Arial" panose="020B0604020202020204" pitchFamily="34" charset="0"/>
                <a:cs typeface="Arial" panose="020B0604020202020204" pitchFamily="34" charset="0"/>
              </a:defRPr>
            </a:lvl1pPr>
          </a:lstStyle>
          <a:p>
            <a:endParaRPr lang="en-US" dirty="0"/>
          </a:p>
        </p:txBody>
      </p:sp>
      <p:sp>
        <p:nvSpPr>
          <p:cNvPr id="11" name="Slide Number Placeholder 5"/>
          <p:cNvSpPr>
            <a:spLocks noGrp="1"/>
          </p:cNvSpPr>
          <p:nvPr>
            <p:ph type="sldNum" sz="quarter" idx="12"/>
          </p:nvPr>
        </p:nvSpPr>
        <p:spPr>
          <a:xfrm>
            <a:off x="8811768" y="6213924"/>
            <a:ext cx="2743200" cy="266858"/>
          </a:xfrm>
          <a:prstGeom prst="rect">
            <a:avLst/>
          </a:prstGeom>
        </p:spPr>
        <p:txBody>
          <a:bodyPr vert="horz" lIns="91440" tIns="45720" rIns="91440" bIns="45720" rtlCol="0" anchor="ctr"/>
          <a:lstStyle>
            <a:lvl1pPr algn="r">
              <a:defRPr sz="800">
                <a:solidFill>
                  <a:schemeClr val="bg1">
                    <a:lumMod val="50000"/>
                  </a:schemeClr>
                </a:solidFill>
                <a:latin typeface="Arial" panose="020B0604020202020204" pitchFamily="34" charset="0"/>
                <a:cs typeface="Arial" panose="020B0604020202020204" pitchFamily="34" charset="0"/>
              </a:defRPr>
            </a:lvl1pPr>
          </a:lstStyle>
          <a:p>
            <a:fld id="{D0C23CAC-3615-4471-B9FB-AB376FAFF36C}" type="slidenum">
              <a:rPr lang="en-US" smtClean="0"/>
              <a:pPr/>
              <a:t>‹#›</a:t>
            </a:fld>
            <a:endParaRPr lang="en-US" dirty="0"/>
          </a:p>
        </p:txBody>
      </p:sp>
      <p:pic>
        <p:nvPicPr>
          <p:cNvPr id="14" name="Picture 1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12" name="TextBox 11"/>
          <p:cNvSpPr txBox="1"/>
          <p:nvPr userDrawn="1"/>
        </p:nvSpPr>
        <p:spPr>
          <a:xfrm>
            <a:off x="626035" y="309424"/>
            <a:ext cx="3893063" cy="300082"/>
          </a:xfrm>
          <a:prstGeom prst="rect">
            <a:avLst/>
          </a:prstGeom>
          <a:noFill/>
        </p:spPr>
        <p:txBody>
          <a:bodyPr wrap="square" rtlCol="0">
            <a:spAutoFit/>
          </a:bodyPr>
          <a:lstStyle/>
          <a:p>
            <a:pPr>
              <a:lnSpc>
                <a:spcPct val="150000"/>
              </a:lnSpc>
            </a:pPr>
            <a:r>
              <a:rPr lang="en-US" sz="900" dirty="0" smtClean="0">
                <a:solidFill>
                  <a:schemeClr val="tx1"/>
                </a:solidFill>
                <a:latin typeface="Arial" panose="020B0604020202020204" pitchFamily="34" charset="0"/>
                <a:cs typeface="Arial" panose="020B0604020202020204" pitchFamily="34" charset="0"/>
              </a:rPr>
              <a:t>—</a:t>
            </a:r>
            <a:endParaRPr lang="en-US" sz="900" dirty="0">
              <a:solidFill>
                <a:schemeClr val="tx1"/>
              </a:solidFill>
              <a:latin typeface="Arial" panose="020B0604020202020204" pitchFamily="34" charset="0"/>
              <a:cs typeface="Arial" panose="020B0604020202020204" pitchFamily="34" charset="0"/>
            </a:endParaRPr>
          </a:p>
        </p:txBody>
      </p:sp>
      <p:sp>
        <p:nvSpPr>
          <p:cNvPr id="13" name="Text Placeholder 7"/>
          <p:cNvSpPr>
            <a:spLocks noGrp="1"/>
          </p:cNvSpPr>
          <p:nvPr>
            <p:ph type="body" sz="quarter" idx="10" hasCustomPrompt="1"/>
          </p:nvPr>
        </p:nvSpPr>
        <p:spPr>
          <a:xfrm>
            <a:off x="626035" y="597863"/>
            <a:ext cx="3905251" cy="293343"/>
          </a:xfrm>
        </p:spPr>
        <p:txBody>
          <a:bodyPr>
            <a:noAutofit/>
          </a:bodyPr>
          <a:lstStyle>
            <a:lvl1pPr marL="0" indent="0">
              <a:buNone/>
              <a:defRPr sz="900">
                <a:solidFill>
                  <a:schemeClr val="tx1"/>
                </a:solidFill>
                <a:latin typeface="Arial" panose="020B0604020202020204" pitchFamily="34" charset="0"/>
                <a:cs typeface="Arial" panose="020B060402020202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pPr lvl="0"/>
            <a:r>
              <a:rPr lang="en-US" dirty="0" smtClean="0"/>
              <a:t>Edit Master text STYLES</a:t>
            </a:r>
          </a:p>
        </p:txBody>
      </p:sp>
    </p:spTree>
    <p:extLst>
      <p:ext uri="{BB962C8B-B14F-4D97-AF65-F5344CB8AC3E}">
        <p14:creationId xmlns:p14="http://schemas.microsoft.com/office/powerpoint/2010/main" val="415388652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26035" y="365127"/>
            <a:ext cx="10727765" cy="1325563"/>
          </a:xfrm>
        </p:spPr>
        <p:txBody>
          <a:bodyPr>
            <a:normAutofit/>
          </a:bodyPr>
          <a:lstStyle>
            <a:lvl1pPr>
              <a:defRPr sz="3200"/>
            </a:lvl1pPr>
          </a:lstStyle>
          <a:p>
            <a:r>
              <a:rPr lang="en-US" smtClean="0"/>
              <a:t>Click to edit Master title style</a:t>
            </a:r>
            <a:endParaRPr lang="en-US" dirty="0"/>
          </a:p>
        </p:txBody>
      </p:sp>
      <p:sp>
        <p:nvSpPr>
          <p:cNvPr id="11" name="Footer Placeholder 4"/>
          <p:cNvSpPr>
            <a:spLocks noGrp="1"/>
          </p:cNvSpPr>
          <p:nvPr>
            <p:ph type="ftr" sz="quarter" idx="11"/>
          </p:nvPr>
        </p:nvSpPr>
        <p:spPr>
          <a:xfrm>
            <a:off x="4038600" y="6213924"/>
            <a:ext cx="4114800" cy="266857"/>
          </a:xfrm>
          <a:prstGeom prst="rect">
            <a:avLst/>
          </a:prstGeom>
        </p:spPr>
        <p:txBody>
          <a:bodyPr/>
          <a:lstStyle>
            <a:lvl1pPr>
              <a:defRPr>
                <a:solidFill>
                  <a:schemeClr val="bg1">
                    <a:lumMod val="50000"/>
                  </a:schemeClr>
                </a:solidFill>
                <a:latin typeface="Arial" panose="020B0604020202020204" pitchFamily="34" charset="0"/>
                <a:cs typeface="Arial" panose="020B0604020202020204" pitchFamily="34" charset="0"/>
              </a:defRPr>
            </a:lvl1pPr>
          </a:lstStyle>
          <a:p>
            <a:endParaRPr lang="en-US" dirty="0"/>
          </a:p>
        </p:txBody>
      </p:sp>
      <p:sp>
        <p:nvSpPr>
          <p:cNvPr id="12" name="Slide Number Placeholder 5"/>
          <p:cNvSpPr>
            <a:spLocks noGrp="1"/>
          </p:cNvSpPr>
          <p:nvPr>
            <p:ph type="sldNum" sz="quarter" idx="4"/>
          </p:nvPr>
        </p:nvSpPr>
        <p:spPr>
          <a:xfrm>
            <a:off x="8811768" y="6213924"/>
            <a:ext cx="2743200" cy="266858"/>
          </a:xfrm>
          <a:prstGeom prst="rect">
            <a:avLst/>
          </a:prstGeom>
        </p:spPr>
        <p:txBody>
          <a:bodyPr vert="horz" lIns="91440" tIns="45720" rIns="91440" bIns="45720" rtlCol="0" anchor="ctr"/>
          <a:lstStyle>
            <a:lvl1pPr algn="r">
              <a:defRPr sz="800">
                <a:solidFill>
                  <a:schemeClr val="bg1">
                    <a:lumMod val="50000"/>
                  </a:schemeClr>
                </a:solidFill>
                <a:latin typeface="Arial" panose="020B0604020202020204" pitchFamily="34" charset="0"/>
                <a:cs typeface="Arial" panose="020B0604020202020204" pitchFamily="34" charset="0"/>
              </a:defRPr>
            </a:lvl1pPr>
          </a:lstStyle>
          <a:p>
            <a:fld id="{D0C23CAC-3615-4471-B9FB-AB376FAFF36C}" type="slidenum">
              <a:rPr lang="en-US" smtClean="0"/>
              <a:pPr/>
              <a:t>‹#›</a:t>
            </a:fld>
            <a:endParaRPr lang="en-US" dirty="0"/>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Tree>
    <p:extLst>
      <p:ext uri="{BB962C8B-B14F-4D97-AF65-F5344CB8AC3E}">
        <p14:creationId xmlns:p14="http://schemas.microsoft.com/office/powerpoint/2010/main" val="146790098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10" name="Footer Placeholder 4"/>
          <p:cNvSpPr>
            <a:spLocks noGrp="1"/>
          </p:cNvSpPr>
          <p:nvPr>
            <p:ph type="ftr" sz="quarter" idx="11"/>
          </p:nvPr>
        </p:nvSpPr>
        <p:spPr>
          <a:xfrm>
            <a:off x="4038600" y="6213924"/>
            <a:ext cx="4114800" cy="266857"/>
          </a:xfrm>
          <a:prstGeom prst="rect">
            <a:avLst/>
          </a:prstGeom>
        </p:spPr>
        <p:txBody>
          <a:bodyPr/>
          <a:lstStyle>
            <a:lvl1pPr>
              <a:defRPr>
                <a:solidFill>
                  <a:schemeClr val="bg1">
                    <a:lumMod val="50000"/>
                  </a:schemeClr>
                </a:solidFill>
                <a:latin typeface="Arial" panose="020B0604020202020204" pitchFamily="34" charset="0"/>
                <a:cs typeface="Arial" panose="020B0604020202020204" pitchFamily="34" charset="0"/>
              </a:defRPr>
            </a:lvl1pPr>
          </a:lstStyle>
          <a:p>
            <a:endParaRPr lang="en-US" dirty="0"/>
          </a:p>
        </p:txBody>
      </p:sp>
      <p:sp>
        <p:nvSpPr>
          <p:cNvPr id="11" name="Slide Number Placeholder 5"/>
          <p:cNvSpPr>
            <a:spLocks noGrp="1"/>
          </p:cNvSpPr>
          <p:nvPr>
            <p:ph type="sldNum" sz="quarter" idx="4"/>
          </p:nvPr>
        </p:nvSpPr>
        <p:spPr>
          <a:xfrm>
            <a:off x="8811768" y="6213924"/>
            <a:ext cx="2743200" cy="266858"/>
          </a:xfrm>
          <a:prstGeom prst="rect">
            <a:avLst/>
          </a:prstGeom>
        </p:spPr>
        <p:txBody>
          <a:bodyPr vert="horz" lIns="91440" tIns="45720" rIns="91440" bIns="45720" rtlCol="0" anchor="ctr"/>
          <a:lstStyle>
            <a:lvl1pPr algn="r">
              <a:defRPr sz="800">
                <a:solidFill>
                  <a:schemeClr val="bg1">
                    <a:lumMod val="50000"/>
                  </a:schemeClr>
                </a:solidFill>
                <a:latin typeface="Arial" panose="020B0604020202020204" pitchFamily="34" charset="0"/>
                <a:cs typeface="Arial" panose="020B0604020202020204" pitchFamily="34" charset="0"/>
              </a:defRPr>
            </a:lvl1pPr>
          </a:lstStyle>
          <a:p>
            <a:fld id="{D0C23CAC-3615-4471-B9FB-AB376FAFF36C}" type="slidenum">
              <a:rPr lang="en-US" smtClean="0"/>
              <a:pPr/>
              <a:t>‹#›</a:t>
            </a:fld>
            <a:endParaRPr lang="en-US" dirty="0"/>
          </a:p>
        </p:txBody>
      </p:sp>
      <p:pic>
        <p:nvPicPr>
          <p:cNvPr id="12" name="Picture 1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Tree>
    <p:extLst>
      <p:ext uri="{BB962C8B-B14F-4D97-AF65-F5344CB8AC3E}">
        <p14:creationId xmlns:p14="http://schemas.microsoft.com/office/powerpoint/2010/main" val="429309693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6036" y="457200"/>
            <a:ext cx="4145990" cy="1600200"/>
          </a:xfrm>
        </p:spPr>
        <p:txBody>
          <a:bodyPr anchor="b">
            <a:normAutofit/>
          </a:bodyPr>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83188" y="987427"/>
            <a:ext cx="6371780" cy="4873625"/>
          </a:xfrm>
        </p:spPr>
        <p:txBody>
          <a:bodyPr>
            <a:normAutofit/>
          </a:bodyPr>
          <a:lstStyle>
            <a:lvl1pPr>
              <a:defRPr sz="2400"/>
            </a:lvl1pPr>
            <a:lvl2pPr>
              <a:defRPr sz="2000"/>
            </a:lvl2pPr>
            <a:lvl3pPr>
              <a:defRPr sz="1800"/>
            </a:lvl3pPr>
            <a:lvl4pPr>
              <a:defRPr sz="1600"/>
            </a:lvl4pPr>
            <a:lvl5pPr>
              <a:defRPr sz="16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6036" y="2057400"/>
            <a:ext cx="4145990"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8" name="Footer Placeholder 4"/>
          <p:cNvSpPr>
            <a:spLocks noGrp="1"/>
          </p:cNvSpPr>
          <p:nvPr>
            <p:ph type="ftr" sz="quarter" idx="11"/>
          </p:nvPr>
        </p:nvSpPr>
        <p:spPr>
          <a:xfrm>
            <a:off x="4038600" y="6213924"/>
            <a:ext cx="4114800" cy="266857"/>
          </a:xfrm>
          <a:prstGeom prst="rect">
            <a:avLst/>
          </a:prstGeom>
        </p:spPr>
        <p:txBody>
          <a:bodyPr/>
          <a:lstStyle>
            <a:lvl1pPr>
              <a:defRPr>
                <a:solidFill>
                  <a:schemeClr val="bg1">
                    <a:lumMod val="50000"/>
                  </a:schemeClr>
                </a:solidFill>
                <a:latin typeface="Arial" panose="020B0604020202020204" pitchFamily="34" charset="0"/>
                <a:cs typeface="Arial" panose="020B0604020202020204" pitchFamily="34" charset="0"/>
              </a:defRPr>
            </a:lvl1pPr>
          </a:lstStyle>
          <a:p>
            <a:endParaRPr lang="en-US" dirty="0"/>
          </a:p>
        </p:txBody>
      </p:sp>
      <p:sp>
        <p:nvSpPr>
          <p:cNvPr id="9" name="Slide Number Placeholder 5"/>
          <p:cNvSpPr>
            <a:spLocks noGrp="1"/>
          </p:cNvSpPr>
          <p:nvPr>
            <p:ph type="sldNum" sz="quarter" idx="4"/>
          </p:nvPr>
        </p:nvSpPr>
        <p:spPr>
          <a:xfrm>
            <a:off x="8811768" y="6213924"/>
            <a:ext cx="2743200" cy="266858"/>
          </a:xfrm>
          <a:prstGeom prst="rect">
            <a:avLst/>
          </a:prstGeom>
        </p:spPr>
        <p:txBody>
          <a:bodyPr vert="horz" lIns="91440" tIns="45720" rIns="91440" bIns="45720" rtlCol="0" anchor="ctr"/>
          <a:lstStyle>
            <a:lvl1pPr algn="r">
              <a:defRPr sz="800">
                <a:solidFill>
                  <a:schemeClr val="bg1">
                    <a:lumMod val="50000"/>
                  </a:schemeClr>
                </a:solidFill>
                <a:latin typeface="Arial" panose="020B0604020202020204" pitchFamily="34" charset="0"/>
                <a:cs typeface="Arial" panose="020B0604020202020204" pitchFamily="34" charset="0"/>
              </a:defRPr>
            </a:lvl1pPr>
          </a:lstStyle>
          <a:p>
            <a:fld id="{D0C23CAC-3615-4471-B9FB-AB376FAFF36C}" type="slidenum">
              <a:rPr lang="en-US" smtClean="0"/>
              <a:pPr/>
              <a:t>‹#›</a:t>
            </a:fld>
            <a:endParaRPr lang="en-US" dirty="0"/>
          </a:p>
        </p:txBody>
      </p:sp>
      <p:pic>
        <p:nvPicPr>
          <p:cNvPr id="12" name="Picture 1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Tree>
    <p:extLst>
      <p:ext uri="{BB962C8B-B14F-4D97-AF65-F5344CB8AC3E}">
        <p14:creationId xmlns:p14="http://schemas.microsoft.com/office/powerpoint/2010/main" val="402312501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6036" y="457200"/>
            <a:ext cx="4145990"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183188" y="987427"/>
            <a:ext cx="637178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lang="en-US" dirty="0"/>
          </a:p>
        </p:txBody>
      </p:sp>
      <p:sp>
        <p:nvSpPr>
          <p:cNvPr id="4" name="Text Placeholder 3"/>
          <p:cNvSpPr>
            <a:spLocks noGrp="1"/>
          </p:cNvSpPr>
          <p:nvPr>
            <p:ph type="body" sz="half" idx="2"/>
          </p:nvPr>
        </p:nvSpPr>
        <p:spPr>
          <a:xfrm>
            <a:off x="626036" y="2057400"/>
            <a:ext cx="4145990"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8" name="Footer Placeholder 4"/>
          <p:cNvSpPr>
            <a:spLocks noGrp="1"/>
          </p:cNvSpPr>
          <p:nvPr>
            <p:ph type="ftr" sz="quarter" idx="11"/>
          </p:nvPr>
        </p:nvSpPr>
        <p:spPr>
          <a:xfrm>
            <a:off x="4038600" y="6213924"/>
            <a:ext cx="4114800" cy="266857"/>
          </a:xfrm>
          <a:prstGeom prst="rect">
            <a:avLst/>
          </a:prstGeom>
        </p:spPr>
        <p:txBody>
          <a:bodyPr/>
          <a:lstStyle>
            <a:lvl1pPr>
              <a:defRPr>
                <a:solidFill>
                  <a:schemeClr val="bg1">
                    <a:lumMod val="50000"/>
                  </a:schemeClr>
                </a:solidFill>
                <a:latin typeface="Arial" panose="020B0604020202020204" pitchFamily="34" charset="0"/>
                <a:cs typeface="Arial" panose="020B0604020202020204" pitchFamily="34" charset="0"/>
              </a:defRPr>
            </a:lvl1pPr>
          </a:lstStyle>
          <a:p>
            <a:endParaRPr lang="en-US" dirty="0"/>
          </a:p>
        </p:txBody>
      </p:sp>
      <p:sp>
        <p:nvSpPr>
          <p:cNvPr id="11" name="Slide Number Placeholder 5"/>
          <p:cNvSpPr>
            <a:spLocks noGrp="1"/>
          </p:cNvSpPr>
          <p:nvPr>
            <p:ph type="sldNum" sz="quarter" idx="4"/>
          </p:nvPr>
        </p:nvSpPr>
        <p:spPr>
          <a:xfrm>
            <a:off x="8811768" y="6213924"/>
            <a:ext cx="2743200" cy="266858"/>
          </a:xfrm>
          <a:prstGeom prst="rect">
            <a:avLst/>
          </a:prstGeom>
        </p:spPr>
        <p:txBody>
          <a:bodyPr vert="horz" lIns="91440" tIns="45720" rIns="91440" bIns="45720" rtlCol="0" anchor="ctr"/>
          <a:lstStyle>
            <a:lvl1pPr algn="r">
              <a:defRPr sz="800">
                <a:solidFill>
                  <a:schemeClr val="bg1">
                    <a:lumMod val="50000"/>
                  </a:schemeClr>
                </a:solidFill>
                <a:latin typeface="Arial" panose="020B0604020202020204" pitchFamily="34" charset="0"/>
                <a:cs typeface="Arial" panose="020B0604020202020204" pitchFamily="34" charset="0"/>
              </a:defRPr>
            </a:lvl1pPr>
          </a:lstStyle>
          <a:p>
            <a:fld id="{D0C23CAC-3615-4471-B9FB-AB376FAFF36C}" type="slidenum">
              <a:rPr lang="en-US" smtClean="0"/>
              <a:pPr/>
              <a:t>‹#›</a:t>
            </a:fld>
            <a:endParaRPr lang="en-US" dirty="0"/>
          </a:p>
        </p:txBody>
      </p:sp>
      <p:pic>
        <p:nvPicPr>
          <p:cNvPr id="12" name="Picture 1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Tree>
    <p:extLst>
      <p:ext uri="{BB962C8B-B14F-4D97-AF65-F5344CB8AC3E}">
        <p14:creationId xmlns:p14="http://schemas.microsoft.com/office/powerpoint/2010/main" val="4520112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626035" y="365127"/>
            <a:ext cx="10928933" cy="1325563"/>
          </a:xfrm>
        </p:spPr>
        <p:txBody>
          <a:bodyPr>
            <a:normAutofit/>
          </a:bodyPr>
          <a:lstStyle>
            <a:lvl1pPr>
              <a:defRPr sz="3200"/>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6035" y="1825625"/>
            <a:ext cx="10928933" cy="43513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Footer Placeholder 4"/>
          <p:cNvSpPr>
            <a:spLocks noGrp="1"/>
          </p:cNvSpPr>
          <p:nvPr>
            <p:ph type="ftr" sz="quarter" idx="11"/>
          </p:nvPr>
        </p:nvSpPr>
        <p:spPr>
          <a:xfrm>
            <a:off x="4038600" y="6213924"/>
            <a:ext cx="4114800" cy="266857"/>
          </a:xfrm>
          <a:prstGeom prst="rect">
            <a:avLst/>
          </a:prstGeom>
        </p:spPr>
        <p:txBody>
          <a:bodyPr/>
          <a:lstStyle>
            <a:lvl1pPr>
              <a:defRPr>
                <a:solidFill>
                  <a:schemeClr val="bg1">
                    <a:lumMod val="50000"/>
                  </a:schemeClr>
                </a:solidFill>
                <a:latin typeface="Arial" panose="020B0604020202020204" pitchFamily="34" charset="0"/>
                <a:cs typeface="Arial" panose="020B0604020202020204" pitchFamily="34" charset="0"/>
              </a:defRPr>
            </a:lvl1pPr>
          </a:lstStyle>
          <a:p>
            <a:endParaRPr lang="en-US" dirty="0"/>
          </a:p>
        </p:txBody>
      </p:sp>
      <p:sp>
        <p:nvSpPr>
          <p:cNvPr id="9" name="Slide Number Placeholder 5"/>
          <p:cNvSpPr>
            <a:spLocks noGrp="1"/>
          </p:cNvSpPr>
          <p:nvPr>
            <p:ph type="sldNum" sz="quarter" idx="4"/>
          </p:nvPr>
        </p:nvSpPr>
        <p:spPr>
          <a:xfrm>
            <a:off x="8811768" y="6213924"/>
            <a:ext cx="2743200" cy="266858"/>
          </a:xfrm>
          <a:prstGeom prst="rect">
            <a:avLst/>
          </a:prstGeom>
        </p:spPr>
        <p:txBody>
          <a:bodyPr vert="horz" lIns="91440" tIns="45720" rIns="91440" bIns="45720" rtlCol="0" anchor="ctr"/>
          <a:lstStyle>
            <a:lvl1pPr algn="r">
              <a:defRPr sz="800">
                <a:solidFill>
                  <a:schemeClr val="bg1">
                    <a:lumMod val="50000"/>
                  </a:schemeClr>
                </a:solidFill>
                <a:latin typeface="Arial" panose="020B0604020202020204" pitchFamily="34" charset="0"/>
                <a:cs typeface="Arial" panose="020B0604020202020204" pitchFamily="34" charset="0"/>
              </a:defRPr>
            </a:lvl1pPr>
          </a:lstStyle>
          <a:p>
            <a:fld id="{D0C23CAC-3615-4471-B9FB-AB376FAFF36C}" type="slidenum">
              <a:rPr lang="en-US" smtClean="0"/>
              <a:pPr/>
              <a:t>‹#›</a:t>
            </a:fld>
            <a:endParaRPr lang="en-US" dirty="0"/>
          </a:p>
        </p:txBody>
      </p:sp>
      <p:pic>
        <p:nvPicPr>
          <p:cNvPr id="10" name="Picture 9"/>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Tree>
    <p:extLst>
      <p:ext uri="{BB962C8B-B14F-4D97-AF65-F5344CB8AC3E}">
        <p14:creationId xmlns:p14="http://schemas.microsoft.com/office/powerpoint/2010/main" val="165403324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830067"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6035" y="365125"/>
            <a:ext cx="7946466"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0" name="Footer Placeholder 4"/>
          <p:cNvSpPr>
            <a:spLocks noGrp="1"/>
          </p:cNvSpPr>
          <p:nvPr>
            <p:ph type="ftr" sz="quarter" idx="11"/>
          </p:nvPr>
        </p:nvSpPr>
        <p:spPr>
          <a:xfrm>
            <a:off x="4038600" y="6213924"/>
            <a:ext cx="4114800" cy="266857"/>
          </a:xfrm>
          <a:prstGeom prst="rect">
            <a:avLst/>
          </a:prstGeom>
        </p:spPr>
        <p:txBody>
          <a:bodyPr/>
          <a:lstStyle>
            <a:lvl1pPr>
              <a:defRPr>
                <a:solidFill>
                  <a:schemeClr val="bg1">
                    <a:lumMod val="50000"/>
                  </a:schemeClr>
                </a:solidFill>
                <a:latin typeface="Arial" panose="020B0604020202020204" pitchFamily="34" charset="0"/>
                <a:cs typeface="Arial" panose="020B0604020202020204" pitchFamily="34" charset="0"/>
              </a:defRPr>
            </a:lvl1pPr>
          </a:lstStyle>
          <a:p>
            <a:endParaRPr lang="en-US" dirty="0"/>
          </a:p>
        </p:txBody>
      </p:sp>
      <p:sp>
        <p:nvSpPr>
          <p:cNvPr id="11" name="Slide Number Placeholder 5"/>
          <p:cNvSpPr>
            <a:spLocks noGrp="1"/>
          </p:cNvSpPr>
          <p:nvPr>
            <p:ph type="sldNum" sz="quarter" idx="4"/>
          </p:nvPr>
        </p:nvSpPr>
        <p:spPr>
          <a:xfrm>
            <a:off x="8811768" y="6213924"/>
            <a:ext cx="2743200" cy="266858"/>
          </a:xfrm>
          <a:prstGeom prst="rect">
            <a:avLst/>
          </a:prstGeom>
        </p:spPr>
        <p:txBody>
          <a:bodyPr vert="horz" lIns="91440" tIns="45720" rIns="91440" bIns="45720" rtlCol="0" anchor="ctr"/>
          <a:lstStyle>
            <a:lvl1pPr algn="r">
              <a:defRPr sz="800">
                <a:solidFill>
                  <a:schemeClr val="bg1">
                    <a:lumMod val="50000"/>
                  </a:schemeClr>
                </a:solidFill>
                <a:latin typeface="Arial" panose="020B0604020202020204" pitchFamily="34" charset="0"/>
                <a:cs typeface="Arial" panose="020B0604020202020204" pitchFamily="34" charset="0"/>
              </a:defRPr>
            </a:lvl1pPr>
          </a:lstStyle>
          <a:p>
            <a:fld id="{D0C23CAC-3615-4471-B9FB-AB376FAFF36C}" type="slidenum">
              <a:rPr lang="en-US" smtClean="0"/>
              <a:pPr/>
              <a:t>‹#›</a:t>
            </a:fld>
            <a:endParaRPr lang="en-US" dirty="0"/>
          </a:p>
        </p:txBody>
      </p:sp>
      <p:pic>
        <p:nvPicPr>
          <p:cNvPr id="12" name="Picture 1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Tree>
    <p:extLst>
      <p:ext uri="{BB962C8B-B14F-4D97-AF65-F5344CB8AC3E}">
        <p14:creationId xmlns:p14="http://schemas.microsoft.com/office/powerpoint/2010/main" val="369262466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Disclosures">
    <p:bg>
      <p:bgPr>
        <a:solidFill>
          <a:schemeClr val="bg1">
            <a:lumMod val="95000"/>
          </a:schemeClr>
        </a:solidFill>
        <a:effectLst/>
      </p:bgPr>
    </p:bg>
    <p:spTree>
      <p:nvGrpSpPr>
        <p:cNvPr id="1" name=""/>
        <p:cNvGrpSpPr/>
        <p:nvPr/>
      </p:nvGrpSpPr>
      <p:grpSpPr>
        <a:xfrm>
          <a:off x="0" y="0"/>
          <a:ext cx="0" cy="0"/>
          <a:chOff x="0" y="0"/>
          <a:chExt cx="0" cy="0"/>
        </a:xfrm>
      </p:grpSpPr>
      <p:sp>
        <p:nvSpPr>
          <p:cNvPr id="6" name="Content Placeholder 2"/>
          <p:cNvSpPr>
            <a:spLocks noGrp="1"/>
          </p:cNvSpPr>
          <p:nvPr>
            <p:ph idx="1"/>
          </p:nvPr>
        </p:nvSpPr>
        <p:spPr>
          <a:xfrm>
            <a:off x="626035" y="691979"/>
            <a:ext cx="10928933" cy="5484985"/>
          </a:xfrm>
        </p:spPr>
        <p:txBody>
          <a:bodyPr>
            <a:normAutofit/>
          </a:bodyPr>
          <a:lstStyle>
            <a:lvl1pPr marL="0" indent="0">
              <a:buNone/>
              <a:defRPr sz="1400"/>
            </a:lvl1pPr>
            <a:lvl2pPr marL="457200" indent="0">
              <a:buNone/>
              <a:defRPr sz="1600"/>
            </a:lvl2pPr>
            <a:lvl3pPr marL="914400" indent="0">
              <a:buNone/>
              <a:defRPr sz="1400"/>
            </a:lvl3pPr>
            <a:lvl4pPr marL="1371600" indent="0">
              <a:buNone/>
              <a:defRPr sz="1200"/>
            </a:lvl4pPr>
            <a:lvl5pPr marL="1828800" indent="0">
              <a:buNone/>
              <a:defRPr sz="1200"/>
            </a:lvl5pPr>
          </a:lstStyle>
          <a:p>
            <a:pPr lvl="0"/>
            <a:r>
              <a:rPr lang="en-US" smtClean="0"/>
              <a:t>Edit Master text styles</a:t>
            </a:r>
          </a:p>
        </p:txBody>
      </p:sp>
      <p:sp>
        <p:nvSpPr>
          <p:cNvPr id="9" name="Footer Placeholder 4"/>
          <p:cNvSpPr>
            <a:spLocks noGrp="1"/>
          </p:cNvSpPr>
          <p:nvPr>
            <p:ph type="ftr" sz="quarter" idx="11"/>
          </p:nvPr>
        </p:nvSpPr>
        <p:spPr>
          <a:xfrm>
            <a:off x="4038600" y="6213924"/>
            <a:ext cx="4114800" cy="266857"/>
          </a:xfrm>
          <a:prstGeom prst="rect">
            <a:avLst/>
          </a:prstGeom>
        </p:spPr>
        <p:txBody>
          <a:bodyPr/>
          <a:lstStyle>
            <a:lvl1pPr>
              <a:defRPr>
                <a:solidFill>
                  <a:schemeClr val="bg1">
                    <a:lumMod val="50000"/>
                  </a:schemeClr>
                </a:solidFill>
                <a:latin typeface="Arial" panose="020B0604020202020204" pitchFamily="34" charset="0"/>
                <a:cs typeface="Arial" panose="020B0604020202020204" pitchFamily="34" charset="0"/>
              </a:defRPr>
            </a:lvl1pPr>
          </a:lstStyle>
          <a:p>
            <a:endParaRPr lang="en-US" dirty="0"/>
          </a:p>
        </p:txBody>
      </p:sp>
      <p:sp>
        <p:nvSpPr>
          <p:cNvPr id="10" name="Slide Number Placeholder 5"/>
          <p:cNvSpPr>
            <a:spLocks noGrp="1"/>
          </p:cNvSpPr>
          <p:nvPr>
            <p:ph type="sldNum" sz="quarter" idx="4"/>
          </p:nvPr>
        </p:nvSpPr>
        <p:spPr>
          <a:xfrm>
            <a:off x="8811768" y="6213924"/>
            <a:ext cx="2743200" cy="266858"/>
          </a:xfrm>
          <a:prstGeom prst="rect">
            <a:avLst/>
          </a:prstGeom>
        </p:spPr>
        <p:txBody>
          <a:bodyPr vert="horz" lIns="91440" tIns="45720" rIns="91440" bIns="45720" rtlCol="0" anchor="ctr"/>
          <a:lstStyle>
            <a:lvl1pPr algn="r">
              <a:defRPr sz="800">
                <a:solidFill>
                  <a:schemeClr val="bg1">
                    <a:lumMod val="50000"/>
                  </a:schemeClr>
                </a:solidFill>
                <a:latin typeface="Arial" panose="020B0604020202020204" pitchFamily="34" charset="0"/>
                <a:cs typeface="Arial" panose="020B0604020202020204" pitchFamily="34" charset="0"/>
              </a:defRPr>
            </a:lvl1pPr>
          </a:lstStyle>
          <a:p>
            <a:fld id="{D0C23CAC-3615-4471-B9FB-AB376FAFF36C}" type="slidenum">
              <a:rPr lang="en-US" smtClean="0"/>
              <a:pPr/>
              <a:t>‹#›</a:t>
            </a:fld>
            <a:endParaRPr lang="en-US" dirty="0"/>
          </a:p>
        </p:txBody>
      </p:sp>
      <p:pic>
        <p:nvPicPr>
          <p:cNvPr id="11" name="Picture 10"/>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Tree>
    <p:extLst>
      <p:ext uri="{BB962C8B-B14F-4D97-AF65-F5344CB8AC3E}">
        <p14:creationId xmlns:p14="http://schemas.microsoft.com/office/powerpoint/2010/main" val="147243684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 preserve="1">
  <p:cSld name="Thank you Slide_blu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26035" y="1533654"/>
            <a:ext cx="7304257" cy="1895347"/>
          </a:xfrm>
        </p:spPr>
        <p:txBody>
          <a:bodyPr anchor="b">
            <a:normAutofit/>
          </a:bodyPr>
          <a:lstStyle>
            <a:lvl1pPr algn="l">
              <a:defRPr sz="4800">
                <a:solidFill>
                  <a:schemeClr val="bg1"/>
                </a:solidFill>
                <a:latin typeface="Cambria" panose="02040503050406030204" pitchFamily="18" charset="0"/>
              </a:defRPr>
            </a:lvl1pPr>
          </a:lstStyle>
          <a:p>
            <a:r>
              <a:rPr lang="en-US" smtClean="0"/>
              <a:t>Click to edit Master title style</a:t>
            </a:r>
            <a:endParaRPr lang="en-US" dirty="0"/>
          </a:p>
        </p:txBody>
      </p:sp>
      <p:sp>
        <p:nvSpPr>
          <p:cNvPr id="3" name="Subtitle 2"/>
          <p:cNvSpPr>
            <a:spLocks noGrp="1"/>
          </p:cNvSpPr>
          <p:nvPr>
            <p:ph type="subTitle" idx="1" hasCustomPrompt="1"/>
          </p:nvPr>
        </p:nvSpPr>
        <p:spPr>
          <a:xfrm>
            <a:off x="701430" y="4162211"/>
            <a:ext cx="5394572" cy="1655762"/>
          </a:xfrm>
        </p:spPr>
        <p:txBody>
          <a:bodyPr>
            <a:normAutofit/>
          </a:bodyPr>
          <a:lstStyle>
            <a:lvl1pPr marL="0" indent="0" algn="l">
              <a:buNone/>
              <a:defRPr sz="1600">
                <a:solidFill>
                  <a:schemeClr val="bg1"/>
                </a:solidFill>
                <a:latin typeface="Cambria" panose="02040503050406030204" pitchFamily="18"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smtClean="0"/>
              <a:t>Click to edit master subtitle style</a:t>
            </a:r>
            <a:endParaRPr lang="en-US" dirty="0"/>
          </a:p>
        </p:txBody>
      </p:sp>
      <p:sp>
        <p:nvSpPr>
          <p:cNvPr id="10" name="Slide Number Placeholder 5"/>
          <p:cNvSpPr>
            <a:spLocks noGrp="1"/>
          </p:cNvSpPr>
          <p:nvPr>
            <p:ph type="sldNum" sz="quarter" idx="4"/>
          </p:nvPr>
        </p:nvSpPr>
        <p:spPr>
          <a:xfrm>
            <a:off x="8811768" y="6213924"/>
            <a:ext cx="2743200" cy="266858"/>
          </a:xfrm>
          <a:prstGeom prst="rect">
            <a:avLst/>
          </a:prstGeom>
        </p:spPr>
        <p:txBody>
          <a:bodyPr vert="horz" lIns="91440" tIns="45720" rIns="91440" bIns="45720" rtlCol="0" anchor="ctr"/>
          <a:lstStyle>
            <a:lvl1pPr algn="r">
              <a:defRPr sz="800">
                <a:solidFill>
                  <a:schemeClr val="bg1"/>
                </a:solidFill>
                <a:latin typeface="Arial" panose="020B0604020202020204" pitchFamily="34" charset="0"/>
                <a:cs typeface="Arial" panose="020B0604020202020204" pitchFamily="34" charset="0"/>
              </a:defRPr>
            </a:lvl1pPr>
          </a:lstStyle>
          <a:p>
            <a:fld id="{D0C23CAC-3615-4471-B9FB-AB376FAFF36C}" type="slidenum">
              <a:rPr lang="en-US" smtClean="0"/>
              <a:pPr/>
              <a:t>‹#›</a:t>
            </a:fld>
            <a:endParaRPr lang="en-US" dirty="0"/>
          </a:p>
        </p:txBody>
      </p:sp>
      <p:pic>
        <p:nvPicPr>
          <p:cNvPr id="11" name="Picture 10"/>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249650" y="0"/>
            <a:ext cx="1956418" cy="1047750"/>
          </a:xfrm>
          <a:prstGeom prst="rect">
            <a:avLst/>
          </a:prstGeom>
        </p:spPr>
      </p:pic>
      <p:pic>
        <p:nvPicPr>
          <p:cNvPr id="14" name="Picture 1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06396" y="6234239"/>
            <a:ext cx="3513638" cy="374904"/>
          </a:xfrm>
          <a:prstGeom prst="rect">
            <a:avLst/>
          </a:prstGeom>
        </p:spPr>
      </p:pic>
    </p:spTree>
    <p:extLst>
      <p:ext uri="{BB962C8B-B14F-4D97-AF65-F5344CB8AC3E}">
        <p14:creationId xmlns:p14="http://schemas.microsoft.com/office/powerpoint/2010/main" val="385046932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1_Thank you Slide">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26035" y="1533654"/>
            <a:ext cx="7304257" cy="1895347"/>
          </a:xfrm>
        </p:spPr>
        <p:txBody>
          <a:bodyPr anchor="b">
            <a:normAutofit/>
          </a:bodyPr>
          <a:lstStyle>
            <a:lvl1pPr algn="l">
              <a:defRPr sz="4800">
                <a:solidFill>
                  <a:schemeClr val="tx1"/>
                </a:solidFill>
                <a:latin typeface="Cambria" panose="02040503050406030204" pitchFamily="18" charset="0"/>
              </a:defRPr>
            </a:lvl1pPr>
          </a:lstStyle>
          <a:p>
            <a:r>
              <a:rPr lang="en-US" smtClean="0"/>
              <a:t>Click to edit Master title style</a:t>
            </a:r>
            <a:endParaRPr lang="en-US" dirty="0"/>
          </a:p>
        </p:txBody>
      </p:sp>
      <p:sp>
        <p:nvSpPr>
          <p:cNvPr id="3" name="Subtitle 2"/>
          <p:cNvSpPr>
            <a:spLocks noGrp="1"/>
          </p:cNvSpPr>
          <p:nvPr>
            <p:ph type="subTitle" idx="1" hasCustomPrompt="1"/>
          </p:nvPr>
        </p:nvSpPr>
        <p:spPr>
          <a:xfrm>
            <a:off x="701430" y="4162211"/>
            <a:ext cx="5394572" cy="1655762"/>
          </a:xfrm>
        </p:spPr>
        <p:txBody>
          <a:bodyPr>
            <a:normAutofit/>
          </a:bodyPr>
          <a:lstStyle>
            <a:lvl1pPr marL="0" indent="0" algn="l">
              <a:buNone/>
              <a:defRPr sz="1600">
                <a:solidFill>
                  <a:schemeClr val="tx1"/>
                </a:solidFill>
                <a:latin typeface="Cambria" panose="02040503050406030204" pitchFamily="18"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smtClean="0"/>
              <a:t>Click to edit master subtitle style</a:t>
            </a:r>
            <a:endParaRPr lang="en-US" dirty="0"/>
          </a:p>
        </p:txBody>
      </p:sp>
      <p:sp>
        <p:nvSpPr>
          <p:cNvPr id="12" name="Subtitle 2"/>
          <p:cNvSpPr txBox="1">
            <a:spLocks/>
          </p:cNvSpPr>
          <p:nvPr userDrawn="1"/>
        </p:nvSpPr>
        <p:spPr>
          <a:xfrm>
            <a:off x="6521623" y="4162211"/>
            <a:ext cx="5181599" cy="1655762"/>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bg1"/>
                </a:solidFill>
                <a:latin typeface="Cambria" panose="02040503050406030204" pitchFamily="18" charset="0"/>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2">
                    <a:lumMod val="50000"/>
                  </a:schemeClr>
                </a:solidFill>
                <a:latin typeface="Cambria" panose="02040503050406030204" pitchFamily="18" charset="0"/>
                <a:ea typeface="+mn-ea"/>
                <a:cs typeface="Arial" panose="020B0604020202020204" pitchFamily="34" charset="0"/>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2">
                    <a:lumMod val="50000"/>
                  </a:schemeClr>
                </a:solidFill>
                <a:latin typeface="Cambria" panose="02040503050406030204" pitchFamily="18" charset="0"/>
                <a:ea typeface="+mn-ea"/>
                <a:cs typeface="Arial" panose="020B0604020202020204" pitchFamily="34" charset="0"/>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600" dirty="0" smtClean="0">
                <a:solidFill>
                  <a:schemeClr val="tx1"/>
                </a:solidFill>
              </a:rPr>
              <a:t>SecurityBenefit.com</a:t>
            </a:r>
          </a:p>
          <a:p>
            <a:r>
              <a:rPr lang="en-US" sz="1600" dirty="0" smtClean="0">
                <a:solidFill>
                  <a:schemeClr val="tx1"/>
                </a:solidFill>
              </a:rPr>
              <a:t>—</a:t>
            </a:r>
          </a:p>
          <a:p>
            <a:r>
              <a:rPr lang="en-US" sz="1600" dirty="0" smtClean="0">
                <a:solidFill>
                  <a:schemeClr val="tx1"/>
                </a:solidFill>
              </a:rPr>
              <a:t>One Security Benefit Place</a:t>
            </a:r>
          </a:p>
          <a:p>
            <a:r>
              <a:rPr lang="en-US" sz="1600" dirty="0" smtClean="0"/>
              <a:t>Topeka, KS 66636</a:t>
            </a:r>
            <a:endParaRPr lang="en-US" sz="1600" dirty="0"/>
          </a:p>
        </p:txBody>
      </p:sp>
      <p:sp>
        <p:nvSpPr>
          <p:cNvPr id="9" name="Footer Placeholder 4"/>
          <p:cNvSpPr>
            <a:spLocks noGrp="1"/>
          </p:cNvSpPr>
          <p:nvPr>
            <p:ph type="ftr" sz="quarter" idx="11"/>
          </p:nvPr>
        </p:nvSpPr>
        <p:spPr>
          <a:xfrm>
            <a:off x="4038600" y="6213924"/>
            <a:ext cx="4114800" cy="266857"/>
          </a:xfrm>
          <a:prstGeom prst="rect">
            <a:avLst/>
          </a:prstGeom>
        </p:spPr>
        <p:txBody>
          <a:bodyPr/>
          <a:lstStyle>
            <a:lvl1pPr>
              <a:defRPr>
                <a:solidFill>
                  <a:schemeClr val="bg1">
                    <a:lumMod val="50000"/>
                  </a:schemeClr>
                </a:solidFill>
                <a:latin typeface="Arial" panose="020B0604020202020204" pitchFamily="34" charset="0"/>
                <a:cs typeface="Arial" panose="020B0604020202020204" pitchFamily="34" charset="0"/>
              </a:defRPr>
            </a:lvl1pPr>
          </a:lstStyle>
          <a:p>
            <a:endParaRPr lang="en-US" dirty="0"/>
          </a:p>
        </p:txBody>
      </p:sp>
      <p:sp>
        <p:nvSpPr>
          <p:cNvPr id="10" name="Slide Number Placeholder 5"/>
          <p:cNvSpPr>
            <a:spLocks noGrp="1"/>
          </p:cNvSpPr>
          <p:nvPr>
            <p:ph type="sldNum" sz="quarter" idx="4"/>
          </p:nvPr>
        </p:nvSpPr>
        <p:spPr>
          <a:xfrm>
            <a:off x="8811768" y="6213924"/>
            <a:ext cx="2743200" cy="266858"/>
          </a:xfrm>
          <a:prstGeom prst="rect">
            <a:avLst/>
          </a:prstGeom>
        </p:spPr>
        <p:txBody>
          <a:bodyPr vert="horz" lIns="91440" tIns="45720" rIns="91440" bIns="45720" rtlCol="0" anchor="ctr"/>
          <a:lstStyle>
            <a:lvl1pPr algn="r">
              <a:defRPr sz="800">
                <a:solidFill>
                  <a:schemeClr val="bg1">
                    <a:lumMod val="50000"/>
                  </a:schemeClr>
                </a:solidFill>
                <a:latin typeface="Arial" panose="020B0604020202020204" pitchFamily="34" charset="0"/>
                <a:cs typeface="Arial" panose="020B0604020202020204" pitchFamily="34" charset="0"/>
              </a:defRPr>
            </a:lvl1pPr>
          </a:lstStyle>
          <a:p>
            <a:fld id="{D0C23CAC-3615-4471-B9FB-AB376FAFF36C}" type="slidenum">
              <a:rPr lang="en-US" smtClean="0"/>
              <a:pPr/>
              <a:t>‹#›</a:t>
            </a:fld>
            <a:endParaRPr lang="en-US" dirty="0"/>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4" y="6193862"/>
            <a:ext cx="2080589" cy="384544"/>
          </a:xfrm>
          <a:prstGeom prst="rect">
            <a:avLst/>
          </a:prstGeom>
        </p:spPr>
      </p:pic>
      <p:pic>
        <p:nvPicPr>
          <p:cNvPr id="11" name="Picture 10"/>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0249650" y="0"/>
            <a:ext cx="1956418" cy="1047749"/>
          </a:xfrm>
          <a:prstGeom prst="rect">
            <a:avLst/>
          </a:prstGeom>
        </p:spPr>
      </p:pic>
    </p:spTree>
    <p:extLst>
      <p:ext uri="{BB962C8B-B14F-4D97-AF65-F5344CB8AC3E}">
        <p14:creationId xmlns:p14="http://schemas.microsoft.com/office/powerpoint/2010/main" val="297075370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Title_White">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50981" y="6203392"/>
            <a:ext cx="2637155" cy="373255"/>
          </a:xfrm>
          <a:prstGeom prst="rect">
            <a:avLst/>
          </a:prstGeom>
        </p:spPr>
      </p:pic>
      <p:sp>
        <p:nvSpPr>
          <p:cNvPr id="10" name="Title 1"/>
          <p:cNvSpPr>
            <a:spLocks noGrp="1"/>
          </p:cNvSpPr>
          <p:nvPr>
            <p:ph type="ctrTitle"/>
          </p:nvPr>
        </p:nvSpPr>
        <p:spPr>
          <a:xfrm>
            <a:off x="650981" y="2174789"/>
            <a:ext cx="6367848" cy="1895347"/>
          </a:xfrm>
        </p:spPr>
        <p:txBody>
          <a:bodyPr anchor="b">
            <a:normAutofit/>
          </a:bodyPr>
          <a:lstStyle>
            <a:lvl1pPr algn="l">
              <a:defRPr sz="4800">
                <a:solidFill>
                  <a:schemeClr val="accent1"/>
                </a:solidFill>
                <a:latin typeface="Cambria" panose="02040503050406030204" pitchFamily="18" charset="0"/>
              </a:defRPr>
            </a:lvl1pPr>
          </a:lstStyle>
          <a:p>
            <a:r>
              <a:rPr lang="en-US" smtClean="0"/>
              <a:t>Click to edit Master title style</a:t>
            </a:r>
            <a:endParaRPr lang="en-US" dirty="0"/>
          </a:p>
        </p:txBody>
      </p:sp>
      <p:sp>
        <p:nvSpPr>
          <p:cNvPr id="11" name="Subtitle 2"/>
          <p:cNvSpPr>
            <a:spLocks noGrp="1"/>
          </p:cNvSpPr>
          <p:nvPr>
            <p:ph type="subTitle" idx="1" hasCustomPrompt="1"/>
          </p:nvPr>
        </p:nvSpPr>
        <p:spPr>
          <a:xfrm>
            <a:off x="650981" y="4162211"/>
            <a:ext cx="6367848" cy="1655762"/>
          </a:xfrm>
        </p:spPr>
        <p:txBody>
          <a:bodyPr>
            <a:normAutofit/>
          </a:bodyPr>
          <a:lstStyle>
            <a:lvl1pPr marL="0" indent="0" algn="l">
              <a:buNone/>
              <a:defRPr sz="1400">
                <a:solidFill>
                  <a:schemeClr val="accent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smtClean="0"/>
              <a:t>SECONDARY TEXT HERE</a:t>
            </a:r>
            <a:endParaRPr lang="en-US" dirty="0"/>
          </a:p>
        </p:txBody>
      </p:sp>
      <p:sp>
        <p:nvSpPr>
          <p:cNvPr id="15" name="TextBox 14"/>
          <p:cNvSpPr txBox="1"/>
          <p:nvPr userDrawn="1"/>
        </p:nvSpPr>
        <p:spPr>
          <a:xfrm>
            <a:off x="650981" y="624457"/>
            <a:ext cx="3893063" cy="300082"/>
          </a:xfrm>
          <a:prstGeom prst="rect">
            <a:avLst/>
          </a:prstGeom>
          <a:noFill/>
        </p:spPr>
        <p:txBody>
          <a:bodyPr wrap="square" rtlCol="0">
            <a:spAutoFit/>
          </a:bodyPr>
          <a:lstStyle/>
          <a:p>
            <a:pPr>
              <a:lnSpc>
                <a:spcPct val="150000"/>
              </a:lnSpc>
            </a:pPr>
            <a:r>
              <a:rPr lang="en-US" sz="900" dirty="0" smtClean="0">
                <a:solidFill>
                  <a:schemeClr val="tx1"/>
                </a:solidFill>
                <a:latin typeface="Arial" panose="020B0604020202020204" pitchFamily="34" charset="0"/>
                <a:cs typeface="Arial" panose="020B0604020202020204" pitchFamily="34" charset="0"/>
              </a:rPr>
              <a:t>—</a:t>
            </a:r>
            <a:endParaRPr lang="en-US" sz="900" dirty="0">
              <a:solidFill>
                <a:schemeClr val="tx1"/>
              </a:solidFill>
              <a:latin typeface="Arial" panose="020B0604020202020204" pitchFamily="34" charset="0"/>
              <a:cs typeface="Arial" panose="020B0604020202020204" pitchFamily="34" charset="0"/>
            </a:endParaRPr>
          </a:p>
        </p:txBody>
      </p:sp>
      <p:sp>
        <p:nvSpPr>
          <p:cNvPr id="16" name="Text Placeholder 7"/>
          <p:cNvSpPr>
            <a:spLocks noGrp="1"/>
          </p:cNvSpPr>
          <p:nvPr>
            <p:ph type="body" sz="quarter" idx="10" hasCustomPrompt="1"/>
          </p:nvPr>
        </p:nvSpPr>
        <p:spPr>
          <a:xfrm>
            <a:off x="650981" y="926964"/>
            <a:ext cx="3905251" cy="293343"/>
          </a:xfrm>
        </p:spPr>
        <p:txBody>
          <a:bodyPr>
            <a:noAutofit/>
          </a:bodyPr>
          <a:lstStyle>
            <a:lvl1pPr marL="0" indent="0">
              <a:buNone/>
              <a:defRPr sz="900">
                <a:solidFill>
                  <a:schemeClr val="accent1"/>
                </a:solidFill>
                <a:latin typeface="Arial" panose="020B0604020202020204" pitchFamily="34" charset="0"/>
                <a:cs typeface="Arial" panose="020B060402020202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pPr lvl="0"/>
            <a:fld id="{F387C0EC-DFA4-4AFE-BA85-A943D79AFBB5}" type="datetime1">
              <a:rPr lang="en-US" smtClean="0"/>
              <a:t>11/6/2018</a:t>
            </a:fld>
            <a:endParaRPr lang="en-US" dirty="0" smtClean="0"/>
          </a:p>
        </p:txBody>
      </p:sp>
      <p:sp>
        <p:nvSpPr>
          <p:cNvPr id="17" name="Text Placeholder 7"/>
          <p:cNvSpPr>
            <a:spLocks noGrp="1"/>
          </p:cNvSpPr>
          <p:nvPr>
            <p:ph type="body" sz="quarter" idx="11" hasCustomPrompt="1"/>
          </p:nvPr>
        </p:nvSpPr>
        <p:spPr>
          <a:xfrm>
            <a:off x="650981" y="491368"/>
            <a:ext cx="3905251" cy="343520"/>
          </a:xfrm>
        </p:spPr>
        <p:txBody>
          <a:bodyPr>
            <a:noAutofit/>
          </a:bodyPr>
          <a:lstStyle>
            <a:lvl1pPr marL="0" indent="0">
              <a:buNone/>
              <a:defRPr sz="900">
                <a:solidFill>
                  <a:schemeClr val="accent1"/>
                </a:solidFill>
                <a:latin typeface="Arial" panose="020B0604020202020204" pitchFamily="34" charset="0"/>
                <a:cs typeface="Arial" panose="020B060402020202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pPr lvl="0"/>
            <a:r>
              <a:rPr lang="en-US" dirty="0" smtClean="0"/>
              <a:t>EDIT MASTER TEXT STYLES</a:t>
            </a:r>
          </a:p>
        </p:txBody>
      </p:sp>
      <p:pic>
        <p:nvPicPr>
          <p:cNvPr id="9" name="Picture 8"/>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0246566" y="0"/>
            <a:ext cx="1956414" cy="1047747"/>
          </a:xfrm>
          <a:prstGeom prst="rect">
            <a:avLst/>
          </a:prstGeom>
        </p:spPr>
      </p:pic>
    </p:spTree>
    <p:extLst>
      <p:ext uri="{BB962C8B-B14F-4D97-AF65-F5344CB8AC3E}">
        <p14:creationId xmlns:p14="http://schemas.microsoft.com/office/powerpoint/2010/main" val="2345782138"/>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Title Slide_blu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06396" y="2174789"/>
            <a:ext cx="6367848" cy="1895347"/>
          </a:xfrm>
        </p:spPr>
        <p:txBody>
          <a:bodyPr anchor="b">
            <a:normAutofit/>
          </a:bodyPr>
          <a:lstStyle>
            <a:lvl1pPr algn="l">
              <a:defRPr sz="4800">
                <a:solidFill>
                  <a:schemeClr val="bg1"/>
                </a:solidFill>
                <a:latin typeface="Cambria" panose="02040503050406030204" pitchFamily="18" charset="0"/>
              </a:defRPr>
            </a:lvl1pPr>
          </a:lstStyle>
          <a:p>
            <a:r>
              <a:rPr lang="en-US" smtClean="0"/>
              <a:t>Click to edit Master title style</a:t>
            </a:r>
            <a:endParaRPr lang="en-US" dirty="0"/>
          </a:p>
        </p:txBody>
      </p:sp>
      <p:sp>
        <p:nvSpPr>
          <p:cNvPr id="3" name="Subtitle 2"/>
          <p:cNvSpPr>
            <a:spLocks noGrp="1"/>
          </p:cNvSpPr>
          <p:nvPr>
            <p:ph type="subTitle" idx="1" hasCustomPrompt="1"/>
          </p:nvPr>
        </p:nvSpPr>
        <p:spPr>
          <a:xfrm>
            <a:off x="606396" y="4162211"/>
            <a:ext cx="6367848" cy="1655762"/>
          </a:xfrm>
        </p:spPr>
        <p:txBody>
          <a:bodyPr>
            <a:normAutofit/>
          </a:bodyPr>
          <a:lstStyle>
            <a:lvl1pPr marL="0" indent="0" algn="l">
              <a:buNone/>
              <a:defRPr sz="140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smtClean="0"/>
              <a:t>SECONDARY TEXT HERE</a:t>
            </a:r>
            <a:endParaRPr lang="en-US" dirty="0"/>
          </a:p>
        </p:txBody>
      </p:sp>
      <p:pic>
        <p:nvPicPr>
          <p:cNvPr id="9" name="Pictur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06396" y="6203391"/>
            <a:ext cx="2637162" cy="373256"/>
          </a:xfrm>
          <a:prstGeom prst="rect">
            <a:avLst/>
          </a:prstGeom>
        </p:spPr>
      </p:pic>
      <p:sp>
        <p:nvSpPr>
          <p:cNvPr id="10" name="TextBox 9"/>
          <p:cNvSpPr txBox="1"/>
          <p:nvPr userDrawn="1"/>
        </p:nvSpPr>
        <p:spPr>
          <a:xfrm>
            <a:off x="634532" y="624457"/>
            <a:ext cx="3893063" cy="300082"/>
          </a:xfrm>
          <a:prstGeom prst="rect">
            <a:avLst/>
          </a:prstGeom>
          <a:noFill/>
        </p:spPr>
        <p:txBody>
          <a:bodyPr wrap="square" rtlCol="0">
            <a:spAutoFit/>
          </a:bodyPr>
          <a:lstStyle/>
          <a:p>
            <a:pPr>
              <a:lnSpc>
                <a:spcPct val="150000"/>
              </a:lnSpc>
            </a:pPr>
            <a:r>
              <a:rPr lang="en-US" sz="900" dirty="0" smtClean="0">
                <a:solidFill>
                  <a:schemeClr val="bg1"/>
                </a:solidFill>
                <a:latin typeface="Arial" panose="020B0604020202020204" pitchFamily="34" charset="0"/>
                <a:cs typeface="Arial" panose="020B0604020202020204" pitchFamily="34" charset="0"/>
              </a:rPr>
              <a:t>—</a:t>
            </a:r>
            <a:endParaRPr lang="en-US" sz="900" dirty="0">
              <a:solidFill>
                <a:schemeClr val="bg1"/>
              </a:solidFill>
              <a:latin typeface="Arial" panose="020B0604020202020204" pitchFamily="34" charset="0"/>
              <a:cs typeface="Arial" panose="020B0604020202020204" pitchFamily="34" charset="0"/>
            </a:endParaRPr>
          </a:p>
        </p:txBody>
      </p:sp>
      <p:sp>
        <p:nvSpPr>
          <p:cNvPr id="8" name="Text Placeholder 7"/>
          <p:cNvSpPr>
            <a:spLocks noGrp="1"/>
          </p:cNvSpPr>
          <p:nvPr>
            <p:ph type="body" sz="quarter" idx="10" hasCustomPrompt="1"/>
          </p:nvPr>
        </p:nvSpPr>
        <p:spPr>
          <a:xfrm>
            <a:off x="606396" y="926964"/>
            <a:ext cx="3905251" cy="293343"/>
          </a:xfrm>
        </p:spPr>
        <p:txBody>
          <a:bodyPr>
            <a:noAutofit/>
          </a:bodyPr>
          <a:lstStyle>
            <a:lvl1pPr marL="0" indent="0">
              <a:buNone/>
              <a:defRPr sz="900">
                <a:solidFill>
                  <a:schemeClr val="bg1"/>
                </a:solidFill>
                <a:latin typeface="Arial" panose="020B0604020202020204" pitchFamily="34" charset="0"/>
                <a:cs typeface="Arial" panose="020B060402020202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pPr lvl="0"/>
            <a:fld id="{35B08FD8-7128-4832-B38E-07D5290EE473}" type="datetime1">
              <a:rPr lang="en-US" smtClean="0"/>
              <a:t>11/6/2018</a:t>
            </a:fld>
            <a:endParaRPr lang="en-US" dirty="0" smtClean="0"/>
          </a:p>
        </p:txBody>
      </p:sp>
      <p:sp>
        <p:nvSpPr>
          <p:cNvPr id="12" name="Text Placeholder 7"/>
          <p:cNvSpPr>
            <a:spLocks noGrp="1"/>
          </p:cNvSpPr>
          <p:nvPr>
            <p:ph type="body" sz="quarter" idx="11" hasCustomPrompt="1"/>
          </p:nvPr>
        </p:nvSpPr>
        <p:spPr>
          <a:xfrm>
            <a:off x="606396" y="491368"/>
            <a:ext cx="3905251" cy="343520"/>
          </a:xfrm>
        </p:spPr>
        <p:txBody>
          <a:bodyPr>
            <a:noAutofit/>
          </a:bodyPr>
          <a:lstStyle>
            <a:lvl1pPr marL="0" indent="0">
              <a:buNone/>
              <a:defRPr sz="900">
                <a:solidFill>
                  <a:schemeClr val="bg1"/>
                </a:solidFill>
                <a:latin typeface="Arial" panose="020B0604020202020204" pitchFamily="34" charset="0"/>
                <a:cs typeface="Arial" panose="020B060402020202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pPr lvl="0"/>
            <a:r>
              <a:rPr lang="en-US" dirty="0" smtClean="0"/>
              <a:t>EDIT MASTER TEXT STYLES</a:t>
            </a:r>
          </a:p>
        </p:txBody>
      </p:sp>
      <p:pic>
        <p:nvPicPr>
          <p:cNvPr id="11" name="Picture 10"/>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0246566" y="0"/>
            <a:ext cx="1956414" cy="1047747"/>
          </a:xfrm>
          <a:prstGeom prst="rect">
            <a:avLst/>
          </a:prstGeom>
        </p:spPr>
      </p:pic>
    </p:spTree>
    <p:extLst>
      <p:ext uri="{BB962C8B-B14F-4D97-AF65-F5344CB8AC3E}">
        <p14:creationId xmlns:p14="http://schemas.microsoft.com/office/powerpoint/2010/main" val="258556469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_Transition Slide_Blu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06396" y="2174789"/>
            <a:ext cx="6367848" cy="1895347"/>
          </a:xfrm>
        </p:spPr>
        <p:txBody>
          <a:bodyPr anchor="b">
            <a:normAutofit/>
          </a:bodyPr>
          <a:lstStyle>
            <a:lvl1pPr algn="l">
              <a:defRPr sz="4000">
                <a:solidFill>
                  <a:schemeClr val="bg1"/>
                </a:solidFill>
                <a:latin typeface="Cambria" panose="02040503050406030204" pitchFamily="18" charset="0"/>
              </a:defRPr>
            </a:lvl1pPr>
          </a:lstStyle>
          <a:p>
            <a:r>
              <a:rPr lang="en-US" smtClean="0"/>
              <a:t>Click to edit Master title style</a:t>
            </a:r>
            <a:endParaRPr lang="en-US" dirty="0"/>
          </a:p>
        </p:txBody>
      </p:sp>
      <p:pic>
        <p:nvPicPr>
          <p:cNvPr id="11" name="Picture 10"/>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246566" y="2471"/>
            <a:ext cx="1956414" cy="1042805"/>
          </a:xfrm>
          <a:prstGeom prst="rect">
            <a:avLst/>
          </a:prstGeom>
        </p:spPr>
      </p:pic>
      <p:sp>
        <p:nvSpPr>
          <p:cNvPr id="14" name="Footer Placeholder 4"/>
          <p:cNvSpPr>
            <a:spLocks noGrp="1"/>
          </p:cNvSpPr>
          <p:nvPr>
            <p:ph type="ftr" sz="quarter" idx="3"/>
          </p:nvPr>
        </p:nvSpPr>
        <p:spPr>
          <a:xfrm>
            <a:off x="4148609" y="6244018"/>
            <a:ext cx="867772" cy="365125"/>
          </a:xfrm>
          <a:prstGeom prst="rect">
            <a:avLst/>
          </a:prstGeom>
        </p:spPr>
        <p:txBody>
          <a:bodyPr anchor="ctr"/>
          <a:lstStyle>
            <a:lvl1pPr algn="r">
              <a:defRPr sz="800">
                <a:solidFill>
                  <a:schemeClr val="bg1"/>
                </a:solidFill>
                <a:latin typeface="Arial" panose="020B0604020202020204" pitchFamily="34" charset="0"/>
                <a:cs typeface="Arial" panose="020B0604020202020204" pitchFamily="34" charset="0"/>
              </a:defRPr>
            </a:lvl1pPr>
          </a:lstStyle>
          <a:p>
            <a:r>
              <a:rPr lang="en-US" dirty="0" smtClean="0"/>
              <a:t>38-10780-14</a:t>
            </a:r>
            <a:endParaRPr lang="en-US" dirty="0"/>
          </a:p>
        </p:txBody>
      </p:sp>
      <p:sp>
        <p:nvSpPr>
          <p:cNvPr id="15" name="Date Placeholder 6"/>
          <p:cNvSpPr>
            <a:spLocks noGrp="1"/>
          </p:cNvSpPr>
          <p:nvPr>
            <p:ph type="dt" sz="half" idx="2"/>
          </p:nvPr>
        </p:nvSpPr>
        <p:spPr>
          <a:xfrm>
            <a:off x="5198798" y="6244019"/>
            <a:ext cx="728168" cy="365125"/>
          </a:xfrm>
          <a:prstGeom prst="rect">
            <a:avLst/>
          </a:prstGeom>
        </p:spPr>
        <p:txBody>
          <a:bodyPr vert="horz" lIns="91440" tIns="45720" rIns="91440" bIns="45720" rtlCol="0" anchor="ctr"/>
          <a:lstStyle>
            <a:lvl1pPr algn="ctr">
              <a:defRPr sz="800">
                <a:solidFill>
                  <a:schemeClr val="bg1"/>
                </a:solidFill>
              </a:defRPr>
            </a:lvl1pPr>
          </a:lstStyle>
          <a:p>
            <a:r>
              <a:rPr lang="en-US" dirty="0" smtClean="0"/>
              <a:t>2019/01/29</a:t>
            </a:r>
            <a:endParaRPr lang="en-US" dirty="0"/>
          </a:p>
        </p:txBody>
      </p:sp>
      <p:sp>
        <p:nvSpPr>
          <p:cNvPr id="16" name="Slide Number Placeholder 17"/>
          <p:cNvSpPr>
            <a:spLocks noGrp="1"/>
          </p:cNvSpPr>
          <p:nvPr>
            <p:ph type="sldNum" sz="quarter" idx="4"/>
          </p:nvPr>
        </p:nvSpPr>
        <p:spPr>
          <a:xfrm>
            <a:off x="6081092" y="6244019"/>
            <a:ext cx="564767" cy="365125"/>
          </a:xfrm>
          <a:prstGeom prst="rect">
            <a:avLst/>
          </a:prstGeom>
        </p:spPr>
        <p:txBody>
          <a:bodyPr vert="horz" lIns="91440" tIns="45720" rIns="91440" bIns="45720" rtlCol="0" anchor="ctr"/>
          <a:lstStyle>
            <a:lvl1pPr algn="l">
              <a:defRPr sz="800">
                <a:solidFill>
                  <a:schemeClr val="bg1"/>
                </a:solidFill>
              </a:defRPr>
            </a:lvl1pPr>
          </a:lstStyle>
          <a:p>
            <a:fld id="{DFF2723C-031C-433E-81DC-635AF124FD5B}" type="slidenum">
              <a:rPr lang="en-US" smtClean="0"/>
              <a:pPr/>
              <a:t>‹#›</a:t>
            </a:fld>
            <a:endParaRPr lang="en-US" dirty="0"/>
          </a:p>
        </p:txBody>
      </p:sp>
      <p:sp>
        <p:nvSpPr>
          <p:cNvPr id="17" name="Date Placeholder 6"/>
          <p:cNvSpPr txBox="1">
            <a:spLocks/>
          </p:cNvSpPr>
          <p:nvPr userDrawn="1"/>
        </p:nvSpPr>
        <p:spPr>
          <a:xfrm>
            <a:off x="5041548" y="6244017"/>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solidFill>
              </a:rPr>
              <a:t>|</a:t>
            </a:r>
            <a:endParaRPr lang="en-US" dirty="0">
              <a:solidFill>
                <a:schemeClr val="bg1"/>
              </a:solidFill>
            </a:endParaRPr>
          </a:p>
        </p:txBody>
      </p:sp>
      <p:sp>
        <p:nvSpPr>
          <p:cNvPr id="18" name="Date Placeholder 6"/>
          <p:cNvSpPr txBox="1">
            <a:spLocks/>
          </p:cNvSpPr>
          <p:nvPr userDrawn="1"/>
        </p:nvSpPr>
        <p:spPr>
          <a:xfrm>
            <a:off x="5915453" y="6244016"/>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solidFill>
              </a:rPr>
              <a:t>|</a:t>
            </a:r>
            <a:endParaRPr lang="en-US" dirty="0">
              <a:solidFill>
                <a:schemeClr val="bg1"/>
              </a:solidFill>
            </a:endParaRPr>
          </a:p>
        </p:txBody>
      </p:sp>
      <p:pic>
        <p:nvPicPr>
          <p:cNvPr id="10" name="Picture 9"/>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06396" y="6234239"/>
            <a:ext cx="3513638" cy="374904"/>
          </a:xfrm>
          <a:prstGeom prst="rect">
            <a:avLst/>
          </a:prstGeom>
        </p:spPr>
      </p:pic>
    </p:spTree>
    <p:extLst>
      <p:ext uri="{BB962C8B-B14F-4D97-AF65-F5344CB8AC3E}">
        <p14:creationId xmlns:p14="http://schemas.microsoft.com/office/powerpoint/2010/main" val="1003404728"/>
      </p:ext>
    </p:extLst>
  </p:cSld>
  <p:clrMapOvr>
    <a:masterClrMapping/>
  </p:clrMapOvr>
  <p:timing>
    <p:tnLst>
      <p:par>
        <p:cTn id="1" dur="indefinite" restart="never" nodeType="tmRoot"/>
      </p:par>
    </p:tnLst>
  </p:timing>
  <p:extLst mod="1">
    <p:ext uri="{DCECCB84-F9BA-43D5-87BE-67443E8EF086}">
      <p15:sldGuideLst xmlns:p15="http://schemas.microsoft.com/office/powerpoint/2012/main">
        <p15:guide id="1" orient="horz" pos="4080">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Title Slide_imag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06396" y="2174789"/>
            <a:ext cx="6367848" cy="1895347"/>
          </a:xfrm>
        </p:spPr>
        <p:txBody>
          <a:bodyPr anchor="b">
            <a:normAutofit/>
          </a:bodyPr>
          <a:lstStyle>
            <a:lvl1pPr algn="l">
              <a:defRPr sz="4800">
                <a:solidFill>
                  <a:schemeClr val="bg1"/>
                </a:solidFill>
                <a:latin typeface="Cambria" panose="02040503050406030204" pitchFamily="18" charset="0"/>
              </a:defRPr>
            </a:lvl1pPr>
          </a:lstStyle>
          <a:p>
            <a:r>
              <a:rPr lang="en-US" smtClean="0"/>
              <a:t>Click to edit Master title style</a:t>
            </a:r>
            <a:endParaRPr lang="en-US" dirty="0"/>
          </a:p>
        </p:txBody>
      </p:sp>
      <p:sp>
        <p:nvSpPr>
          <p:cNvPr id="3" name="Subtitle 2"/>
          <p:cNvSpPr>
            <a:spLocks noGrp="1"/>
          </p:cNvSpPr>
          <p:nvPr>
            <p:ph type="subTitle" idx="1" hasCustomPrompt="1"/>
          </p:nvPr>
        </p:nvSpPr>
        <p:spPr>
          <a:xfrm>
            <a:off x="606396" y="4162211"/>
            <a:ext cx="6367848" cy="1655762"/>
          </a:xfrm>
        </p:spPr>
        <p:txBody>
          <a:bodyPr>
            <a:normAutofit/>
          </a:bodyPr>
          <a:lstStyle>
            <a:lvl1pPr marL="0" indent="0" algn="l">
              <a:buNone/>
              <a:defRPr sz="140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10" name="TextBox 9"/>
          <p:cNvSpPr txBox="1"/>
          <p:nvPr userDrawn="1"/>
        </p:nvSpPr>
        <p:spPr>
          <a:xfrm>
            <a:off x="620464" y="624457"/>
            <a:ext cx="3893063" cy="300082"/>
          </a:xfrm>
          <a:prstGeom prst="rect">
            <a:avLst/>
          </a:prstGeom>
          <a:noFill/>
        </p:spPr>
        <p:txBody>
          <a:bodyPr wrap="square" rtlCol="0">
            <a:spAutoFit/>
          </a:bodyPr>
          <a:lstStyle/>
          <a:p>
            <a:pPr>
              <a:lnSpc>
                <a:spcPct val="150000"/>
              </a:lnSpc>
            </a:pPr>
            <a:r>
              <a:rPr lang="en-US" sz="900" dirty="0" smtClean="0">
                <a:solidFill>
                  <a:schemeClr val="bg1"/>
                </a:solidFill>
                <a:latin typeface="Arial" panose="020B0604020202020204" pitchFamily="34" charset="0"/>
                <a:cs typeface="Arial" panose="020B0604020202020204" pitchFamily="34" charset="0"/>
              </a:rPr>
              <a:t>—</a:t>
            </a:r>
            <a:endParaRPr lang="en-US" sz="900" dirty="0">
              <a:solidFill>
                <a:schemeClr val="bg1"/>
              </a:solidFill>
              <a:latin typeface="Arial" panose="020B0604020202020204" pitchFamily="34" charset="0"/>
              <a:cs typeface="Arial" panose="020B0604020202020204" pitchFamily="34" charset="0"/>
            </a:endParaRPr>
          </a:p>
        </p:txBody>
      </p:sp>
      <p:sp>
        <p:nvSpPr>
          <p:cNvPr id="8" name="Text Placeholder 7"/>
          <p:cNvSpPr>
            <a:spLocks noGrp="1"/>
          </p:cNvSpPr>
          <p:nvPr>
            <p:ph type="body" sz="quarter" idx="10"/>
          </p:nvPr>
        </p:nvSpPr>
        <p:spPr>
          <a:xfrm>
            <a:off x="606396" y="926964"/>
            <a:ext cx="3905251" cy="293343"/>
          </a:xfrm>
        </p:spPr>
        <p:txBody>
          <a:bodyPr>
            <a:noAutofit/>
          </a:bodyPr>
          <a:lstStyle>
            <a:lvl1pPr marL="0" indent="0">
              <a:buNone/>
              <a:defRPr sz="900">
                <a:solidFill>
                  <a:schemeClr val="bg1"/>
                </a:solidFill>
                <a:latin typeface="Arial" panose="020B0604020202020204" pitchFamily="34" charset="0"/>
                <a:cs typeface="Arial" panose="020B060402020202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pPr lvl="0"/>
            <a:r>
              <a:rPr lang="en-US" smtClean="0"/>
              <a:t>Click to edit Master text styles</a:t>
            </a:r>
          </a:p>
        </p:txBody>
      </p:sp>
      <p:sp>
        <p:nvSpPr>
          <p:cNvPr id="11" name="Text Placeholder 7"/>
          <p:cNvSpPr>
            <a:spLocks noGrp="1"/>
          </p:cNvSpPr>
          <p:nvPr>
            <p:ph type="body" sz="quarter" idx="11" hasCustomPrompt="1"/>
          </p:nvPr>
        </p:nvSpPr>
        <p:spPr>
          <a:xfrm>
            <a:off x="606396" y="491368"/>
            <a:ext cx="3905251" cy="343520"/>
          </a:xfrm>
        </p:spPr>
        <p:txBody>
          <a:bodyPr>
            <a:noAutofit/>
          </a:bodyPr>
          <a:lstStyle>
            <a:lvl1pPr marL="0" indent="0">
              <a:buNone/>
              <a:defRPr sz="900">
                <a:solidFill>
                  <a:schemeClr val="bg1"/>
                </a:solidFill>
                <a:latin typeface="Arial" panose="020B0604020202020204" pitchFamily="34" charset="0"/>
                <a:cs typeface="Arial" panose="020B060402020202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pPr lvl="0"/>
            <a:r>
              <a:rPr lang="en-US" dirty="0" smtClean="0"/>
              <a:t>EDIT MASTER TEXT STYLES</a:t>
            </a:r>
          </a:p>
        </p:txBody>
      </p:sp>
      <p:pic>
        <p:nvPicPr>
          <p:cNvPr id="12" name="Picture 11"/>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0246566" y="2471"/>
            <a:ext cx="1956414" cy="1042805"/>
          </a:xfrm>
          <a:prstGeom prst="rect">
            <a:avLst/>
          </a:prstGeom>
        </p:spPr>
      </p:pic>
      <p:pic>
        <p:nvPicPr>
          <p:cNvPr id="13" name="Picture 12"/>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606396" y="6234239"/>
            <a:ext cx="3513638" cy="374904"/>
          </a:xfrm>
          <a:prstGeom prst="rect">
            <a:avLst/>
          </a:prstGeom>
        </p:spPr>
      </p:pic>
    </p:spTree>
    <p:extLst>
      <p:ext uri="{BB962C8B-B14F-4D97-AF65-F5344CB8AC3E}">
        <p14:creationId xmlns:p14="http://schemas.microsoft.com/office/powerpoint/2010/main" val="192222777"/>
      </p:ext>
    </p:extLst>
  </p:cSld>
  <p:clrMapOvr>
    <a:masterClrMapping/>
  </p:clrMapOvr>
  <p:timing>
    <p:tnLst>
      <p:par>
        <p:cTn id="1" dur="indefinite" restart="never" nodeType="tmRoot"/>
      </p:par>
    </p:tn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1_Title Slide_imag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13" name="Picture 12"/>
          <p:cNvPicPr>
            <a:picLocks noChangeAspect="1"/>
          </p:cNvPicPr>
          <p:nvPr userDrawn="1"/>
        </p:nvPicPr>
        <p:blipFill rotWithShape="1">
          <a:blip r:embed="rId3" cstate="print">
            <a:extLst>
              <a:ext uri="{28A0092B-C50C-407E-A947-70E740481C1C}">
                <a14:useLocalDpi xmlns:a14="http://schemas.microsoft.com/office/drawing/2010/main" val="0"/>
              </a:ext>
            </a:extLst>
          </a:blip>
          <a:srcRect l="42798" t="-6497" b="-1"/>
          <a:stretch/>
        </p:blipFill>
        <p:spPr>
          <a:xfrm>
            <a:off x="2110154" y="6209881"/>
            <a:ext cx="2009880" cy="399262"/>
          </a:xfrm>
          <a:prstGeom prst="rect">
            <a:avLst/>
          </a:prstGeom>
        </p:spPr>
      </p:pic>
      <p:sp>
        <p:nvSpPr>
          <p:cNvPr id="2" name="Title 1"/>
          <p:cNvSpPr>
            <a:spLocks noGrp="1"/>
          </p:cNvSpPr>
          <p:nvPr>
            <p:ph type="ctrTitle"/>
          </p:nvPr>
        </p:nvSpPr>
        <p:spPr>
          <a:xfrm>
            <a:off x="606396" y="2174789"/>
            <a:ext cx="6367848" cy="1895347"/>
          </a:xfrm>
        </p:spPr>
        <p:txBody>
          <a:bodyPr anchor="b">
            <a:normAutofit/>
          </a:bodyPr>
          <a:lstStyle>
            <a:lvl1pPr algn="l">
              <a:defRPr sz="4800">
                <a:solidFill>
                  <a:schemeClr val="bg1"/>
                </a:solidFill>
                <a:latin typeface="Cambria" panose="02040503050406030204" pitchFamily="18" charset="0"/>
              </a:defRPr>
            </a:lvl1pPr>
          </a:lstStyle>
          <a:p>
            <a:r>
              <a:rPr lang="en-US" smtClean="0"/>
              <a:t>Click to edit Master title style</a:t>
            </a:r>
            <a:endParaRPr lang="en-US" dirty="0"/>
          </a:p>
        </p:txBody>
      </p:sp>
      <p:sp>
        <p:nvSpPr>
          <p:cNvPr id="3" name="Subtitle 2"/>
          <p:cNvSpPr>
            <a:spLocks noGrp="1"/>
          </p:cNvSpPr>
          <p:nvPr>
            <p:ph type="subTitle" idx="1" hasCustomPrompt="1"/>
          </p:nvPr>
        </p:nvSpPr>
        <p:spPr>
          <a:xfrm>
            <a:off x="606396" y="4162211"/>
            <a:ext cx="6367848" cy="1655762"/>
          </a:xfrm>
        </p:spPr>
        <p:txBody>
          <a:bodyPr>
            <a:normAutofit/>
          </a:bodyPr>
          <a:lstStyle>
            <a:lvl1pPr marL="0" indent="0" algn="l">
              <a:buNone/>
              <a:defRPr sz="140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10" name="TextBox 9"/>
          <p:cNvSpPr txBox="1"/>
          <p:nvPr userDrawn="1"/>
        </p:nvSpPr>
        <p:spPr>
          <a:xfrm>
            <a:off x="620464" y="624457"/>
            <a:ext cx="3893063" cy="300082"/>
          </a:xfrm>
          <a:prstGeom prst="rect">
            <a:avLst/>
          </a:prstGeom>
          <a:noFill/>
        </p:spPr>
        <p:txBody>
          <a:bodyPr wrap="square" rtlCol="0">
            <a:spAutoFit/>
          </a:bodyPr>
          <a:lstStyle/>
          <a:p>
            <a:pPr>
              <a:lnSpc>
                <a:spcPct val="150000"/>
              </a:lnSpc>
            </a:pPr>
            <a:r>
              <a:rPr lang="en-US" sz="900" dirty="0" smtClean="0">
                <a:solidFill>
                  <a:schemeClr val="bg1"/>
                </a:solidFill>
                <a:latin typeface="Arial" panose="020B0604020202020204" pitchFamily="34" charset="0"/>
                <a:cs typeface="Arial" panose="020B0604020202020204" pitchFamily="34" charset="0"/>
              </a:rPr>
              <a:t>—</a:t>
            </a:r>
            <a:endParaRPr lang="en-US" sz="900" dirty="0">
              <a:solidFill>
                <a:schemeClr val="bg1"/>
              </a:solidFill>
              <a:latin typeface="Arial" panose="020B0604020202020204" pitchFamily="34" charset="0"/>
              <a:cs typeface="Arial" panose="020B0604020202020204" pitchFamily="34" charset="0"/>
            </a:endParaRPr>
          </a:p>
        </p:txBody>
      </p:sp>
      <p:pic>
        <p:nvPicPr>
          <p:cNvPr id="6" name="Picture 5"/>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0246566" y="2471"/>
            <a:ext cx="1956414" cy="1042805"/>
          </a:xfrm>
          <a:prstGeom prst="rect">
            <a:avLst/>
          </a:prstGeom>
        </p:spPr>
      </p:pic>
      <p:sp>
        <p:nvSpPr>
          <p:cNvPr id="8" name="Text Placeholder 7"/>
          <p:cNvSpPr>
            <a:spLocks noGrp="1"/>
          </p:cNvSpPr>
          <p:nvPr>
            <p:ph type="body" sz="quarter" idx="10"/>
          </p:nvPr>
        </p:nvSpPr>
        <p:spPr>
          <a:xfrm>
            <a:off x="606396" y="926964"/>
            <a:ext cx="3905251" cy="293343"/>
          </a:xfrm>
        </p:spPr>
        <p:txBody>
          <a:bodyPr>
            <a:noAutofit/>
          </a:bodyPr>
          <a:lstStyle>
            <a:lvl1pPr marL="0" indent="0">
              <a:buNone/>
              <a:defRPr sz="900">
                <a:solidFill>
                  <a:schemeClr val="bg1"/>
                </a:solidFill>
                <a:latin typeface="Arial" panose="020B0604020202020204" pitchFamily="34" charset="0"/>
                <a:cs typeface="Arial" panose="020B060402020202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pPr lvl="0"/>
            <a:r>
              <a:rPr lang="en-US" smtClean="0"/>
              <a:t>Click to edit Master text styles</a:t>
            </a:r>
          </a:p>
        </p:txBody>
      </p:sp>
      <p:sp>
        <p:nvSpPr>
          <p:cNvPr id="11" name="Text Placeholder 7"/>
          <p:cNvSpPr>
            <a:spLocks noGrp="1"/>
          </p:cNvSpPr>
          <p:nvPr>
            <p:ph type="body" sz="quarter" idx="11" hasCustomPrompt="1"/>
          </p:nvPr>
        </p:nvSpPr>
        <p:spPr>
          <a:xfrm>
            <a:off x="606396" y="491368"/>
            <a:ext cx="3905251" cy="343520"/>
          </a:xfrm>
        </p:spPr>
        <p:txBody>
          <a:bodyPr>
            <a:noAutofit/>
          </a:bodyPr>
          <a:lstStyle>
            <a:lvl1pPr marL="0" indent="0">
              <a:buNone/>
              <a:defRPr sz="900">
                <a:solidFill>
                  <a:schemeClr val="bg1"/>
                </a:solidFill>
                <a:latin typeface="Arial" panose="020B0604020202020204" pitchFamily="34" charset="0"/>
                <a:cs typeface="Arial" panose="020B060402020202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pPr lvl="0"/>
            <a:r>
              <a:rPr lang="en-US" dirty="0" smtClean="0"/>
              <a:t>EDIT MASTER TEXT STYLES</a:t>
            </a:r>
          </a:p>
        </p:txBody>
      </p:sp>
    </p:spTree>
    <p:extLst>
      <p:ext uri="{BB962C8B-B14F-4D97-AF65-F5344CB8AC3E}">
        <p14:creationId xmlns:p14="http://schemas.microsoft.com/office/powerpoint/2010/main" val="2728919590"/>
      </p:ext>
    </p:extLst>
  </p:cSld>
  <p:clrMapOvr>
    <a:masterClrMapping/>
  </p:clrMapOvr>
  <p:timing>
    <p:tnLst>
      <p:par>
        <p:cTn id="1" dur="indefinite" restart="never" nodeType="tmRoot"/>
      </p:par>
    </p:tnLst>
  </p:timing>
  <p:extLst mod="1">
    <p:ext uri="{DCECCB84-F9BA-43D5-87BE-67443E8EF086}">
      <p15:sldGuideLst xmlns:p15="http://schemas.microsoft.com/office/powerpoint/2012/main">
        <p15:guide id="1" pos="384">
          <p15:clr>
            <a:srgbClr val="FBAE40"/>
          </p15:clr>
        </p15:guide>
        <p15:guide id="2" orient="horz" pos="4104">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Transition Slide_White">
    <p:spTree>
      <p:nvGrpSpPr>
        <p:cNvPr id="1" name=""/>
        <p:cNvGrpSpPr/>
        <p:nvPr/>
      </p:nvGrpSpPr>
      <p:grpSpPr>
        <a:xfrm>
          <a:off x="0" y="0"/>
          <a:ext cx="0" cy="0"/>
          <a:chOff x="0" y="0"/>
          <a:chExt cx="0" cy="0"/>
        </a:xfrm>
      </p:grpSpPr>
      <p:sp>
        <p:nvSpPr>
          <p:cNvPr id="10" name="Title 1"/>
          <p:cNvSpPr>
            <a:spLocks noGrp="1"/>
          </p:cNvSpPr>
          <p:nvPr>
            <p:ph type="ctrTitle"/>
          </p:nvPr>
        </p:nvSpPr>
        <p:spPr>
          <a:xfrm>
            <a:off x="650981" y="2174789"/>
            <a:ext cx="6367848" cy="1895347"/>
          </a:xfrm>
        </p:spPr>
        <p:txBody>
          <a:bodyPr anchor="b">
            <a:normAutofit/>
          </a:bodyPr>
          <a:lstStyle>
            <a:lvl1pPr algn="l">
              <a:defRPr sz="4000">
                <a:solidFill>
                  <a:schemeClr val="accent1"/>
                </a:solidFill>
                <a:latin typeface="Cambria" panose="02040503050406030204" pitchFamily="18" charset="0"/>
              </a:defRPr>
            </a:lvl1pPr>
          </a:lstStyle>
          <a:p>
            <a:r>
              <a:rPr lang="en-US" smtClean="0"/>
              <a:t>Click to edit Master title style</a:t>
            </a:r>
            <a:endParaRPr lang="en-US" dirty="0"/>
          </a:p>
        </p:txBody>
      </p:sp>
      <p:pic>
        <p:nvPicPr>
          <p:cNvPr id="9" name="Picture 8"/>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246566" y="0"/>
            <a:ext cx="1956414" cy="1047747"/>
          </a:xfrm>
          <a:prstGeom prst="rect">
            <a:avLst/>
          </a:prstGeom>
        </p:spPr>
      </p:pic>
      <p:pic>
        <p:nvPicPr>
          <p:cNvPr id="12" name="Picture 1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11" name="Footer Placeholder 4"/>
          <p:cNvSpPr>
            <a:spLocks noGrp="1"/>
          </p:cNvSpPr>
          <p:nvPr>
            <p:ph type="ftr" sz="quarter" idx="3"/>
          </p:nvPr>
        </p:nvSpPr>
        <p:spPr>
          <a:xfrm>
            <a:off x="2441196" y="6172403"/>
            <a:ext cx="867772" cy="365125"/>
          </a:xfrm>
          <a:prstGeom prst="rect">
            <a:avLst/>
          </a:prstGeom>
        </p:spPr>
        <p:txBody>
          <a:bodyPr anchor="ctr"/>
          <a:lstStyle>
            <a:lvl1pPr algn="r">
              <a:defRPr sz="800">
                <a:solidFill>
                  <a:schemeClr val="bg1">
                    <a:lumMod val="50000"/>
                  </a:schemeClr>
                </a:solidFill>
                <a:latin typeface="Arial" panose="020B0604020202020204" pitchFamily="34" charset="0"/>
                <a:cs typeface="Arial" panose="020B0604020202020204" pitchFamily="34" charset="0"/>
              </a:defRPr>
            </a:lvl1pPr>
          </a:lstStyle>
          <a:p>
            <a:r>
              <a:rPr lang="en-US" dirty="0" smtClean="0"/>
              <a:t>37-79940-11</a:t>
            </a:r>
            <a:endParaRPr lang="en-US" dirty="0"/>
          </a:p>
        </p:txBody>
      </p:sp>
      <p:sp>
        <p:nvSpPr>
          <p:cNvPr id="15" name="Date Placeholder 6"/>
          <p:cNvSpPr>
            <a:spLocks noGrp="1"/>
          </p:cNvSpPr>
          <p:nvPr>
            <p:ph type="dt" sz="half" idx="2"/>
          </p:nvPr>
        </p:nvSpPr>
        <p:spPr>
          <a:xfrm>
            <a:off x="3491385" y="6172404"/>
            <a:ext cx="728168" cy="365125"/>
          </a:xfrm>
          <a:prstGeom prst="rect">
            <a:avLst/>
          </a:prstGeom>
        </p:spPr>
        <p:txBody>
          <a:bodyPr vert="horz" lIns="91440" tIns="45720" rIns="91440" bIns="45720" rtlCol="0" anchor="ctr"/>
          <a:lstStyle>
            <a:lvl1pPr algn="ctr">
              <a:defRPr sz="800">
                <a:solidFill>
                  <a:schemeClr val="bg1">
                    <a:lumMod val="50000"/>
                  </a:schemeClr>
                </a:solidFill>
              </a:defRPr>
            </a:lvl1pPr>
          </a:lstStyle>
          <a:p>
            <a:r>
              <a:rPr lang="en-US" dirty="0" smtClean="0"/>
              <a:t>2020/02/13</a:t>
            </a:r>
            <a:endParaRPr lang="en-US" dirty="0"/>
          </a:p>
        </p:txBody>
      </p:sp>
      <p:sp>
        <p:nvSpPr>
          <p:cNvPr id="16" name="Slide Number Placeholder 17"/>
          <p:cNvSpPr>
            <a:spLocks noGrp="1"/>
          </p:cNvSpPr>
          <p:nvPr>
            <p:ph type="sldNum" sz="quarter" idx="4"/>
          </p:nvPr>
        </p:nvSpPr>
        <p:spPr>
          <a:xfrm>
            <a:off x="4373679" y="6172404"/>
            <a:ext cx="564767" cy="365125"/>
          </a:xfrm>
          <a:prstGeom prst="rect">
            <a:avLst/>
          </a:prstGeom>
        </p:spPr>
        <p:txBody>
          <a:bodyPr vert="horz" lIns="91440" tIns="45720" rIns="91440" bIns="45720" rtlCol="0" anchor="ctr"/>
          <a:lstStyle>
            <a:lvl1pPr algn="l">
              <a:defRPr sz="800">
                <a:solidFill>
                  <a:schemeClr val="bg1">
                    <a:lumMod val="50000"/>
                  </a:schemeClr>
                </a:solidFill>
              </a:defRPr>
            </a:lvl1pPr>
          </a:lstStyle>
          <a:p>
            <a:fld id="{DFF2723C-031C-433E-81DC-635AF124FD5B}" type="slidenum">
              <a:rPr lang="en-US" smtClean="0"/>
              <a:pPr/>
              <a:t>‹#›</a:t>
            </a:fld>
            <a:endParaRPr lang="en-US" dirty="0"/>
          </a:p>
        </p:txBody>
      </p:sp>
      <p:sp>
        <p:nvSpPr>
          <p:cNvPr id="17" name="Date Placeholder 6"/>
          <p:cNvSpPr txBox="1">
            <a:spLocks/>
          </p:cNvSpPr>
          <p:nvPr userDrawn="1"/>
        </p:nvSpPr>
        <p:spPr>
          <a:xfrm>
            <a:off x="3334135"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
        <p:nvSpPr>
          <p:cNvPr id="21" name="Date Placeholder 6"/>
          <p:cNvSpPr txBox="1">
            <a:spLocks/>
          </p:cNvSpPr>
          <p:nvPr userDrawn="1"/>
        </p:nvSpPr>
        <p:spPr>
          <a:xfrm>
            <a:off x="4208040"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Tree>
    <p:extLst>
      <p:ext uri="{BB962C8B-B14F-4D97-AF65-F5344CB8AC3E}">
        <p14:creationId xmlns:p14="http://schemas.microsoft.com/office/powerpoint/2010/main" val="3790114715"/>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ransition Slide_Blu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06396" y="2174789"/>
            <a:ext cx="6367848" cy="1895347"/>
          </a:xfrm>
        </p:spPr>
        <p:txBody>
          <a:bodyPr anchor="b">
            <a:normAutofit/>
          </a:bodyPr>
          <a:lstStyle>
            <a:lvl1pPr algn="l">
              <a:defRPr sz="4000">
                <a:solidFill>
                  <a:schemeClr val="bg1"/>
                </a:solidFill>
                <a:latin typeface="Cambria" panose="02040503050406030204" pitchFamily="18" charset="0"/>
              </a:defRPr>
            </a:lvl1pPr>
          </a:lstStyle>
          <a:p>
            <a:r>
              <a:rPr lang="en-US" smtClean="0"/>
              <a:t>Click to edit Master title style</a:t>
            </a:r>
            <a:endParaRPr lang="en-US" dirty="0"/>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2"/>
          </a:xfrm>
          <a:prstGeom prst="rect">
            <a:avLst/>
          </a:prstGeom>
        </p:spPr>
      </p:pic>
      <p:sp>
        <p:nvSpPr>
          <p:cNvPr id="14" name="Footer Placeholder 4"/>
          <p:cNvSpPr>
            <a:spLocks noGrp="1"/>
          </p:cNvSpPr>
          <p:nvPr>
            <p:ph type="ftr" sz="quarter" idx="3"/>
          </p:nvPr>
        </p:nvSpPr>
        <p:spPr>
          <a:xfrm>
            <a:off x="2441196" y="6172403"/>
            <a:ext cx="867772" cy="365125"/>
          </a:xfrm>
          <a:prstGeom prst="rect">
            <a:avLst/>
          </a:prstGeom>
        </p:spPr>
        <p:txBody>
          <a:bodyPr anchor="ctr"/>
          <a:lstStyle>
            <a:lvl1pPr algn="r">
              <a:defRPr sz="800">
                <a:solidFill>
                  <a:schemeClr val="bg1"/>
                </a:solidFill>
                <a:latin typeface="Arial" panose="020B0604020202020204" pitchFamily="34" charset="0"/>
                <a:cs typeface="Arial" panose="020B0604020202020204" pitchFamily="34" charset="0"/>
              </a:defRPr>
            </a:lvl1pPr>
          </a:lstStyle>
          <a:p>
            <a:r>
              <a:rPr lang="en-US" dirty="0" smtClean="0"/>
              <a:t>37-79940-11</a:t>
            </a:r>
            <a:endParaRPr lang="en-US" dirty="0"/>
          </a:p>
        </p:txBody>
      </p:sp>
      <p:sp>
        <p:nvSpPr>
          <p:cNvPr id="15" name="Date Placeholder 6"/>
          <p:cNvSpPr>
            <a:spLocks noGrp="1"/>
          </p:cNvSpPr>
          <p:nvPr>
            <p:ph type="dt" sz="half" idx="2"/>
          </p:nvPr>
        </p:nvSpPr>
        <p:spPr>
          <a:xfrm>
            <a:off x="3491385" y="6172404"/>
            <a:ext cx="728168" cy="365125"/>
          </a:xfrm>
          <a:prstGeom prst="rect">
            <a:avLst/>
          </a:prstGeom>
        </p:spPr>
        <p:txBody>
          <a:bodyPr vert="horz" lIns="91440" tIns="45720" rIns="91440" bIns="45720" rtlCol="0" anchor="ctr"/>
          <a:lstStyle>
            <a:lvl1pPr algn="ctr">
              <a:defRPr sz="800">
                <a:solidFill>
                  <a:schemeClr val="bg1"/>
                </a:solidFill>
              </a:defRPr>
            </a:lvl1pPr>
          </a:lstStyle>
          <a:p>
            <a:r>
              <a:rPr lang="en-US" dirty="0" smtClean="0"/>
              <a:t>2020/02/13</a:t>
            </a:r>
            <a:endParaRPr lang="en-US" dirty="0"/>
          </a:p>
        </p:txBody>
      </p:sp>
      <p:sp>
        <p:nvSpPr>
          <p:cNvPr id="16" name="Slide Number Placeholder 17"/>
          <p:cNvSpPr>
            <a:spLocks noGrp="1"/>
          </p:cNvSpPr>
          <p:nvPr>
            <p:ph type="sldNum" sz="quarter" idx="4"/>
          </p:nvPr>
        </p:nvSpPr>
        <p:spPr>
          <a:xfrm>
            <a:off x="4373679" y="6172404"/>
            <a:ext cx="564767" cy="365125"/>
          </a:xfrm>
          <a:prstGeom prst="rect">
            <a:avLst/>
          </a:prstGeom>
        </p:spPr>
        <p:txBody>
          <a:bodyPr vert="horz" lIns="91440" tIns="45720" rIns="91440" bIns="45720" rtlCol="0" anchor="ctr"/>
          <a:lstStyle>
            <a:lvl1pPr algn="l">
              <a:defRPr sz="800">
                <a:solidFill>
                  <a:schemeClr val="bg1"/>
                </a:solidFill>
              </a:defRPr>
            </a:lvl1pPr>
          </a:lstStyle>
          <a:p>
            <a:fld id="{DFF2723C-031C-433E-81DC-635AF124FD5B}" type="slidenum">
              <a:rPr lang="en-US" smtClean="0"/>
              <a:pPr/>
              <a:t>‹#›</a:t>
            </a:fld>
            <a:endParaRPr lang="en-US" dirty="0"/>
          </a:p>
        </p:txBody>
      </p:sp>
      <p:sp>
        <p:nvSpPr>
          <p:cNvPr id="17" name="Date Placeholder 6"/>
          <p:cNvSpPr txBox="1">
            <a:spLocks/>
          </p:cNvSpPr>
          <p:nvPr userDrawn="1"/>
        </p:nvSpPr>
        <p:spPr>
          <a:xfrm>
            <a:off x="3334135"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solidFill>
              </a:rPr>
              <a:t>|</a:t>
            </a:r>
            <a:endParaRPr lang="en-US" dirty="0">
              <a:solidFill>
                <a:schemeClr val="bg1"/>
              </a:solidFill>
            </a:endParaRPr>
          </a:p>
        </p:txBody>
      </p:sp>
      <p:sp>
        <p:nvSpPr>
          <p:cNvPr id="18" name="Date Placeholder 6"/>
          <p:cNvSpPr txBox="1">
            <a:spLocks/>
          </p:cNvSpPr>
          <p:nvPr userDrawn="1"/>
        </p:nvSpPr>
        <p:spPr>
          <a:xfrm>
            <a:off x="4208040"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solidFill>
              </a:rPr>
              <a:t>|</a:t>
            </a:r>
            <a:endParaRPr lang="en-US" dirty="0">
              <a:solidFill>
                <a:schemeClr val="bg1"/>
              </a:solidFill>
            </a:endParaRPr>
          </a:p>
        </p:txBody>
      </p:sp>
      <p:pic>
        <p:nvPicPr>
          <p:cNvPr id="10" name="Picture 9"/>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0246566" y="2471"/>
            <a:ext cx="1956414" cy="1042805"/>
          </a:xfrm>
          <a:prstGeom prst="rect">
            <a:avLst/>
          </a:prstGeom>
        </p:spPr>
      </p:pic>
    </p:spTree>
    <p:extLst>
      <p:ext uri="{BB962C8B-B14F-4D97-AF65-F5344CB8AC3E}">
        <p14:creationId xmlns:p14="http://schemas.microsoft.com/office/powerpoint/2010/main" val="59768392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Title _ w Image">
    <p:bg>
      <p:bgPr>
        <a:solidFill>
          <a:schemeClr val="tx1"/>
        </a:solidFill>
        <a:effectLst/>
      </p:bgPr>
    </p:bg>
    <p:spTree>
      <p:nvGrpSpPr>
        <p:cNvPr id="1" name=""/>
        <p:cNvGrpSpPr/>
        <p:nvPr/>
      </p:nvGrpSpPr>
      <p:grpSpPr>
        <a:xfrm>
          <a:off x="0" y="0"/>
          <a:ext cx="0" cy="0"/>
          <a:chOff x="0" y="0"/>
          <a:chExt cx="0" cy="0"/>
        </a:xfrm>
      </p:grpSpPr>
      <p:sp>
        <p:nvSpPr>
          <p:cNvPr id="6" name="Picture Placeholder 5"/>
          <p:cNvSpPr>
            <a:spLocks noGrp="1"/>
          </p:cNvSpPr>
          <p:nvPr>
            <p:ph type="pic" sz="quarter" idx="12" hasCustomPrompt="1"/>
          </p:nvPr>
        </p:nvSpPr>
        <p:spPr>
          <a:xfrm>
            <a:off x="0" y="1"/>
            <a:ext cx="12192000" cy="4116265"/>
          </a:xfrm>
        </p:spPr>
        <p:txBody>
          <a:bodyPr/>
          <a:lstStyle>
            <a:lvl1pPr marL="0" indent="0">
              <a:buNone/>
              <a:defRPr baseline="0">
                <a:solidFill>
                  <a:schemeClr val="bg1"/>
                </a:solidFill>
              </a:defRPr>
            </a:lvl1pPr>
          </a:lstStyle>
          <a:p>
            <a:r>
              <a:rPr lang="en-US" dirty="0" smtClean="0"/>
              <a:t>Insert Picture Here</a:t>
            </a:r>
            <a:endParaRPr lang="en-US" dirty="0"/>
          </a:p>
        </p:txBody>
      </p:sp>
      <p:sp>
        <p:nvSpPr>
          <p:cNvPr id="2" name="Title 1"/>
          <p:cNvSpPr>
            <a:spLocks noGrp="1"/>
          </p:cNvSpPr>
          <p:nvPr>
            <p:ph type="title"/>
          </p:nvPr>
        </p:nvSpPr>
        <p:spPr>
          <a:xfrm>
            <a:off x="626035" y="4482245"/>
            <a:ext cx="10928933" cy="1325563"/>
          </a:xfrm>
        </p:spPr>
        <p:txBody>
          <a:bodyPr>
            <a:normAutofit/>
          </a:bodyPr>
          <a:lstStyle>
            <a:lvl1pPr>
              <a:defRPr sz="3600">
                <a:solidFill>
                  <a:schemeClr val="bg2"/>
                </a:solidFill>
              </a:defRPr>
            </a:lvl1pPr>
          </a:lstStyle>
          <a:p>
            <a:r>
              <a:rPr lang="en-US" smtClean="0"/>
              <a:t>Click to edit Master title style</a:t>
            </a:r>
            <a:endParaRPr lang="en-US" dirty="0"/>
          </a:p>
        </p:txBody>
      </p:sp>
      <p:sp>
        <p:nvSpPr>
          <p:cNvPr id="14" name="Footer Placeholder 4"/>
          <p:cNvSpPr>
            <a:spLocks noGrp="1"/>
          </p:cNvSpPr>
          <p:nvPr>
            <p:ph type="ftr" sz="quarter" idx="3"/>
          </p:nvPr>
        </p:nvSpPr>
        <p:spPr>
          <a:xfrm>
            <a:off x="4350946" y="6249989"/>
            <a:ext cx="871848" cy="365125"/>
          </a:xfrm>
          <a:prstGeom prst="rect">
            <a:avLst/>
          </a:prstGeom>
        </p:spPr>
        <p:txBody>
          <a:bodyPr anchor="ctr"/>
          <a:lstStyle>
            <a:lvl1pPr algn="l">
              <a:defRPr sz="800">
                <a:solidFill>
                  <a:schemeClr val="bg1"/>
                </a:solidFill>
                <a:latin typeface="Arial" panose="020B0604020202020204" pitchFamily="34" charset="0"/>
                <a:cs typeface="Arial" panose="020B0604020202020204" pitchFamily="34" charset="0"/>
              </a:defRPr>
            </a:lvl1pPr>
          </a:lstStyle>
          <a:p>
            <a:r>
              <a:rPr lang="en-US" dirty="0" smtClean="0"/>
              <a:t>37-79940-11</a:t>
            </a:r>
            <a:endParaRPr lang="en-US" dirty="0"/>
          </a:p>
        </p:txBody>
      </p:sp>
      <p:sp>
        <p:nvSpPr>
          <p:cNvPr id="15" name="Date Placeholder 6"/>
          <p:cNvSpPr>
            <a:spLocks noGrp="1"/>
          </p:cNvSpPr>
          <p:nvPr>
            <p:ph type="dt" sz="half" idx="2"/>
          </p:nvPr>
        </p:nvSpPr>
        <p:spPr>
          <a:xfrm>
            <a:off x="5305425" y="6249990"/>
            <a:ext cx="789217" cy="365125"/>
          </a:xfrm>
          <a:prstGeom prst="rect">
            <a:avLst/>
          </a:prstGeom>
        </p:spPr>
        <p:txBody>
          <a:bodyPr vert="horz" lIns="91440" tIns="45720" rIns="91440" bIns="45720" rtlCol="0" anchor="ctr"/>
          <a:lstStyle>
            <a:lvl1pPr algn="l">
              <a:defRPr sz="800">
                <a:solidFill>
                  <a:schemeClr val="bg1"/>
                </a:solidFill>
              </a:defRPr>
            </a:lvl1pPr>
          </a:lstStyle>
          <a:p>
            <a:r>
              <a:rPr lang="en-US" dirty="0" smtClean="0"/>
              <a:t>2020/02/13</a:t>
            </a:r>
            <a:endParaRPr lang="en-US" dirty="0"/>
          </a:p>
        </p:txBody>
      </p:sp>
      <p:sp>
        <p:nvSpPr>
          <p:cNvPr id="19" name="Slide Number Placeholder 17"/>
          <p:cNvSpPr>
            <a:spLocks noGrp="1"/>
          </p:cNvSpPr>
          <p:nvPr>
            <p:ph type="sldNum" sz="quarter" idx="4"/>
          </p:nvPr>
        </p:nvSpPr>
        <p:spPr>
          <a:xfrm>
            <a:off x="6136503" y="6249990"/>
            <a:ext cx="564767" cy="365125"/>
          </a:xfrm>
          <a:prstGeom prst="rect">
            <a:avLst/>
          </a:prstGeom>
        </p:spPr>
        <p:txBody>
          <a:bodyPr vert="horz" lIns="91440" tIns="45720" rIns="91440" bIns="45720" rtlCol="0" anchor="ctr"/>
          <a:lstStyle>
            <a:lvl1pPr algn="l">
              <a:defRPr sz="800">
                <a:solidFill>
                  <a:schemeClr val="bg1"/>
                </a:solidFill>
              </a:defRPr>
            </a:lvl1pPr>
          </a:lstStyle>
          <a:p>
            <a:fld id="{DFF2723C-031C-433E-81DC-635AF124FD5B}" type="slidenum">
              <a:rPr lang="en-US" smtClean="0"/>
              <a:pPr/>
              <a:t>‹#›</a:t>
            </a:fld>
            <a:endParaRPr lang="en-US" dirty="0"/>
          </a:p>
        </p:txBody>
      </p:sp>
      <p:sp>
        <p:nvSpPr>
          <p:cNvPr id="20" name="Date Placeholder 6"/>
          <p:cNvSpPr txBox="1">
            <a:spLocks/>
          </p:cNvSpPr>
          <p:nvPr userDrawn="1"/>
        </p:nvSpPr>
        <p:spPr>
          <a:xfrm>
            <a:off x="5222794" y="6249988"/>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solidFill>
              </a:rPr>
              <a:t>|</a:t>
            </a:r>
            <a:endParaRPr lang="en-US" dirty="0">
              <a:solidFill>
                <a:schemeClr val="bg1"/>
              </a:solidFill>
            </a:endParaRPr>
          </a:p>
        </p:txBody>
      </p:sp>
      <p:sp>
        <p:nvSpPr>
          <p:cNvPr id="21" name="Date Placeholder 6"/>
          <p:cNvSpPr txBox="1">
            <a:spLocks/>
          </p:cNvSpPr>
          <p:nvPr userDrawn="1"/>
        </p:nvSpPr>
        <p:spPr>
          <a:xfrm>
            <a:off x="5979253" y="6249987"/>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solidFill>
              </a:rPr>
              <a:t>|</a:t>
            </a:r>
            <a:endParaRPr lang="en-US" dirty="0">
              <a:solidFill>
                <a:schemeClr val="bg1"/>
              </a:solidFill>
            </a:endParaRPr>
          </a:p>
        </p:txBody>
      </p:sp>
      <p:pic>
        <p:nvPicPr>
          <p:cNvPr id="10" name="Picture 9"/>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06396" y="6234239"/>
            <a:ext cx="3513638" cy="374904"/>
          </a:xfrm>
          <a:prstGeom prst="rect">
            <a:avLst/>
          </a:prstGeom>
        </p:spPr>
      </p:pic>
    </p:spTree>
    <p:extLst>
      <p:ext uri="{BB962C8B-B14F-4D97-AF65-F5344CB8AC3E}">
        <p14:creationId xmlns:p14="http://schemas.microsoft.com/office/powerpoint/2010/main" val="1805619504"/>
      </p:ext>
    </p:extLst>
  </p:cSld>
  <p:clrMapOvr>
    <a:masterClrMapping/>
  </p:clrMapOvr>
  <p:extLst mod="1">
    <p:ext uri="{DCECCB84-F9BA-43D5-87BE-67443E8EF086}">
      <p15:sldGuideLst xmlns:p15="http://schemas.microsoft.com/office/powerpoint/2012/main">
        <p15:guide id="1" orient="horz" pos="4080">
          <p15:clr>
            <a:srgbClr val="FBAE4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Title and Content_blu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26035" y="365127"/>
            <a:ext cx="10928933" cy="1325563"/>
          </a:xfrm>
        </p:spPr>
        <p:txBody>
          <a:bodyPr>
            <a:normAutofit/>
          </a:bodyPr>
          <a:lstStyle>
            <a:lvl1pPr>
              <a:defRPr sz="3600">
                <a:solidFill>
                  <a:schemeClr val="bg2"/>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626035" y="1825625"/>
            <a:ext cx="10928933" cy="4230791"/>
          </a:xfrm>
        </p:spPr>
        <p:txBody>
          <a:bodyPr>
            <a:normAutofit/>
          </a:bodyPr>
          <a:lstStyle>
            <a:lvl1pPr>
              <a:defRPr sz="2000">
                <a:solidFill>
                  <a:schemeClr val="bg2"/>
                </a:solidFill>
              </a:defRPr>
            </a:lvl1pPr>
            <a:lvl2pPr>
              <a:defRPr sz="1800">
                <a:solidFill>
                  <a:schemeClr val="bg2"/>
                </a:solidFill>
              </a:defRPr>
            </a:lvl2pPr>
            <a:lvl3pPr>
              <a:defRPr sz="1600">
                <a:solidFill>
                  <a:schemeClr val="bg2"/>
                </a:solidFill>
              </a:defRPr>
            </a:lvl3pPr>
            <a:lvl4pPr>
              <a:defRPr sz="1400">
                <a:solidFill>
                  <a:schemeClr val="bg2"/>
                </a:solidFill>
              </a:defRPr>
            </a:lvl4pPr>
            <a:lvl5pPr>
              <a:defRPr sz="1400">
                <a:solidFill>
                  <a:schemeClr val="bg2"/>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0" name="Footer Placeholder 4"/>
          <p:cNvSpPr>
            <a:spLocks noGrp="1"/>
          </p:cNvSpPr>
          <p:nvPr>
            <p:ph type="ftr" sz="quarter" idx="3"/>
          </p:nvPr>
        </p:nvSpPr>
        <p:spPr>
          <a:xfrm>
            <a:off x="4312846" y="6258128"/>
            <a:ext cx="871848" cy="365125"/>
          </a:xfrm>
          <a:prstGeom prst="rect">
            <a:avLst/>
          </a:prstGeom>
        </p:spPr>
        <p:txBody>
          <a:bodyPr anchor="ctr"/>
          <a:lstStyle>
            <a:lvl1pPr algn="l">
              <a:defRPr sz="800">
                <a:solidFill>
                  <a:schemeClr val="bg1"/>
                </a:solidFill>
                <a:latin typeface="Arial" panose="020B0604020202020204" pitchFamily="34" charset="0"/>
                <a:cs typeface="Arial" panose="020B0604020202020204" pitchFamily="34" charset="0"/>
              </a:defRPr>
            </a:lvl1pPr>
          </a:lstStyle>
          <a:p>
            <a:r>
              <a:rPr lang="en-US" dirty="0" smtClean="0"/>
              <a:t>37-79940-11</a:t>
            </a:r>
            <a:endParaRPr lang="en-US" dirty="0"/>
          </a:p>
        </p:txBody>
      </p:sp>
      <p:sp>
        <p:nvSpPr>
          <p:cNvPr id="11" name="Date Placeholder 6"/>
          <p:cNvSpPr>
            <a:spLocks noGrp="1"/>
          </p:cNvSpPr>
          <p:nvPr>
            <p:ph type="dt" sz="half" idx="2"/>
          </p:nvPr>
        </p:nvSpPr>
        <p:spPr>
          <a:xfrm>
            <a:off x="5341944" y="6258129"/>
            <a:ext cx="599209" cy="365125"/>
          </a:xfrm>
          <a:prstGeom prst="rect">
            <a:avLst/>
          </a:prstGeom>
        </p:spPr>
        <p:txBody>
          <a:bodyPr vert="horz" lIns="91440" tIns="45720" rIns="91440" bIns="45720" rtlCol="0" anchor="ctr"/>
          <a:lstStyle>
            <a:lvl1pPr algn="l">
              <a:defRPr sz="800">
                <a:solidFill>
                  <a:schemeClr val="bg1"/>
                </a:solidFill>
              </a:defRPr>
            </a:lvl1pPr>
          </a:lstStyle>
          <a:p>
            <a:r>
              <a:rPr lang="en-US" dirty="0" smtClean="0"/>
              <a:t>2020/02/13</a:t>
            </a:r>
            <a:endParaRPr lang="en-US" dirty="0"/>
          </a:p>
        </p:txBody>
      </p:sp>
      <p:sp>
        <p:nvSpPr>
          <p:cNvPr id="15" name="Slide Number Placeholder 17"/>
          <p:cNvSpPr>
            <a:spLocks noGrp="1"/>
          </p:cNvSpPr>
          <p:nvPr>
            <p:ph type="sldNum" sz="quarter" idx="4"/>
          </p:nvPr>
        </p:nvSpPr>
        <p:spPr>
          <a:xfrm>
            <a:off x="6098403" y="6258129"/>
            <a:ext cx="564767" cy="365125"/>
          </a:xfrm>
          <a:prstGeom prst="rect">
            <a:avLst/>
          </a:prstGeom>
        </p:spPr>
        <p:txBody>
          <a:bodyPr vert="horz" lIns="91440" tIns="45720" rIns="91440" bIns="45720" rtlCol="0" anchor="ctr"/>
          <a:lstStyle>
            <a:lvl1pPr algn="l">
              <a:defRPr sz="800">
                <a:solidFill>
                  <a:schemeClr val="bg1"/>
                </a:solidFill>
              </a:defRPr>
            </a:lvl1pPr>
          </a:lstStyle>
          <a:p>
            <a:fld id="{DFF2723C-031C-433E-81DC-635AF124FD5B}" type="slidenum">
              <a:rPr lang="en-US" smtClean="0"/>
              <a:pPr/>
              <a:t>‹#›</a:t>
            </a:fld>
            <a:endParaRPr lang="en-US" dirty="0"/>
          </a:p>
        </p:txBody>
      </p:sp>
      <p:sp>
        <p:nvSpPr>
          <p:cNvPr id="16" name="Date Placeholder 6"/>
          <p:cNvSpPr txBox="1">
            <a:spLocks/>
          </p:cNvSpPr>
          <p:nvPr userDrawn="1"/>
        </p:nvSpPr>
        <p:spPr>
          <a:xfrm>
            <a:off x="5184694" y="6258127"/>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solidFill>
              </a:rPr>
              <a:t>|</a:t>
            </a:r>
            <a:endParaRPr lang="en-US" dirty="0">
              <a:solidFill>
                <a:schemeClr val="bg1"/>
              </a:solidFill>
            </a:endParaRPr>
          </a:p>
        </p:txBody>
      </p:sp>
      <p:sp>
        <p:nvSpPr>
          <p:cNvPr id="17" name="Date Placeholder 6"/>
          <p:cNvSpPr txBox="1">
            <a:spLocks/>
          </p:cNvSpPr>
          <p:nvPr userDrawn="1"/>
        </p:nvSpPr>
        <p:spPr>
          <a:xfrm>
            <a:off x="5941153" y="6258126"/>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solidFill>
              </a:rPr>
              <a:t>|</a:t>
            </a:r>
            <a:endParaRPr lang="en-US" dirty="0">
              <a:solidFill>
                <a:schemeClr val="bg1"/>
              </a:solidFill>
            </a:endParaRPr>
          </a:p>
        </p:txBody>
      </p:sp>
      <p:pic>
        <p:nvPicPr>
          <p:cNvPr id="12" name="Picture 1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06396" y="6234239"/>
            <a:ext cx="3513638" cy="374904"/>
          </a:xfrm>
          <a:prstGeom prst="rect">
            <a:avLst/>
          </a:prstGeom>
        </p:spPr>
      </p:pic>
    </p:spTree>
    <p:extLst>
      <p:ext uri="{BB962C8B-B14F-4D97-AF65-F5344CB8AC3E}">
        <p14:creationId xmlns:p14="http://schemas.microsoft.com/office/powerpoint/2010/main" val="2779693683"/>
      </p:ext>
    </p:extLst>
  </p:cSld>
  <p:clrMapOvr>
    <a:masterClrMapping/>
  </p:clrMapOvr>
  <p:extLst mod="1">
    <p:ext uri="{DCECCB84-F9BA-43D5-87BE-67443E8EF086}">
      <p15:sldGuideLst xmlns:p15="http://schemas.microsoft.com/office/powerpoint/2012/main">
        <p15:guide id="1" orient="horz" pos="4080">
          <p15:clr>
            <a:srgbClr val="FBAE40"/>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Title and Content_white">
    <p:spTree>
      <p:nvGrpSpPr>
        <p:cNvPr id="1" name=""/>
        <p:cNvGrpSpPr/>
        <p:nvPr/>
      </p:nvGrpSpPr>
      <p:grpSpPr>
        <a:xfrm>
          <a:off x="0" y="0"/>
          <a:ext cx="0" cy="0"/>
          <a:chOff x="0" y="0"/>
          <a:chExt cx="0" cy="0"/>
        </a:xfrm>
      </p:grpSpPr>
      <p:sp>
        <p:nvSpPr>
          <p:cNvPr id="3" name="Content Placeholder 2"/>
          <p:cNvSpPr>
            <a:spLocks noGrp="1"/>
          </p:cNvSpPr>
          <p:nvPr>
            <p:ph idx="1"/>
          </p:nvPr>
        </p:nvSpPr>
        <p:spPr>
          <a:xfrm>
            <a:off x="626035" y="1490353"/>
            <a:ext cx="10727765" cy="4607626"/>
          </a:xfrm>
        </p:spPr>
        <p:txBody>
          <a:bodyPr>
            <a:normAutofit/>
          </a:bodyPr>
          <a:lstStyle>
            <a:lvl1pPr>
              <a:defRPr sz="2000"/>
            </a:lvl1pPr>
            <a:lvl2pPr>
              <a:defRPr sz="1800"/>
            </a:lvl2pPr>
            <a:lvl3pPr>
              <a:defRPr sz="1600"/>
            </a:lvl3pPr>
            <a:lvl4pPr>
              <a:defRPr sz="1400"/>
            </a:lvl4pPr>
            <a:lvl5pPr>
              <a:defRPr sz="14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pic>
        <p:nvPicPr>
          <p:cNvPr id="14" name="Picture 1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21" name="Title Placeholder 1"/>
          <p:cNvSpPr>
            <a:spLocks noGrp="1"/>
          </p:cNvSpPr>
          <p:nvPr>
            <p:ph type="title"/>
          </p:nvPr>
        </p:nvSpPr>
        <p:spPr>
          <a:xfrm>
            <a:off x="626035" y="365128"/>
            <a:ext cx="10727765" cy="947096"/>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12" name="Footer Placeholder 4"/>
          <p:cNvSpPr>
            <a:spLocks noGrp="1"/>
          </p:cNvSpPr>
          <p:nvPr>
            <p:ph type="ftr" sz="quarter" idx="3"/>
          </p:nvPr>
        </p:nvSpPr>
        <p:spPr>
          <a:xfrm>
            <a:off x="2441196" y="6172403"/>
            <a:ext cx="867772" cy="365125"/>
          </a:xfrm>
          <a:prstGeom prst="rect">
            <a:avLst/>
          </a:prstGeom>
        </p:spPr>
        <p:txBody>
          <a:bodyPr anchor="ctr"/>
          <a:lstStyle>
            <a:lvl1pPr algn="r">
              <a:defRPr sz="800">
                <a:solidFill>
                  <a:schemeClr val="bg1">
                    <a:lumMod val="50000"/>
                  </a:schemeClr>
                </a:solidFill>
                <a:latin typeface="Arial" panose="020B0604020202020204" pitchFamily="34" charset="0"/>
                <a:cs typeface="Arial" panose="020B0604020202020204" pitchFamily="34" charset="0"/>
              </a:defRPr>
            </a:lvl1pPr>
          </a:lstStyle>
          <a:p>
            <a:r>
              <a:rPr lang="en-US" dirty="0" smtClean="0"/>
              <a:t>37-79940-11</a:t>
            </a:r>
            <a:endParaRPr lang="en-US" dirty="0"/>
          </a:p>
        </p:txBody>
      </p:sp>
      <p:sp>
        <p:nvSpPr>
          <p:cNvPr id="13" name="Date Placeholder 6"/>
          <p:cNvSpPr>
            <a:spLocks noGrp="1"/>
          </p:cNvSpPr>
          <p:nvPr>
            <p:ph type="dt" sz="half" idx="2"/>
          </p:nvPr>
        </p:nvSpPr>
        <p:spPr>
          <a:xfrm>
            <a:off x="3491385" y="6172404"/>
            <a:ext cx="728168" cy="365125"/>
          </a:xfrm>
          <a:prstGeom prst="rect">
            <a:avLst/>
          </a:prstGeom>
        </p:spPr>
        <p:txBody>
          <a:bodyPr vert="horz" lIns="91440" tIns="45720" rIns="91440" bIns="45720" rtlCol="0" anchor="ctr"/>
          <a:lstStyle>
            <a:lvl1pPr algn="ctr">
              <a:defRPr sz="800">
                <a:solidFill>
                  <a:schemeClr val="bg1">
                    <a:lumMod val="50000"/>
                  </a:schemeClr>
                </a:solidFill>
              </a:defRPr>
            </a:lvl1pPr>
          </a:lstStyle>
          <a:p>
            <a:r>
              <a:rPr lang="en-US" dirty="0" smtClean="0"/>
              <a:t>2020/02/13</a:t>
            </a:r>
            <a:endParaRPr lang="en-US" dirty="0"/>
          </a:p>
        </p:txBody>
      </p:sp>
      <p:sp>
        <p:nvSpPr>
          <p:cNvPr id="17" name="Slide Number Placeholder 17"/>
          <p:cNvSpPr>
            <a:spLocks noGrp="1"/>
          </p:cNvSpPr>
          <p:nvPr>
            <p:ph type="sldNum" sz="quarter" idx="4"/>
          </p:nvPr>
        </p:nvSpPr>
        <p:spPr>
          <a:xfrm>
            <a:off x="4373679" y="6172404"/>
            <a:ext cx="564767" cy="365125"/>
          </a:xfrm>
          <a:prstGeom prst="rect">
            <a:avLst/>
          </a:prstGeom>
        </p:spPr>
        <p:txBody>
          <a:bodyPr vert="horz" lIns="91440" tIns="45720" rIns="91440" bIns="45720" rtlCol="0" anchor="ctr"/>
          <a:lstStyle>
            <a:lvl1pPr algn="l">
              <a:defRPr sz="800">
                <a:solidFill>
                  <a:schemeClr val="bg1">
                    <a:lumMod val="50000"/>
                  </a:schemeClr>
                </a:solidFill>
              </a:defRPr>
            </a:lvl1pPr>
          </a:lstStyle>
          <a:p>
            <a:fld id="{DFF2723C-031C-433E-81DC-635AF124FD5B}" type="slidenum">
              <a:rPr lang="en-US" smtClean="0"/>
              <a:pPr/>
              <a:t>‹#›</a:t>
            </a:fld>
            <a:endParaRPr lang="en-US" dirty="0"/>
          </a:p>
        </p:txBody>
      </p:sp>
      <p:sp>
        <p:nvSpPr>
          <p:cNvPr id="18" name="Date Placeholder 6"/>
          <p:cNvSpPr txBox="1">
            <a:spLocks/>
          </p:cNvSpPr>
          <p:nvPr userDrawn="1"/>
        </p:nvSpPr>
        <p:spPr>
          <a:xfrm>
            <a:off x="3334135"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
        <p:nvSpPr>
          <p:cNvPr id="20" name="Date Placeholder 6"/>
          <p:cNvSpPr txBox="1">
            <a:spLocks/>
          </p:cNvSpPr>
          <p:nvPr userDrawn="1"/>
        </p:nvSpPr>
        <p:spPr>
          <a:xfrm>
            <a:off x="4208040"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Tree>
    <p:extLst>
      <p:ext uri="{BB962C8B-B14F-4D97-AF65-F5344CB8AC3E}">
        <p14:creationId xmlns:p14="http://schemas.microsoft.com/office/powerpoint/2010/main" val="48011224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Title and Content_white_with Subhead">
    <p:spTree>
      <p:nvGrpSpPr>
        <p:cNvPr id="1" name=""/>
        <p:cNvGrpSpPr/>
        <p:nvPr/>
      </p:nvGrpSpPr>
      <p:grpSpPr>
        <a:xfrm>
          <a:off x="0" y="0"/>
          <a:ext cx="0" cy="0"/>
          <a:chOff x="0" y="0"/>
          <a:chExt cx="0" cy="0"/>
        </a:xfrm>
      </p:grpSpPr>
      <p:sp>
        <p:nvSpPr>
          <p:cNvPr id="2" name="Title 1"/>
          <p:cNvSpPr>
            <a:spLocks noGrp="1"/>
          </p:cNvSpPr>
          <p:nvPr>
            <p:ph type="title"/>
          </p:nvPr>
        </p:nvSpPr>
        <p:spPr>
          <a:xfrm>
            <a:off x="626035" y="834889"/>
            <a:ext cx="10727765" cy="855802"/>
          </a:xfrm>
        </p:spPr>
        <p:txBody>
          <a:bodyPr>
            <a:normAutofit/>
          </a:bodyPr>
          <a:lstStyle>
            <a:lvl1pPr>
              <a:defRPr sz="3200">
                <a:solidFill>
                  <a:schemeClr val="tx1"/>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626035" y="1825625"/>
            <a:ext cx="10727765" cy="4272354"/>
          </a:xfrm>
        </p:spPr>
        <p:txBody>
          <a:bodyPr>
            <a:normAutofit/>
          </a:bodyPr>
          <a:lstStyle>
            <a:lvl1pPr>
              <a:defRPr sz="2000" b="1"/>
            </a:lvl1pPr>
            <a:lvl2pPr>
              <a:defRPr sz="1800"/>
            </a:lvl2pPr>
            <a:lvl3pPr>
              <a:defRPr sz="1600"/>
            </a:lvl3pPr>
            <a:lvl4pPr>
              <a:defRPr sz="1400"/>
            </a:lvl4pPr>
            <a:lvl5pPr>
              <a:defRPr sz="14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7" name="TextBox 16"/>
          <p:cNvSpPr txBox="1"/>
          <p:nvPr userDrawn="1"/>
        </p:nvSpPr>
        <p:spPr>
          <a:xfrm>
            <a:off x="626035" y="236881"/>
            <a:ext cx="3918009" cy="300082"/>
          </a:xfrm>
          <a:prstGeom prst="rect">
            <a:avLst/>
          </a:prstGeom>
          <a:noFill/>
        </p:spPr>
        <p:txBody>
          <a:bodyPr wrap="square" rtlCol="0">
            <a:spAutoFit/>
          </a:bodyPr>
          <a:lstStyle/>
          <a:p>
            <a:pPr>
              <a:lnSpc>
                <a:spcPct val="150000"/>
              </a:lnSpc>
            </a:pPr>
            <a:r>
              <a:rPr lang="en-US" sz="900" dirty="0" smtClean="0">
                <a:solidFill>
                  <a:schemeClr val="tx1"/>
                </a:solidFill>
                <a:latin typeface="Arial" panose="020B0604020202020204" pitchFamily="34" charset="0"/>
                <a:cs typeface="Arial" panose="020B0604020202020204" pitchFamily="34" charset="0"/>
              </a:rPr>
              <a:t>—</a:t>
            </a:r>
            <a:endParaRPr lang="en-US" sz="900" dirty="0">
              <a:solidFill>
                <a:schemeClr val="tx1"/>
              </a:solidFill>
              <a:latin typeface="Arial" panose="020B0604020202020204" pitchFamily="34" charset="0"/>
              <a:cs typeface="Arial" panose="020B0604020202020204" pitchFamily="34" charset="0"/>
            </a:endParaRPr>
          </a:p>
        </p:txBody>
      </p:sp>
      <p:sp>
        <p:nvSpPr>
          <p:cNvPr id="23" name="Footer Placeholder 4"/>
          <p:cNvSpPr>
            <a:spLocks noGrp="1"/>
          </p:cNvSpPr>
          <p:nvPr>
            <p:ph type="ftr" sz="quarter" idx="3"/>
          </p:nvPr>
        </p:nvSpPr>
        <p:spPr>
          <a:xfrm>
            <a:off x="4165221" y="6258128"/>
            <a:ext cx="867772" cy="365125"/>
          </a:xfrm>
          <a:prstGeom prst="rect">
            <a:avLst/>
          </a:prstGeom>
        </p:spPr>
        <p:txBody>
          <a:bodyPr anchor="ctr"/>
          <a:lstStyle>
            <a:lvl1pPr algn="r">
              <a:defRPr sz="800">
                <a:solidFill>
                  <a:schemeClr val="bg1">
                    <a:lumMod val="50000"/>
                  </a:schemeClr>
                </a:solidFill>
                <a:latin typeface="Arial" panose="020B0604020202020204" pitchFamily="34" charset="0"/>
                <a:cs typeface="Arial" panose="020B0604020202020204" pitchFamily="34" charset="0"/>
              </a:defRPr>
            </a:lvl1pPr>
          </a:lstStyle>
          <a:p>
            <a:r>
              <a:rPr lang="en-US" dirty="0" smtClean="0"/>
              <a:t>37-79940-11</a:t>
            </a:r>
            <a:endParaRPr lang="en-US" dirty="0"/>
          </a:p>
        </p:txBody>
      </p:sp>
      <p:sp>
        <p:nvSpPr>
          <p:cNvPr id="24" name="Date Placeholder 6"/>
          <p:cNvSpPr>
            <a:spLocks noGrp="1"/>
          </p:cNvSpPr>
          <p:nvPr>
            <p:ph type="dt" sz="half" idx="2"/>
          </p:nvPr>
        </p:nvSpPr>
        <p:spPr>
          <a:xfrm>
            <a:off x="5215410" y="6258129"/>
            <a:ext cx="728168" cy="365125"/>
          </a:xfrm>
          <a:prstGeom prst="rect">
            <a:avLst/>
          </a:prstGeom>
        </p:spPr>
        <p:txBody>
          <a:bodyPr vert="horz" lIns="91440" tIns="45720" rIns="91440" bIns="45720" rtlCol="0" anchor="ctr"/>
          <a:lstStyle>
            <a:lvl1pPr algn="ctr">
              <a:defRPr sz="800">
                <a:solidFill>
                  <a:schemeClr val="bg1">
                    <a:lumMod val="50000"/>
                  </a:schemeClr>
                </a:solidFill>
              </a:defRPr>
            </a:lvl1pPr>
          </a:lstStyle>
          <a:p>
            <a:r>
              <a:rPr lang="en-US" dirty="0" smtClean="0"/>
              <a:t>2020/02/13</a:t>
            </a:r>
            <a:endParaRPr lang="en-US" dirty="0"/>
          </a:p>
        </p:txBody>
      </p:sp>
      <p:sp>
        <p:nvSpPr>
          <p:cNvPr id="25" name="Slide Number Placeholder 17"/>
          <p:cNvSpPr>
            <a:spLocks noGrp="1"/>
          </p:cNvSpPr>
          <p:nvPr>
            <p:ph type="sldNum" sz="quarter" idx="4"/>
          </p:nvPr>
        </p:nvSpPr>
        <p:spPr>
          <a:xfrm>
            <a:off x="6097704" y="6258129"/>
            <a:ext cx="564767" cy="365125"/>
          </a:xfrm>
          <a:prstGeom prst="rect">
            <a:avLst/>
          </a:prstGeom>
        </p:spPr>
        <p:txBody>
          <a:bodyPr vert="horz" lIns="91440" tIns="45720" rIns="91440" bIns="45720" rtlCol="0" anchor="ctr"/>
          <a:lstStyle>
            <a:lvl1pPr algn="l">
              <a:defRPr sz="800">
                <a:solidFill>
                  <a:schemeClr val="bg1">
                    <a:lumMod val="50000"/>
                  </a:schemeClr>
                </a:solidFill>
              </a:defRPr>
            </a:lvl1pPr>
          </a:lstStyle>
          <a:p>
            <a:fld id="{DFF2723C-031C-433E-81DC-635AF124FD5B}" type="slidenum">
              <a:rPr lang="en-US" smtClean="0"/>
              <a:pPr/>
              <a:t>‹#›</a:t>
            </a:fld>
            <a:endParaRPr lang="en-US" dirty="0"/>
          </a:p>
        </p:txBody>
      </p:sp>
      <p:sp>
        <p:nvSpPr>
          <p:cNvPr id="26" name="Date Placeholder 6"/>
          <p:cNvSpPr txBox="1">
            <a:spLocks/>
          </p:cNvSpPr>
          <p:nvPr userDrawn="1"/>
        </p:nvSpPr>
        <p:spPr>
          <a:xfrm>
            <a:off x="5058160" y="6258127"/>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
        <p:nvSpPr>
          <p:cNvPr id="27" name="Date Placeholder 6"/>
          <p:cNvSpPr txBox="1">
            <a:spLocks/>
          </p:cNvSpPr>
          <p:nvPr userDrawn="1"/>
        </p:nvSpPr>
        <p:spPr>
          <a:xfrm>
            <a:off x="5932065" y="6258126"/>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
        <p:nvSpPr>
          <p:cNvPr id="18" name="Text Placeholder 7"/>
          <p:cNvSpPr>
            <a:spLocks noGrp="1"/>
          </p:cNvSpPr>
          <p:nvPr>
            <p:ph type="body" sz="quarter" idx="10" hasCustomPrompt="1"/>
          </p:nvPr>
        </p:nvSpPr>
        <p:spPr>
          <a:xfrm>
            <a:off x="626035" y="539388"/>
            <a:ext cx="3930197" cy="293343"/>
          </a:xfrm>
        </p:spPr>
        <p:txBody>
          <a:bodyPr>
            <a:noAutofit/>
          </a:bodyPr>
          <a:lstStyle>
            <a:lvl1pPr marL="0" indent="0">
              <a:buNone/>
              <a:defRPr sz="900" baseline="0">
                <a:solidFill>
                  <a:schemeClr val="tx1"/>
                </a:solidFill>
                <a:latin typeface="Arial" panose="020B0604020202020204" pitchFamily="34" charset="0"/>
                <a:cs typeface="Arial" panose="020B060402020202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r>
              <a:rPr lang="en-US" dirty="0" smtClean="0"/>
              <a:t>SECURITY BENEFIT FINANCIAL ESSENTIALS</a:t>
            </a:r>
            <a:endParaRPr lang="en-US" dirty="0"/>
          </a:p>
        </p:txBody>
      </p:sp>
      <p:pic>
        <p:nvPicPr>
          <p:cNvPr id="12" name="Picture 1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50981" y="6241923"/>
            <a:ext cx="3513630" cy="374904"/>
          </a:xfrm>
          <a:prstGeom prst="rect">
            <a:avLst/>
          </a:prstGeom>
        </p:spPr>
      </p:pic>
    </p:spTree>
    <p:extLst>
      <p:ext uri="{BB962C8B-B14F-4D97-AF65-F5344CB8AC3E}">
        <p14:creationId xmlns:p14="http://schemas.microsoft.com/office/powerpoint/2010/main" val="3758832408"/>
      </p:ext>
    </p:extLst>
  </p:cSld>
  <p:clrMapOvr>
    <a:masterClrMapping/>
  </p:clrMapOvr>
  <p:extLst mod="1">
    <p:ext uri="{DCECCB84-F9BA-43D5-87BE-67443E8EF086}">
      <p15:sldGuideLst xmlns:p15="http://schemas.microsoft.com/office/powerpoint/2012/main">
        <p15:guide id="1" orient="horz" pos="4080">
          <p15:clr>
            <a:srgbClr val="FBAE40"/>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Title and Content_w subhead">
    <p:spTree>
      <p:nvGrpSpPr>
        <p:cNvPr id="1" name=""/>
        <p:cNvGrpSpPr/>
        <p:nvPr/>
      </p:nvGrpSpPr>
      <p:grpSpPr>
        <a:xfrm>
          <a:off x="0" y="0"/>
          <a:ext cx="0" cy="0"/>
          <a:chOff x="0" y="0"/>
          <a:chExt cx="0" cy="0"/>
        </a:xfrm>
      </p:grpSpPr>
      <p:sp>
        <p:nvSpPr>
          <p:cNvPr id="2" name="Title 1"/>
          <p:cNvSpPr>
            <a:spLocks noGrp="1"/>
          </p:cNvSpPr>
          <p:nvPr>
            <p:ph type="title"/>
          </p:nvPr>
        </p:nvSpPr>
        <p:spPr>
          <a:xfrm>
            <a:off x="626035" y="392836"/>
            <a:ext cx="10928933" cy="776884"/>
          </a:xfrm>
        </p:spPr>
        <p:txBody>
          <a:bodyPr anchor="b">
            <a:normAutofit/>
          </a:bodyPr>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626035" y="1631683"/>
            <a:ext cx="10928933" cy="4478172"/>
          </a:xfrm>
        </p:spPr>
        <p:txBody>
          <a:bodyPr>
            <a:normAutofit/>
          </a:bodyPr>
          <a:lstStyle>
            <a:lvl1pPr>
              <a:defRPr sz="2000"/>
            </a:lvl1pPr>
            <a:lvl2pPr>
              <a:defRPr sz="1800"/>
            </a:lvl2pPr>
            <a:lvl3pPr>
              <a:defRPr sz="1600"/>
            </a:lvl3pPr>
            <a:lvl4pPr>
              <a:defRPr sz="1400"/>
            </a:lvl4pPr>
            <a:lvl5pPr>
              <a:defRPr sz="14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 name="Text Placeholder 5"/>
          <p:cNvSpPr>
            <a:spLocks noGrp="1"/>
          </p:cNvSpPr>
          <p:nvPr>
            <p:ph type="body" sz="quarter" idx="12"/>
          </p:nvPr>
        </p:nvSpPr>
        <p:spPr>
          <a:xfrm>
            <a:off x="626035" y="1169720"/>
            <a:ext cx="10928933" cy="461963"/>
          </a:xfrm>
        </p:spPr>
        <p:txBody>
          <a:bodyPr/>
          <a:lstStyle>
            <a:lvl1pPr marL="0" indent="0">
              <a:buNone/>
              <a:defRPr>
                <a:solidFill>
                  <a:schemeClr val="accent2"/>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US" smtClean="0"/>
              <a:t>Click to edit Master text styles</a:t>
            </a:r>
          </a:p>
        </p:txBody>
      </p:sp>
      <p:pic>
        <p:nvPicPr>
          <p:cNvPr id="12" name="Picture 1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11" name="Footer Placeholder 4"/>
          <p:cNvSpPr>
            <a:spLocks noGrp="1"/>
          </p:cNvSpPr>
          <p:nvPr>
            <p:ph type="ftr" sz="quarter" idx="3"/>
          </p:nvPr>
        </p:nvSpPr>
        <p:spPr>
          <a:xfrm>
            <a:off x="2441196" y="6172403"/>
            <a:ext cx="867772" cy="365125"/>
          </a:xfrm>
          <a:prstGeom prst="rect">
            <a:avLst/>
          </a:prstGeom>
        </p:spPr>
        <p:txBody>
          <a:bodyPr anchor="ctr"/>
          <a:lstStyle>
            <a:lvl1pPr algn="r">
              <a:defRPr sz="800">
                <a:solidFill>
                  <a:schemeClr val="bg1">
                    <a:lumMod val="50000"/>
                  </a:schemeClr>
                </a:solidFill>
                <a:latin typeface="Arial" panose="020B0604020202020204" pitchFamily="34" charset="0"/>
                <a:cs typeface="Arial" panose="020B0604020202020204" pitchFamily="34" charset="0"/>
              </a:defRPr>
            </a:lvl1pPr>
          </a:lstStyle>
          <a:p>
            <a:r>
              <a:rPr lang="en-US" dirty="0" smtClean="0"/>
              <a:t>37-79940-11</a:t>
            </a:r>
            <a:endParaRPr lang="en-US" dirty="0"/>
          </a:p>
        </p:txBody>
      </p:sp>
      <p:sp>
        <p:nvSpPr>
          <p:cNvPr id="18" name="Date Placeholder 6"/>
          <p:cNvSpPr>
            <a:spLocks noGrp="1"/>
          </p:cNvSpPr>
          <p:nvPr>
            <p:ph type="dt" sz="half" idx="2"/>
          </p:nvPr>
        </p:nvSpPr>
        <p:spPr>
          <a:xfrm>
            <a:off x="3491385" y="6172404"/>
            <a:ext cx="728168" cy="365125"/>
          </a:xfrm>
          <a:prstGeom prst="rect">
            <a:avLst/>
          </a:prstGeom>
        </p:spPr>
        <p:txBody>
          <a:bodyPr vert="horz" lIns="91440" tIns="45720" rIns="91440" bIns="45720" rtlCol="0" anchor="ctr"/>
          <a:lstStyle>
            <a:lvl1pPr algn="ctr">
              <a:defRPr sz="800">
                <a:solidFill>
                  <a:schemeClr val="bg1">
                    <a:lumMod val="50000"/>
                  </a:schemeClr>
                </a:solidFill>
              </a:defRPr>
            </a:lvl1pPr>
          </a:lstStyle>
          <a:p>
            <a:r>
              <a:rPr lang="en-US" dirty="0" smtClean="0"/>
              <a:t>2020/02/13</a:t>
            </a:r>
            <a:endParaRPr lang="en-US" dirty="0"/>
          </a:p>
        </p:txBody>
      </p:sp>
      <p:sp>
        <p:nvSpPr>
          <p:cNvPr id="19" name="Slide Number Placeholder 17"/>
          <p:cNvSpPr>
            <a:spLocks noGrp="1"/>
          </p:cNvSpPr>
          <p:nvPr>
            <p:ph type="sldNum" sz="quarter" idx="4"/>
          </p:nvPr>
        </p:nvSpPr>
        <p:spPr>
          <a:xfrm>
            <a:off x="4373679" y="6172404"/>
            <a:ext cx="564767" cy="365125"/>
          </a:xfrm>
          <a:prstGeom prst="rect">
            <a:avLst/>
          </a:prstGeom>
        </p:spPr>
        <p:txBody>
          <a:bodyPr vert="horz" lIns="91440" tIns="45720" rIns="91440" bIns="45720" rtlCol="0" anchor="ctr"/>
          <a:lstStyle>
            <a:lvl1pPr algn="l">
              <a:defRPr sz="800">
                <a:solidFill>
                  <a:schemeClr val="bg1">
                    <a:lumMod val="50000"/>
                  </a:schemeClr>
                </a:solidFill>
              </a:defRPr>
            </a:lvl1pPr>
          </a:lstStyle>
          <a:p>
            <a:fld id="{DFF2723C-031C-433E-81DC-635AF124FD5B}" type="slidenum">
              <a:rPr lang="en-US" smtClean="0"/>
              <a:pPr/>
              <a:t>‹#›</a:t>
            </a:fld>
            <a:endParaRPr lang="en-US" dirty="0"/>
          </a:p>
        </p:txBody>
      </p:sp>
      <p:sp>
        <p:nvSpPr>
          <p:cNvPr id="20" name="Date Placeholder 6"/>
          <p:cNvSpPr txBox="1">
            <a:spLocks/>
          </p:cNvSpPr>
          <p:nvPr userDrawn="1"/>
        </p:nvSpPr>
        <p:spPr>
          <a:xfrm>
            <a:off x="3334135"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
        <p:nvSpPr>
          <p:cNvPr id="21" name="Date Placeholder 6"/>
          <p:cNvSpPr txBox="1">
            <a:spLocks/>
          </p:cNvSpPr>
          <p:nvPr userDrawn="1"/>
        </p:nvSpPr>
        <p:spPr>
          <a:xfrm>
            <a:off x="4208040"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Tree>
    <p:extLst>
      <p:ext uri="{BB962C8B-B14F-4D97-AF65-F5344CB8AC3E}">
        <p14:creationId xmlns:p14="http://schemas.microsoft.com/office/powerpoint/2010/main" val="357919956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Title and Content_w Photo">
    <p:spTree>
      <p:nvGrpSpPr>
        <p:cNvPr id="1" name=""/>
        <p:cNvGrpSpPr/>
        <p:nvPr/>
      </p:nvGrpSpPr>
      <p:grpSpPr>
        <a:xfrm>
          <a:off x="0" y="0"/>
          <a:ext cx="0" cy="0"/>
          <a:chOff x="0" y="0"/>
          <a:chExt cx="0" cy="0"/>
        </a:xfrm>
      </p:grpSpPr>
      <p:sp>
        <p:nvSpPr>
          <p:cNvPr id="11" name="Picture Placeholder 2"/>
          <p:cNvSpPr>
            <a:spLocks noGrp="1" noChangeAspect="1"/>
          </p:cNvSpPr>
          <p:nvPr>
            <p:ph type="pic" idx="12"/>
          </p:nvPr>
        </p:nvSpPr>
        <p:spPr>
          <a:xfrm>
            <a:off x="7326182" y="0"/>
            <a:ext cx="4865817" cy="6858000"/>
          </a:xfrm>
        </p:spPr>
        <p:txBody>
          <a:bodyPr anchor="t">
            <a:normAutofit/>
          </a:bodyPr>
          <a:lstStyle>
            <a:lvl1pPr marL="0" indent="0">
              <a:buNone/>
              <a:defRPr sz="1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lang="en-US" dirty="0"/>
          </a:p>
        </p:txBody>
      </p:sp>
      <p:sp>
        <p:nvSpPr>
          <p:cNvPr id="2" name="Title 1"/>
          <p:cNvSpPr>
            <a:spLocks noGrp="1"/>
          </p:cNvSpPr>
          <p:nvPr>
            <p:ph type="title"/>
          </p:nvPr>
        </p:nvSpPr>
        <p:spPr>
          <a:xfrm>
            <a:off x="626035" y="365128"/>
            <a:ext cx="6118009" cy="923346"/>
          </a:xfrm>
        </p:spPr>
        <p:txBody>
          <a:bodyPr>
            <a:normAutofit/>
          </a:bodyPr>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626035" y="1288474"/>
            <a:ext cx="6118010" cy="4750129"/>
          </a:xfrm>
        </p:spPr>
        <p:txBody>
          <a:bodyPr>
            <a:normAutofit/>
          </a:bodyPr>
          <a:lstStyle>
            <a:lvl1pPr>
              <a:defRPr sz="2000"/>
            </a:lvl1pPr>
            <a:lvl2pPr>
              <a:defRPr sz="1800"/>
            </a:lvl2pPr>
            <a:lvl3pPr>
              <a:defRPr sz="1600"/>
            </a:lvl3pPr>
            <a:lvl4pPr>
              <a:defRPr sz="1400"/>
            </a:lvl4pPr>
            <a:lvl5pPr>
              <a:defRPr sz="14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12" name="Footer Placeholder 4"/>
          <p:cNvSpPr>
            <a:spLocks noGrp="1"/>
          </p:cNvSpPr>
          <p:nvPr>
            <p:ph type="ftr" sz="quarter" idx="3"/>
          </p:nvPr>
        </p:nvSpPr>
        <p:spPr>
          <a:xfrm>
            <a:off x="2441196" y="6172403"/>
            <a:ext cx="867772" cy="365125"/>
          </a:xfrm>
          <a:prstGeom prst="rect">
            <a:avLst/>
          </a:prstGeom>
        </p:spPr>
        <p:txBody>
          <a:bodyPr anchor="ctr"/>
          <a:lstStyle>
            <a:lvl1pPr algn="r">
              <a:defRPr sz="800">
                <a:solidFill>
                  <a:schemeClr val="bg1">
                    <a:lumMod val="50000"/>
                  </a:schemeClr>
                </a:solidFill>
                <a:latin typeface="Arial" panose="020B0604020202020204" pitchFamily="34" charset="0"/>
                <a:cs typeface="Arial" panose="020B0604020202020204" pitchFamily="34" charset="0"/>
              </a:defRPr>
            </a:lvl1pPr>
          </a:lstStyle>
          <a:p>
            <a:r>
              <a:rPr lang="en-US" dirty="0" smtClean="0"/>
              <a:t>37-79940-11</a:t>
            </a:r>
            <a:endParaRPr lang="en-US" dirty="0"/>
          </a:p>
        </p:txBody>
      </p:sp>
      <p:sp>
        <p:nvSpPr>
          <p:cNvPr id="19" name="Date Placeholder 6"/>
          <p:cNvSpPr>
            <a:spLocks noGrp="1"/>
          </p:cNvSpPr>
          <p:nvPr>
            <p:ph type="dt" sz="half" idx="2"/>
          </p:nvPr>
        </p:nvSpPr>
        <p:spPr>
          <a:xfrm>
            <a:off x="3491385" y="6172404"/>
            <a:ext cx="728168" cy="365125"/>
          </a:xfrm>
          <a:prstGeom prst="rect">
            <a:avLst/>
          </a:prstGeom>
        </p:spPr>
        <p:txBody>
          <a:bodyPr vert="horz" lIns="91440" tIns="45720" rIns="91440" bIns="45720" rtlCol="0" anchor="ctr"/>
          <a:lstStyle>
            <a:lvl1pPr algn="ctr">
              <a:defRPr sz="800">
                <a:solidFill>
                  <a:schemeClr val="bg1">
                    <a:lumMod val="50000"/>
                  </a:schemeClr>
                </a:solidFill>
              </a:defRPr>
            </a:lvl1pPr>
          </a:lstStyle>
          <a:p>
            <a:r>
              <a:rPr lang="en-US" dirty="0" smtClean="0"/>
              <a:t>2020/02/13</a:t>
            </a:r>
            <a:endParaRPr lang="en-US" dirty="0"/>
          </a:p>
        </p:txBody>
      </p:sp>
      <p:sp>
        <p:nvSpPr>
          <p:cNvPr id="20" name="Slide Number Placeholder 17"/>
          <p:cNvSpPr>
            <a:spLocks noGrp="1"/>
          </p:cNvSpPr>
          <p:nvPr>
            <p:ph type="sldNum" sz="quarter" idx="4"/>
          </p:nvPr>
        </p:nvSpPr>
        <p:spPr>
          <a:xfrm>
            <a:off x="4373679" y="6172404"/>
            <a:ext cx="564767" cy="365125"/>
          </a:xfrm>
          <a:prstGeom prst="rect">
            <a:avLst/>
          </a:prstGeom>
        </p:spPr>
        <p:txBody>
          <a:bodyPr vert="horz" lIns="91440" tIns="45720" rIns="91440" bIns="45720" rtlCol="0" anchor="ctr"/>
          <a:lstStyle>
            <a:lvl1pPr algn="l">
              <a:defRPr sz="800">
                <a:solidFill>
                  <a:schemeClr val="bg1">
                    <a:lumMod val="50000"/>
                  </a:schemeClr>
                </a:solidFill>
              </a:defRPr>
            </a:lvl1pPr>
          </a:lstStyle>
          <a:p>
            <a:fld id="{DFF2723C-031C-433E-81DC-635AF124FD5B}" type="slidenum">
              <a:rPr lang="en-US" smtClean="0"/>
              <a:pPr/>
              <a:t>‹#›</a:t>
            </a:fld>
            <a:endParaRPr lang="en-US" dirty="0"/>
          </a:p>
        </p:txBody>
      </p:sp>
      <p:sp>
        <p:nvSpPr>
          <p:cNvPr id="21" name="Date Placeholder 6"/>
          <p:cNvSpPr txBox="1">
            <a:spLocks/>
          </p:cNvSpPr>
          <p:nvPr userDrawn="1"/>
        </p:nvSpPr>
        <p:spPr>
          <a:xfrm>
            <a:off x="3334135"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
        <p:nvSpPr>
          <p:cNvPr id="22" name="Date Placeholder 6"/>
          <p:cNvSpPr txBox="1">
            <a:spLocks/>
          </p:cNvSpPr>
          <p:nvPr userDrawn="1"/>
        </p:nvSpPr>
        <p:spPr>
          <a:xfrm>
            <a:off x="4208040"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Tree>
    <p:extLst>
      <p:ext uri="{BB962C8B-B14F-4D97-AF65-F5344CB8AC3E}">
        <p14:creationId xmlns:p14="http://schemas.microsoft.com/office/powerpoint/2010/main" val="264720019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Two Column Content">
    <p:spTree>
      <p:nvGrpSpPr>
        <p:cNvPr id="1" name=""/>
        <p:cNvGrpSpPr/>
        <p:nvPr/>
      </p:nvGrpSpPr>
      <p:grpSpPr>
        <a:xfrm>
          <a:off x="0" y="0"/>
          <a:ext cx="0" cy="0"/>
          <a:chOff x="0" y="0"/>
          <a:chExt cx="0" cy="0"/>
        </a:xfrm>
      </p:grpSpPr>
      <p:sp>
        <p:nvSpPr>
          <p:cNvPr id="2" name="Title 1"/>
          <p:cNvSpPr>
            <a:spLocks noGrp="1"/>
          </p:cNvSpPr>
          <p:nvPr>
            <p:ph type="title"/>
          </p:nvPr>
        </p:nvSpPr>
        <p:spPr>
          <a:xfrm>
            <a:off x="626034" y="365128"/>
            <a:ext cx="10727765" cy="1125226"/>
          </a:xfrm>
        </p:spPr>
        <p:txBody>
          <a:bodyPr>
            <a:normAutofit/>
          </a:bodyPr>
          <a:lstStyle>
            <a:lvl1pPr>
              <a:defRPr sz="3200"/>
            </a:lvl1pPr>
          </a:lstStyle>
          <a:p>
            <a:r>
              <a:rPr lang="en-US" smtClean="0"/>
              <a:t>Click to edit Master title style</a:t>
            </a:r>
            <a:endParaRPr lang="en-US" dirty="0"/>
          </a:p>
        </p:txBody>
      </p:sp>
      <p:sp>
        <p:nvSpPr>
          <p:cNvPr id="3" name="Content Placeholder 2"/>
          <p:cNvSpPr>
            <a:spLocks noGrp="1"/>
          </p:cNvSpPr>
          <p:nvPr>
            <p:ph sz="half" idx="1"/>
          </p:nvPr>
        </p:nvSpPr>
        <p:spPr>
          <a:xfrm>
            <a:off x="626035" y="1490350"/>
            <a:ext cx="5393765" cy="4583879"/>
          </a:xfrm>
        </p:spPr>
        <p:txBody>
          <a:bodyPr>
            <a:normAutofit/>
          </a:bodyPr>
          <a:lstStyle>
            <a:lvl1pPr>
              <a:defRPr sz="2000"/>
            </a:lvl1pPr>
            <a:lvl2pPr>
              <a:defRPr sz="1800"/>
            </a:lvl2pPr>
            <a:lvl3pPr>
              <a:defRPr sz="1600"/>
            </a:lvl3pPr>
            <a:lvl4pPr>
              <a:defRPr sz="1400"/>
            </a:lvl4pPr>
            <a:lvl5pPr>
              <a:defRPr sz="14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1490350"/>
            <a:ext cx="5181600" cy="4583879"/>
          </a:xfrm>
        </p:spPr>
        <p:txBody>
          <a:bodyPr>
            <a:normAutofit/>
          </a:bodyPr>
          <a:lstStyle>
            <a:lvl1pPr>
              <a:defRPr sz="2000"/>
            </a:lvl1pPr>
            <a:lvl2pPr>
              <a:defRPr sz="1800"/>
            </a:lvl2pPr>
            <a:lvl3pPr>
              <a:defRPr sz="1600"/>
            </a:lvl3pPr>
            <a:lvl4pPr>
              <a:defRPr sz="1400"/>
            </a:lvl4pPr>
            <a:lvl5pPr>
              <a:defRPr sz="14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pic>
        <p:nvPicPr>
          <p:cNvPr id="11" name="Picture 10"/>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12" name="Footer Placeholder 4"/>
          <p:cNvSpPr>
            <a:spLocks noGrp="1"/>
          </p:cNvSpPr>
          <p:nvPr>
            <p:ph type="ftr" sz="quarter" idx="3"/>
          </p:nvPr>
        </p:nvSpPr>
        <p:spPr>
          <a:xfrm>
            <a:off x="2441196" y="6172403"/>
            <a:ext cx="867772" cy="365125"/>
          </a:xfrm>
          <a:prstGeom prst="rect">
            <a:avLst/>
          </a:prstGeom>
        </p:spPr>
        <p:txBody>
          <a:bodyPr anchor="ctr"/>
          <a:lstStyle>
            <a:lvl1pPr algn="r">
              <a:defRPr sz="800">
                <a:solidFill>
                  <a:schemeClr val="bg1">
                    <a:lumMod val="50000"/>
                  </a:schemeClr>
                </a:solidFill>
                <a:latin typeface="Arial" panose="020B0604020202020204" pitchFamily="34" charset="0"/>
                <a:cs typeface="Arial" panose="020B0604020202020204" pitchFamily="34" charset="0"/>
              </a:defRPr>
            </a:lvl1pPr>
          </a:lstStyle>
          <a:p>
            <a:r>
              <a:rPr lang="en-US" dirty="0" smtClean="0"/>
              <a:t>37-79940-11</a:t>
            </a:r>
            <a:endParaRPr lang="en-US" dirty="0"/>
          </a:p>
        </p:txBody>
      </p:sp>
      <p:sp>
        <p:nvSpPr>
          <p:cNvPr id="18" name="Date Placeholder 6"/>
          <p:cNvSpPr>
            <a:spLocks noGrp="1"/>
          </p:cNvSpPr>
          <p:nvPr>
            <p:ph type="dt" sz="half" idx="10"/>
          </p:nvPr>
        </p:nvSpPr>
        <p:spPr>
          <a:xfrm>
            <a:off x="3491385" y="6172404"/>
            <a:ext cx="728168" cy="365125"/>
          </a:xfrm>
          <a:prstGeom prst="rect">
            <a:avLst/>
          </a:prstGeom>
        </p:spPr>
        <p:txBody>
          <a:bodyPr vert="horz" lIns="91440" tIns="45720" rIns="91440" bIns="45720" rtlCol="0" anchor="ctr"/>
          <a:lstStyle>
            <a:lvl1pPr algn="ctr">
              <a:defRPr sz="800">
                <a:solidFill>
                  <a:schemeClr val="bg1">
                    <a:lumMod val="50000"/>
                  </a:schemeClr>
                </a:solidFill>
              </a:defRPr>
            </a:lvl1pPr>
          </a:lstStyle>
          <a:p>
            <a:r>
              <a:rPr lang="en-US" dirty="0" smtClean="0"/>
              <a:t>2020/02/13</a:t>
            </a:r>
            <a:endParaRPr lang="en-US" dirty="0"/>
          </a:p>
        </p:txBody>
      </p:sp>
      <p:sp>
        <p:nvSpPr>
          <p:cNvPr id="19" name="Slide Number Placeholder 17"/>
          <p:cNvSpPr>
            <a:spLocks noGrp="1"/>
          </p:cNvSpPr>
          <p:nvPr>
            <p:ph type="sldNum" sz="quarter" idx="4"/>
          </p:nvPr>
        </p:nvSpPr>
        <p:spPr>
          <a:xfrm>
            <a:off x="4373679" y="6172404"/>
            <a:ext cx="564767" cy="365125"/>
          </a:xfrm>
          <a:prstGeom prst="rect">
            <a:avLst/>
          </a:prstGeom>
        </p:spPr>
        <p:txBody>
          <a:bodyPr vert="horz" lIns="91440" tIns="45720" rIns="91440" bIns="45720" rtlCol="0" anchor="ctr"/>
          <a:lstStyle>
            <a:lvl1pPr algn="l">
              <a:defRPr sz="800">
                <a:solidFill>
                  <a:schemeClr val="bg1">
                    <a:lumMod val="50000"/>
                  </a:schemeClr>
                </a:solidFill>
              </a:defRPr>
            </a:lvl1pPr>
          </a:lstStyle>
          <a:p>
            <a:fld id="{DFF2723C-031C-433E-81DC-635AF124FD5B}" type="slidenum">
              <a:rPr lang="en-US" smtClean="0"/>
              <a:pPr/>
              <a:t>‹#›</a:t>
            </a:fld>
            <a:endParaRPr lang="en-US" dirty="0"/>
          </a:p>
        </p:txBody>
      </p:sp>
      <p:sp>
        <p:nvSpPr>
          <p:cNvPr id="20" name="Date Placeholder 6"/>
          <p:cNvSpPr txBox="1">
            <a:spLocks/>
          </p:cNvSpPr>
          <p:nvPr userDrawn="1"/>
        </p:nvSpPr>
        <p:spPr>
          <a:xfrm>
            <a:off x="3334135"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
        <p:nvSpPr>
          <p:cNvPr id="21" name="Date Placeholder 6"/>
          <p:cNvSpPr txBox="1">
            <a:spLocks/>
          </p:cNvSpPr>
          <p:nvPr userDrawn="1"/>
        </p:nvSpPr>
        <p:spPr>
          <a:xfrm>
            <a:off x="4208040"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Tree>
    <p:extLst>
      <p:ext uri="{BB962C8B-B14F-4D97-AF65-F5344CB8AC3E}">
        <p14:creationId xmlns:p14="http://schemas.microsoft.com/office/powerpoint/2010/main" val="149072562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Two Column Content_with Subhead">
    <p:spTree>
      <p:nvGrpSpPr>
        <p:cNvPr id="1" name=""/>
        <p:cNvGrpSpPr/>
        <p:nvPr/>
      </p:nvGrpSpPr>
      <p:grpSpPr>
        <a:xfrm>
          <a:off x="0" y="0"/>
          <a:ext cx="0" cy="0"/>
          <a:chOff x="0" y="0"/>
          <a:chExt cx="0" cy="0"/>
        </a:xfrm>
      </p:grpSpPr>
      <p:sp>
        <p:nvSpPr>
          <p:cNvPr id="2" name="Title 1"/>
          <p:cNvSpPr>
            <a:spLocks noGrp="1"/>
          </p:cNvSpPr>
          <p:nvPr>
            <p:ph type="title"/>
          </p:nvPr>
        </p:nvSpPr>
        <p:spPr>
          <a:xfrm>
            <a:off x="626034" y="834888"/>
            <a:ext cx="10727765" cy="855801"/>
          </a:xfrm>
        </p:spPr>
        <p:txBody>
          <a:bodyPr>
            <a:normAutofit/>
          </a:bodyPr>
          <a:lstStyle>
            <a:lvl1pPr>
              <a:defRPr sz="3200"/>
            </a:lvl1pPr>
          </a:lstStyle>
          <a:p>
            <a:r>
              <a:rPr lang="en-US" smtClean="0"/>
              <a:t>Click to edit Master title style</a:t>
            </a:r>
            <a:endParaRPr lang="en-US" dirty="0"/>
          </a:p>
        </p:txBody>
      </p:sp>
      <p:sp>
        <p:nvSpPr>
          <p:cNvPr id="3" name="Content Placeholder 2"/>
          <p:cNvSpPr>
            <a:spLocks noGrp="1"/>
          </p:cNvSpPr>
          <p:nvPr>
            <p:ph sz="half" idx="1"/>
          </p:nvPr>
        </p:nvSpPr>
        <p:spPr>
          <a:xfrm>
            <a:off x="626035" y="1825625"/>
            <a:ext cx="5393765" cy="4248604"/>
          </a:xfrm>
        </p:spPr>
        <p:txBody>
          <a:bodyPr>
            <a:normAutofit/>
          </a:bodyPr>
          <a:lstStyle>
            <a:lvl1pPr>
              <a:defRPr sz="2000"/>
            </a:lvl1pPr>
            <a:lvl2pPr>
              <a:defRPr sz="1800"/>
            </a:lvl2pPr>
            <a:lvl3pPr>
              <a:defRPr sz="1600"/>
            </a:lvl3pPr>
            <a:lvl4pPr>
              <a:defRPr sz="1400"/>
            </a:lvl4pPr>
            <a:lvl5pPr>
              <a:defRPr sz="14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1825625"/>
            <a:ext cx="5181600" cy="4248604"/>
          </a:xfrm>
        </p:spPr>
        <p:txBody>
          <a:bodyPr>
            <a:normAutofit/>
          </a:bodyPr>
          <a:lstStyle>
            <a:lvl1pPr>
              <a:defRPr sz="2000"/>
            </a:lvl1pPr>
            <a:lvl2pPr>
              <a:defRPr sz="1800"/>
            </a:lvl2pPr>
            <a:lvl3pPr>
              <a:defRPr sz="1600"/>
            </a:lvl3pPr>
            <a:lvl4pPr>
              <a:defRPr sz="1400"/>
            </a:lvl4pPr>
            <a:lvl5pPr>
              <a:defRPr sz="14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pic>
        <p:nvPicPr>
          <p:cNvPr id="11" name="Picture 10"/>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19" name="TextBox 18"/>
          <p:cNvSpPr txBox="1"/>
          <p:nvPr userDrawn="1"/>
        </p:nvSpPr>
        <p:spPr>
          <a:xfrm>
            <a:off x="626035" y="236881"/>
            <a:ext cx="3918009" cy="300082"/>
          </a:xfrm>
          <a:prstGeom prst="rect">
            <a:avLst/>
          </a:prstGeom>
          <a:noFill/>
        </p:spPr>
        <p:txBody>
          <a:bodyPr wrap="square" rtlCol="0">
            <a:spAutoFit/>
          </a:bodyPr>
          <a:lstStyle/>
          <a:p>
            <a:pPr>
              <a:lnSpc>
                <a:spcPct val="150000"/>
              </a:lnSpc>
            </a:pPr>
            <a:r>
              <a:rPr lang="en-US" sz="900" dirty="0" smtClean="0">
                <a:solidFill>
                  <a:schemeClr val="tx1"/>
                </a:solidFill>
                <a:latin typeface="Arial" panose="020B0604020202020204" pitchFamily="34" charset="0"/>
                <a:cs typeface="Arial" panose="020B0604020202020204" pitchFamily="34" charset="0"/>
              </a:rPr>
              <a:t>—</a:t>
            </a:r>
            <a:endParaRPr lang="en-US" sz="900" dirty="0">
              <a:solidFill>
                <a:schemeClr val="tx1"/>
              </a:solidFill>
              <a:latin typeface="Arial" panose="020B0604020202020204" pitchFamily="34" charset="0"/>
              <a:cs typeface="Arial" panose="020B0604020202020204" pitchFamily="34" charset="0"/>
            </a:endParaRPr>
          </a:p>
        </p:txBody>
      </p:sp>
      <p:sp>
        <p:nvSpPr>
          <p:cNvPr id="20" name="Text Placeholder 7"/>
          <p:cNvSpPr>
            <a:spLocks noGrp="1"/>
          </p:cNvSpPr>
          <p:nvPr>
            <p:ph type="body" sz="quarter" idx="11" hasCustomPrompt="1"/>
          </p:nvPr>
        </p:nvSpPr>
        <p:spPr>
          <a:xfrm>
            <a:off x="626035" y="539388"/>
            <a:ext cx="3930197" cy="293343"/>
          </a:xfrm>
        </p:spPr>
        <p:txBody>
          <a:bodyPr>
            <a:noAutofit/>
          </a:bodyPr>
          <a:lstStyle>
            <a:lvl1pPr marL="0" indent="0">
              <a:buNone/>
              <a:defRPr sz="900">
                <a:solidFill>
                  <a:schemeClr val="accent1"/>
                </a:solidFill>
                <a:latin typeface="Arial" panose="020B0604020202020204" pitchFamily="34" charset="0"/>
                <a:cs typeface="Arial" panose="020B060402020202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pPr lvl="0"/>
            <a:r>
              <a:rPr lang="en-US" dirty="0" smtClean="0"/>
              <a:t>EDIT MASTER TEXT STYLES</a:t>
            </a:r>
          </a:p>
        </p:txBody>
      </p:sp>
      <p:sp>
        <p:nvSpPr>
          <p:cNvPr id="18" name="Footer Placeholder 4"/>
          <p:cNvSpPr>
            <a:spLocks noGrp="1"/>
          </p:cNvSpPr>
          <p:nvPr>
            <p:ph type="ftr" sz="quarter" idx="3"/>
          </p:nvPr>
        </p:nvSpPr>
        <p:spPr>
          <a:xfrm>
            <a:off x="2441196" y="6172403"/>
            <a:ext cx="867772" cy="365125"/>
          </a:xfrm>
          <a:prstGeom prst="rect">
            <a:avLst/>
          </a:prstGeom>
        </p:spPr>
        <p:txBody>
          <a:bodyPr anchor="ctr"/>
          <a:lstStyle>
            <a:lvl1pPr algn="r">
              <a:defRPr sz="800">
                <a:solidFill>
                  <a:schemeClr val="bg1">
                    <a:lumMod val="50000"/>
                  </a:schemeClr>
                </a:solidFill>
                <a:latin typeface="Arial" panose="020B0604020202020204" pitchFamily="34" charset="0"/>
                <a:cs typeface="Arial" panose="020B0604020202020204" pitchFamily="34" charset="0"/>
              </a:defRPr>
            </a:lvl1pPr>
          </a:lstStyle>
          <a:p>
            <a:r>
              <a:rPr lang="en-US" dirty="0" smtClean="0"/>
              <a:t>37-79940-11</a:t>
            </a:r>
            <a:endParaRPr lang="en-US" dirty="0"/>
          </a:p>
        </p:txBody>
      </p:sp>
      <p:sp>
        <p:nvSpPr>
          <p:cNvPr id="21" name="Date Placeholder 6"/>
          <p:cNvSpPr>
            <a:spLocks noGrp="1"/>
          </p:cNvSpPr>
          <p:nvPr>
            <p:ph type="dt" sz="half" idx="12"/>
          </p:nvPr>
        </p:nvSpPr>
        <p:spPr>
          <a:xfrm>
            <a:off x="3491385" y="6172404"/>
            <a:ext cx="728168" cy="365125"/>
          </a:xfrm>
          <a:prstGeom prst="rect">
            <a:avLst/>
          </a:prstGeom>
        </p:spPr>
        <p:txBody>
          <a:bodyPr vert="horz" lIns="91440" tIns="45720" rIns="91440" bIns="45720" rtlCol="0" anchor="ctr"/>
          <a:lstStyle>
            <a:lvl1pPr algn="ctr">
              <a:defRPr sz="800">
                <a:solidFill>
                  <a:schemeClr val="bg1">
                    <a:lumMod val="50000"/>
                  </a:schemeClr>
                </a:solidFill>
              </a:defRPr>
            </a:lvl1pPr>
          </a:lstStyle>
          <a:p>
            <a:r>
              <a:rPr lang="en-US" dirty="0" smtClean="0"/>
              <a:t>2020/02/13</a:t>
            </a:r>
            <a:endParaRPr lang="en-US" dirty="0"/>
          </a:p>
        </p:txBody>
      </p:sp>
      <p:sp>
        <p:nvSpPr>
          <p:cNvPr id="22" name="Slide Number Placeholder 17"/>
          <p:cNvSpPr>
            <a:spLocks noGrp="1"/>
          </p:cNvSpPr>
          <p:nvPr>
            <p:ph type="sldNum" sz="quarter" idx="4"/>
          </p:nvPr>
        </p:nvSpPr>
        <p:spPr>
          <a:xfrm>
            <a:off x="4373679" y="6172404"/>
            <a:ext cx="564767" cy="365125"/>
          </a:xfrm>
          <a:prstGeom prst="rect">
            <a:avLst/>
          </a:prstGeom>
        </p:spPr>
        <p:txBody>
          <a:bodyPr vert="horz" lIns="91440" tIns="45720" rIns="91440" bIns="45720" rtlCol="0" anchor="ctr"/>
          <a:lstStyle>
            <a:lvl1pPr algn="l">
              <a:defRPr sz="800">
                <a:solidFill>
                  <a:schemeClr val="bg1">
                    <a:lumMod val="50000"/>
                  </a:schemeClr>
                </a:solidFill>
              </a:defRPr>
            </a:lvl1pPr>
          </a:lstStyle>
          <a:p>
            <a:fld id="{DFF2723C-031C-433E-81DC-635AF124FD5B}" type="slidenum">
              <a:rPr lang="en-US" smtClean="0"/>
              <a:pPr/>
              <a:t>‹#›</a:t>
            </a:fld>
            <a:endParaRPr lang="en-US" dirty="0"/>
          </a:p>
        </p:txBody>
      </p:sp>
      <p:sp>
        <p:nvSpPr>
          <p:cNvPr id="23" name="Date Placeholder 6"/>
          <p:cNvSpPr txBox="1">
            <a:spLocks/>
          </p:cNvSpPr>
          <p:nvPr userDrawn="1"/>
        </p:nvSpPr>
        <p:spPr>
          <a:xfrm>
            <a:off x="3334135"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
        <p:nvSpPr>
          <p:cNvPr id="24" name="Date Placeholder 6"/>
          <p:cNvSpPr txBox="1">
            <a:spLocks/>
          </p:cNvSpPr>
          <p:nvPr userDrawn="1"/>
        </p:nvSpPr>
        <p:spPr>
          <a:xfrm>
            <a:off x="4208040"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Tree>
    <p:extLst>
      <p:ext uri="{BB962C8B-B14F-4D97-AF65-F5344CB8AC3E}">
        <p14:creationId xmlns:p14="http://schemas.microsoft.com/office/powerpoint/2010/main" val="143205718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39686" y="1487727"/>
            <a:ext cx="5371541" cy="823912"/>
          </a:xfrm>
          <a:solidFill>
            <a:schemeClr val="accent4"/>
          </a:solidFill>
        </p:spPr>
        <p:txBody>
          <a:bodyPr lIns="274320" anchor="ctr">
            <a:normAutofit/>
          </a:bodyPr>
          <a:lstStyle>
            <a:lvl1pPr marL="0" indent="0">
              <a:buNone/>
              <a:defRPr sz="2000" b="0">
                <a:solidFill>
                  <a:schemeClr val="bg1"/>
                </a:solidFill>
                <a:latin typeface="Cambria" panose="02040503050406030204" pitchFamily="18"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6035" y="2311639"/>
            <a:ext cx="5371541" cy="3744777"/>
          </a:xfrm>
        </p:spPr>
        <p:txBody>
          <a:bodyPr>
            <a:normAutofit/>
          </a:bodyPr>
          <a:lstStyle>
            <a:lvl1pPr>
              <a:defRPr sz="2000"/>
            </a:lvl1pPr>
            <a:lvl2pPr>
              <a:defRPr sz="1800"/>
            </a:lvl2pPr>
            <a:lvl3pPr>
              <a:defRPr sz="1600"/>
            </a:lvl3pPr>
            <a:lvl4pPr>
              <a:defRPr sz="1400"/>
            </a:lvl4pPr>
            <a:lvl5pPr>
              <a:defRPr sz="14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72201" y="1487727"/>
            <a:ext cx="5382766" cy="823912"/>
          </a:xfrm>
          <a:solidFill>
            <a:schemeClr val="accent1"/>
          </a:solidFill>
        </p:spPr>
        <p:txBody>
          <a:bodyPr lIns="274320" anchor="ctr">
            <a:normAutofit/>
          </a:bodyPr>
          <a:lstStyle>
            <a:lvl1pPr marL="0" indent="0">
              <a:buNone/>
              <a:defRPr sz="2000" b="0">
                <a:solidFill>
                  <a:schemeClr val="bg1"/>
                </a:solidFill>
                <a:latin typeface="Cambria" panose="02040503050406030204" pitchFamily="18"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311639"/>
            <a:ext cx="5382767" cy="3744777"/>
          </a:xfrm>
        </p:spPr>
        <p:txBody>
          <a:bodyPr>
            <a:normAutofit/>
          </a:bodyPr>
          <a:lstStyle>
            <a:lvl1pPr>
              <a:defRPr sz="2000"/>
            </a:lvl1pPr>
            <a:lvl2pPr>
              <a:defRPr sz="1800"/>
            </a:lvl2pPr>
            <a:lvl3pPr>
              <a:defRPr sz="1600"/>
            </a:lvl3pPr>
            <a:lvl4pPr>
              <a:defRPr sz="1400"/>
            </a:lvl4pPr>
            <a:lvl5pPr>
              <a:defRPr sz="14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pic>
        <p:nvPicPr>
          <p:cNvPr id="14" name="Picture 1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23" name="Title Placeholder 1"/>
          <p:cNvSpPr>
            <a:spLocks noGrp="1"/>
          </p:cNvSpPr>
          <p:nvPr>
            <p:ph type="title"/>
          </p:nvPr>
        </p:nvSpPr>
        <p:spPr>
          <a:xfrm>
            <a:off x="626035" y="365128"/>
            <a:ext cx="10727765" cy="947096"/>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13" name="Footer Placeholder 4"/>
          <p:cNvSpPr>
            <a:spLocks noGrp="1"/>
          </p:cNvSpPr>
          <p:nvPr>
            <p:ph type="ftr" sz="quarter" idx="10"/>
          </p:nvPr>
        </p:nvSpPr>
        <p:spPr>
          <a:xfrm>
            <a:off x="2441196" y="6172403"/>
            <a:ext cx="867772" cy="365125"/>
          </a:xfrm>
          <a:prstGeom prst="rect">
            <a:avLst/>
          </a:prstGeom>
        </p:spPr>
        <p:txBody>
          <a:bodyPr anchor="ctr"/>
          <a:lstStyle>
            <a:lvl1pPr algn="r">
              <a:defRPr sz="800">
                <a:solidFill>
                  <a:schemeClr val="bg1">
                    <a:lumMod val="50000"/>
                  </a:schemeClr>
                </a:solidFill>
                <a:latin typeface="Arial" panose="020B0604020202020204" pitchFamily="34" charset="0"/>
                <a:cs typeface="Arial" panose="020B0604020202020204" pitchFamily="34" charset="0"/>
              </a:defRPr>
            </a:lvl1pPr>
          </a:lstStyle>
          <a:p>
            <a:r>
              <a:rPr lang="en-US" dirty="0" smtClean="0"/>
              <a:t>37-79940-11</a:t>
            </a:r>
            <a:endParaRPr lang="en-US" dirty="0"/>
          </a:p>
        </p:txBody>
      </p:sp>
      <p:sp>
        <p:nvSpPr>
          <p:cNvPr id="20" name="Date Placeholder 6"/>
          <p:cNvSpPr>
            <a:spLocks noGrp="1"/>
          </p:cNvSpPr>
          <p:nvPr>
            <p:ph type="dt" sz="half" idx="11"/>
          </p:nvPr>
        </p:nvSpPr>
        <p:spPr>
          <a:xfrm>
            <a:off x="3491385" y="6172404"/>
            <a:ext cx="728168" cy="365125"/>
          </a:xfrm>
          <a:prstGeom prst="rect">
            <a:avLst/>
          </a:prstGeom>
        </p:spPr>
        <p:txBody>
          <a:bodyPr vert="horz" lIns="91440" tIns="45720" rIns="91440" bIns="45720" rtlCol="0" anchor="ctr"/>
          <a:lstStyle>
            <a:lvl1pPr algn="ctr">
              <a:defRPr sz="800">
                <a:solidFill>
                  <a:schemeClr val="bg1">
                    <a:lumMod val="50000"/>
                  </a:schemeClr>
                </a:solidFill>
              </a:defRPr>
            </a:lvl1pPr>
          </a:lstStyle>
          <a:p>
            <a:r>
              <a:rPr lang="en-US" dirty="0" smtClean="0"/>
              <a:t>2020/02/13</a:t>
            </a:r>
            <a:endParaRPr lang="en-US" dirty="0"/>
          </a:p>
        </p:txBody>
      </p:sp>
      <p:sp>
        <p:nvSpPr>
          <p:cNvPr id="21" name="Slide Number Placeholder 17"/>
          <p:cNvSpPr>
            <a:spLocks noGrp="1"/>
          </p:cNvSpPr>
          <p:nvPr>
            <p:ph type="sldNum" sz="quarter" idx="12"/>
          </p:nvPr>
        </p:nvSpPr>
        <p:spPr>
          <a:xfrm>
            <a:off x="4373679" y="6172404"/>
            <a:ext cx="564767" cy="365125"/>
          </a:xfrm>
          <a:prstGeom prst="rect">
            <a:avLst/>
          </a:prstGeom>
        </p:spPr>
        <p:txBody>
          <a:bodyPr vert="horz" lIns="91440" tIns="45720" rIns="91440" bIns="45720" rtlCol="0" anchor="ctr"/>
          <a:lstStyle>
            <a:lvl1pPr algn="l">
              <a:defRPr sz="800">
                <a:solidFill>
                  <a:schemeClr val="bg1">
                    <a:lumMod val="50000"/>
                  </a:schemeClr>
                </a:solidFill>
              </a:defRPr>
            </a:lvl1pPr>
          </a:lstStyle>
          <a:p>
            <a:fld id="{DFF2723C-031C-433E-81DC-635AF124FD5B}" type="slidenum">
              <a:rPr lang="en-US" smtClean="0"/>
              <a:pPr/>
              <a:t>‹#›</a:t>
            </a:fld>
            <a:endParaRPr lang="en-US" dirty="0"/>
          </a:p>
        </p:txBody>
      </p:sp>
      <p:sp>
        <p:nvSpPr>
          <p:cNvPr id="22" name="Date Placeholder 6"/>
          <p:cNvSpPr txBox="1">
            <a:spLocks/>
          </p:cNvSpPr>
          <p:nvPr userDrawn="1"/>
        </p:nvSpPr>
        <p:spPr>
          <a:xfrm>
            <a:off x="3334135"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
        <p:nvSpPr>
          <p:cNvPr id="24" name="Date Placeholder 6"/>
          <p:cNvSpPr txBox="1">
            <a:spLocks/>
          </p:cNvSpPr>
          <p:nvPr userDrawn="1"/>
        </p:nvSpPr>
        <p:spPr>
          <a:xfrm>
            <a:off x="4208040"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Tree>
    <p:extLst>
      <p:ext uri="{BB962C8B-B14F-4D97-AF65-F5344CB8AC3E}">
        <p14:creationId xmlns:p14="http://schemas.microsoft.com/office/powerpoint/2010/main" val="418623217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Comparison_With Subhead">
    <p:spTree>
      <p:nvGrpSpPr>
        <p:cNvPr id="1" name=""/>
        <p:cNvGrpSpPr/>
        <p:nvPr/>
      </p:nvGrpSpPr>
      <p:grpSpPr>
        <a:xfrm>
          <a:off x="0" y="0"/>
          <a:ext cx="0" cy="0"/>
          <a:chOff x="0" y="0"/>
          <a:chExt cx="0" cy="0"/>
        </a:xfrm>
      </p:grpSpPr>
      <p:sp>
        <p:nvSpPr>
          <p:cNvPr id="2" name="Title 1"/>
          <p:cNvSpPr>
            <a:spLocks noGrp="1"/>
          </p:cNvSpPr>
          <p:nvPr>
            <p:ph type="title"/>
          </p:nvPr>
        </p:nvSpPr>
        <p:spPr>
          <a:xfrm>
            <a:off x="626034" y="832731"/>
            <a:ext cx="10928933" cy="857959"/>
          </a:xfrm>
        </p:spPr>
        <p:txBody>
          <a:bodyPr>
            <a:normAutofit/>
          </a:bodyPr>
          <a:lstStyle>
            <a:lvl1pPr>
              <a:defRPr sz="3200"/>
            </a:lvl1pPr>
          </a:lstStyle>
          <a:p>
            <a:r>
              <a:rPr lang="en-US" smtClean="0"/>
              <a:t>Click to edit Master title style</a:t>
            </a:r>
            <a:endParaRPr lang="en-US" dirty="0"/>
          </a:p>
        </p:txBody>
      </p:sp>
      <p:sp>
        <p:nvSpPr>
          <p:cNvPr id="3" name="Text Placeholder 2"/>
          <p:cNvSpPr>
            <a:spLocks noGrp="1"/>
          </p:cNvSpPr>
          <p:nvPr>
            <p:ph type="body" idx="1"/>
          </p:nvPr>
        </p:nvSpPr>
        <p:spPr>
          <a:xfrm>
            <a:off x="639686" y="1681163"/>
            <a:ext cx="5371541" cy="823912"/>
          </a:xfrm>
          <a:solidFill>
            <a:schemeClr val="accent4"/>
          </a:solidFill>
        </p:spPr>
        <p:txBody>
          <a:bodyPr lIns="274320" anchor="ctr">
            <a:normAutofit/>
          </a:bodyPr>
          <a:lstStyle>
            <a:lvl1pPr marL="0" indent="0">
              <a:buNone/>
              <a:defRPr sz="2000" b="0">
                <a:solidFill>
                  <a:schemeClr val="bg1"/>
                </a:solidFill>
                <a:latin typeface="Cambria" panose="02040503050406030204" pitchFamily="18"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6035" y="2505075"/>
            <a:ext cx="5371541" cy="3551341"/>
          </a:xfrm>
        </p:spPr>
        <p:txBody>
          <a:bodyPr>
            <a:normAutofit/>
          </a:bodyPr>
          <a:lstStyle>
            <a:lvl1pPr>
              <a:defRPr sz="2000"/>
            </a:lvl1pPr>
            <a:lvl2pPr>
              <a:defRPr sz="1800"/>
            </a:lvl2pPr>
            <a:lvl3pPr>
              <a:defRPr sz="1600"/>
            </a:lvl3pPr>
            <a:lvl4pPr>
              <a:defRPr sz="1400"/>
            </a:lvl4pPr>
            <a:lvl5pPr>
              <a:defRPr sz="14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72201" y="1681163"/>
            <a:ext cx="5382766" cy="823912"/>
          </a:xfrm>
          <a:solidFill>
            <a:schemeClr val="accent1"/>
          </a:solidFill>
        </p:spPr>
        <p:txBody>
          <a:bodyPr lIns="274320" anchor="ctr">
            <a:normAutofit/>
          </a:bodyPr>
          <a:lstStyle>
            <a:lvl1pPr marL="0" indent="0">
              <a:buNone/>
              <a:defRPr sz="2000" b="0">
                <a:solidFill>
                  <a:schemeClr val="bg1"/>
                </a:solidFill>
                <a:latin typeface="Cambria" panose="02040503050406030204" pitchFamily="18"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382767" cy="3551341"/>
          </a:xfrm>
        </p:spPr>
        <p:txBody>
          <a:bodyPr>
            <a:normAutofit/>
          </a:bodyPr>
          <a:lstStyle>
            <a:lvl1pPr>
              <a:defRPr sz="2000"/>
            </a:lvl1pPr>
            <a:lvl2pPr>
              <a:defRPr sz="1800"/>
            </a:lvl2pPr>
            <a:lvl3pPr>
              <a:defRPr sz="1600"/>
            </a:lvl3pPr>
            <a:lvl4pPr>
              <a:defRPr sz="1400"/>
            </a:lvl4pPr>
            <a:lvl5pPr>
              <a:defRPr sz="14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pic>
        <p:nvPicPr>
          <p:cNvPr id="14" name="Picture 1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13" name="TextBox 12"/>
          <p:cNvSpPr txBox="1"/>
          <p:nvPr userDrawn="1"/>
        </p:nvSpPr>
        <p:spPr>
          <a:xfrm>
            <a:off x="626035" y="236881"/>
            <a:ext cx="3918009" cy="300082"/>
          </a:xfrm>
          <a:prstGeom prst="rect">
            <a:avLst/>
          </a:prstGeom>
          <a:noFill/>
        </p:spPr>
        <p:txBody>
          <a:bodyPr wrap="square" rtlCol="0">
            <a:spAutoFit/>
          </a:bodyPr>
          <a:lstStyle/>
          <a:p>
            <a:pPr>
              <a:lnSpc>
                <a:spcPct val="150000"/>
              </a:lnSpc>
            </a:pPr>
            <a:r>
              <a:rPr lang="en-US" sz="900" dirty="0" smtClean="0">
                <a:solidFill>
                  <a:schemeClr val="tx1"/>
                </a:solidFill>
                <a:latin typeface="Arial" panose="020B0604020202020204" pitchFamily="34" charset="0"/>
                <a:cs typeface="Arial" panose="020B0604020202020204" pitchFamily="34" charset="0"/>
              </a:rPr>
              <a:t>—</a:t>
            </a:r>
            <a:endParaRPr lang="en-US" sz="900" dirty="0">
              <a:solidFill>
                <a:schemeClr val="tx1"/>
              </a:solidFill>
              <a:latin typeface="Arial" panose="020B0604020202020204" pitchFamily="34" charset="0"/>
              <a:cs typeface="Arial" panose="020B0604020202020204" pitchFamily="34" charset="0"/>
            </a:endParaRPr>
          </a:p>
        </p:txBody>
      </p:sp>
      <p:sp>
        <p:nvSpPr>
          <p:cNvPr id="20" name="Text Placeholder 7"/>
          <p:cNvSpPr>
            <a:spLocks noGrp="1"/>
          </p:cNvSpPr>
          <p:nvPr>
            <p:ph type="body" sz="quarter" idx="13" hasCustomPrompt="1"/>
          </p:nvPr>
        </p:nvSpPr>
        <p:spPr>
          <a:xfrm>
            <a:off x="626035" y="539388"/>
            <a:ext cx="3930197" cy="293343"/>
          </a:xfrm>
        </p:spPr>
        <p:txBody>
          <a:bodyPr>
            <a:noAutofit/>
          </a:bodyPr>
          <a:lstStyle>
            <a:lvl1pPr marL="0" indent="0">
              <a:buNone/>
              <a:defRPr sz="900">
                <a:solidFill>
                  <a:schemeClr val="accent1"/>
                </a:solidFill>
                <a:latin typeface="Arial" panose="020B0604020202020204" pitchFamily="34" charset="0"/>
                <a:cs typeface="Arial" panose="020B060402020202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pPr lvl="0"/>
            <a:r>
              <a:rPr lang="en-US" dirty="0" smtClean="0"/>
              <a:t>EDIT MASTER TEXT STYLES</a:t>
            </a:r>
          </a:p>
        </p:txBody>
      </p:sp>
      <p:sp>
        <p:nvSpPr>
          <p:cNvPr id="21" name="Footer Placeholder 4"/>
          <p:cNvSpPr>
            <a:spLocks noGrp="1"/>
          </p:cNvSpPr>
          <p:nvPr>
            <p:ph type="ftr" sz="quarter" idx="14"/>
          </p:nvPr>
        </p:nvSpPr>
        <p:spPr>
          <a:xfrm>
            <a:off x="2441196" y="6172403"/>
            <a:ext cx="867772" cy="365125"/>
          </a:xfrm>
          <a:prstGeom prst="rect">
            <a:avLst/>
          </a:prstGeom>
        </p:spPr>
        <p:txBody>
          <a:bodyPr anchor="ctr"/>
          <a:lstStyle>
            <a:lvl1pPr algn="r">
              <a:defRPr sz="800">
                <a:solidFill>
                  <a:schemeClr val="bg1">
                    <a:lumMod val="50000"/>
                  </a:schemeClr>
                </a:solidFill>
                <a:latin typeface="Arial" panose="020B0604020202020204" pitchFamily="34" charset="0"/>
                <a:cs typeface="Arial" panose="020B0604020202020204" pitchFamily="34" charset="0"/>
              </a:defRPr>
            </a:lvl1pPr>
          </a:lstStyle>
          <a:p>
            <a:r>
              <a:rPr lang="en-US" dirty="0" smtClean="0"/>
              <a:t>37-79940-11</a:t>
            </a:r>
            <a:endParaRPr lang="en-US" dirty="0"/>
          </a:p>
        </p:txBody>
      </p:sp>
      <p:sp>
        <p:nvSpPr>
          <p:cNvPr id="22" name="Date Placeholder 6"/>
          <p:cNvSpPr>
            <a:spLocks noGrp="1"/>
          </p:cNvSpPr>
          <p:nvPr>
            <p:ph type="dt" sz="half" idx="15"/>
          </p:nvPr>
        </p:nvSpPr>
        <p:spPr>
          <a:xfrm>
            <a:off x="3491385" y="6172404"/>
            <a:ext cx="728168" cy="365125"/>
          </a:xfrm>
          <a:prstGeom prst="rect">
            <a:avLst/>
          </a:prstGeom>
        </p:spPr>
        <p:txBody>
          <a:bodyPr vert="horz" lIns="91440" tIns="45720" rIns="91440" bIns="45720" rtlCol="0" anchor="ctr"/>
          <a:lstStyle>
            <a:lvl1pPr algn="ctr">
              <a:defRPr sz="800">
                <a:solidFill>
                  <a:schemeClr val="bg1">
                    <a:lumMod val="50000"/>
                  </a:schemeClr>
                </a:solidFill>
              </a:defRPr>
            </a:lvl1pPr>
          </a:lstStyle>
          <a:p>
            <a:r>
              <a:rPr lang="en-US" dirty="0" smtClean="0"/>
              <a:t>2020/02/13</a:t>
            </a:r>
            <a:endParaRPr lang="en-US" dirty="0"/>
          </a:p>
        </p:txBody>
      </p:sp>
      <p:sp>
        <p:nvSpPr>
          <p:cNvPr id="23" name="Slide Number Placeholder 17"/>
          <p:cNvSpPr>
            <a:spLocks noGrp="1"/>
          </p:cNvSpPr>
          <p:nvPr>
            <p:ph type="sldNum" sz="quarter" idx="16"/>
          </p:nvPr>
        </p:nvSpPr>
        <p:spPr>
          <a:xfrm>
            <a:off x="4373679" y="6172404"/>
            <a:ext cx="564767" cy="365125"/>
          </a:xfrm>
          <a:prstGeom prst="rect">
            <a:avLst/>
          </a:prstGeom>
        </p:spPr>
        <p:txBody>
          <a:bodyPr vert="horz" lIns="91440" tIns="45720" rIns="91440" bIns="45720" rtlCol="0" anchor="ctr"/>
          <a:lstStyle>
            <a:lvl1pPr algn="l">
              <a:defRPr sz="800">
                <a:solidFill>
                  <a:schemeClr val="bg1">
                    <a:lumMod val="50000"/>
                  </a:schemeClr>
                </a:solidFill>
              </a:defRPr>
            </a:lvl1pPr>
          </a:lstStyle>
          <a:p>
            <a:fld id="{DFF2723C-031C-433E-81DC-635AF124FD5B}" type="slidenum">
              <a:rPr lang="en-US" smtClean="0"/>
              <a:pPr/>
              <a:t>‹#›</a:t>
            </a:fld>
            <a:endParaRPr lang="en-US" dirty="0"/>
          </a:p>
        </p:txBody>
      </p:sp>
      <p:sp>
        <p:nvSpPr>
          <p:cNvPr id="24" name="Date Placeholder 6"/>
          <p:cNvSpPr txBox="1">
            <a:spLocks/>
          </p:cNvSpPr>
          <p:nvPr userDrawn="1"/>
        </p:nvSpPr>
        <p:spPr>
          <a:xfrm>
            <a:off x="3334135"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
        <p:nvSpPr>
          <p:cNvPr id="25" name="Date Placeholder 6"/>
          <p:cNvSpPr txBox="1">
            <a:spLocks/>
          </p:cNvSpPr>
          <p:nvPr userDrawn="1"/>
        </p:nvSpPr>
        <p:spPr>
          <a:xfrm>
            <a:off x="4208040"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Tree>
    <p:extLst>
      <p:ext uri="{BB962C8B-B14F-4D97-AF65-F5344CB8AC3E}">
        <p14:creationId xmlns:p14="http://schemas.microsoft.com/office/powerpoint/2010/main" val="100342851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17" name="Title Placeholder 1"/>
          <p:cNvSpPr>
            <a:spLocks noGrp="1"/>
          </p:cNvSpPr>
          <p:nvPr>
            <p:ph type="title"/>
          </p:nvPr>
        </p:nvSpPr>
        <p:spPr>
          <a:xfrm>
            <a:off x="626035" y="365128"/>
            <a:ext cx="10727765" cy="947096"/>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11" name="Footer Placeholder 4"/>
          <p:cNvSpPr>
            <a:spLocks noGrp="1"/>
          </p:cNvSpPr>
          <p:nvPr>
            <p:ph type="ftr" sz="quarter" idx="3"/>
          </p:nvPr>
        </p:nvSpPr>
        <p:spPr>
          <a:xfrm>
            <a:off x="2441196" y="6172403"/>
            <a:ext cx="867772" cy="365125"/>
          </a:xfrm>
          <a:prstGeom prst="rect">
            <a:avLst/>
          </a:prstGeom>
        </p:spPr>
        <p:txBody>
          <a:bodyPr anchor="ctr"/>
          <a:lstStyle>
            <a:lvl1pPr algn="r">
              <a:defRPr sz="800">
                <a:solidFill>
                  <a:schemeClr val="bg1">
                    <a:lumMod val="50000"/>
                  </a:schemeClr>
                </a:solidFill>
                <a:latin typeface="Arial" panose="020B0604020202020204" pitchFamily="34" charset="0"/>
                <a:cs typeface="Arial" panose="020B0604020202020204" pitchFamily="34" charset="0"/>
              </a:defRPr>
            </a:lvl1pPr>
          </a:lstStyle>
          <a:p>
            <a:r>
              <a:rPr lang="en-US" dirty="0" smtClean="0"/>
              <a:t>37-79940-11</a:t>
            </a:r>
            <a:endParaRPr lang="en-US" dirty="0"/>
          </a:p>
        </p:txBody>
      </p:sp>
      <p:sp>
        <p:nvSpPr>
          <p:cNvPr id="12" name="Date Placeholder 6"/>
          <p:cNvSpPr>
            <a:spLocks noGrp="1"/>
          </p:cNvSpPr>
          <p:nvPr>
            <p:ph type="dt" sz="half" idx="2"/>
          </p:nvPr>
        </p:nvSpPr>
        <p:spPr>
          <a:xfrm>
            <a:off x="3491385" y="6172404"/>
            <a:ext cx="728168" cy="365125"/>
          </a:xfrm>
          <a:prstGeom prst="rect">
            <a:avLst/>
          </a:prstGeom>
        </p:spPr>
        <p:txBody>
          <a:bodyPr vert="horz" lIns="91440" tIns="45720" rIns="91440" bIns="45720" rtlCol="0" anchor="ctr"/>
          <a:lstStyle>
            <a:lvl1pPr algn="ctr">
              <a:defRPr sz="800">
                <a:solidFill>
                  <a:schemeClr val="bg1">
                    <a:lumMod val="50000"/>
                  </a:schemeClr>
                </a:solidFill>
              </a:defRPr>
            </a:lvl1pPr>
          </a:lstStyle>
          <a:p>
            <a:r>
              <a:rPr lang="en-US" dirty="0" smtClean="0"/>
              <a:t>2020/02/13</a:t>
            </a:r>
            <a:endParaRPr lang="en-US" dirty="0"/>
          </a:p>
        </p:txBody>
      </p:sp>
      <p:sp>
        <p:nvSpPr>
          <p:cNvPr id="16" name="Slide Number Placeholder 17"/>
          <p:cNvSpPr>
            <a:spLocks noGrp="1"/>
          </p:cNvSpPr>
          <p:nvPr>
            <p:ph type="sldNum" sz="quarter" idx="4"/>
          </p:nvPr>
        </p:nvSpPr>
        <p:spPr>
          <a:xfrm>
            <a:off x="4373679" y="6172404"/>
            <a:ext cx="564767" cy="365125"/>
          </a:xfrm>
          <a:prstGeom prst="rect">
            <a:avLst/>
          </a:prstGeom>
        </p:spPr>
        <p:txBody>
          <a:bodyPr vert="horz" lIns="91440" tIns="45720" rIns="91440" bIns="45720" rtlCol="0" anchor="ctr"/>
          <a:lstStyle>
            <a:lvl1pPr algn="l">
              <a:defRPr sz="800">
                <a:solidFill>
                  <a:schemeClr val="bg1">
                    <a:lumMod val="50000"/>
                  </a:schemeClr>
                </a:solidFill>
              </a:defRPr>
            </a:lvl1pPr>
          </a:lstStyle>
          <a:p>
            <a:fld id="{DFF2723C-031C-433E-81DC-635AF124FD5B}" type="slidenum">
              <a:rPr lang="en-US" smtClean="0"/>
              <a:pPr/>
              <a:t>‹#›</a:t>
            </a:fld>
            <a:endParaRPr lang="en-US" dirty="0"/>
          </a:p>
        </p:txBody>
      </p:sp>
      <p:sp>
        <p:nvSpPr>
          <p:cNvPr id="18" name="Date Placeholder 6"/>
          <p:cNvSpPr txBox="1">
            <a:spLocks/>
          </p:cNvSpPr>
          <p:nvPr userDrawn="1"/>
        </p:nvSpPr>
        <p:spPr>
          <a:xfrm>
            <a:off x="3334135"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
        <p:nvSpPr>
          <p:cNvPr id="19" name="Date Placeholder 6"/>
          <p:cNvSpPr txBox="1">
            <a:spLocks/>
          </p:cNvSpPr>
          <p:nvPr userDrawn="1"/>
        </p:nvSpPr>
        <p:spPr>
          <a:xfrm>
            <a:off x="4208040"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Tree>
    <p:extLst>
      <p:ext uri="{BB962C8B-B14F-4D97-AF65-F5344CB8AC3E}">
        <p14:creationId xmlns:p14="http://schemas.microsoft.com/office/powerpoint/2010/main" val="136009617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pic>
        <p:nvPicPr>
          <p:cNvPr id="12" name="Picture 1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10" name="Footer Placeholder 4"/>
          <p:cNvSpPr>
            <a:spLocks noGrp="1"/>
          </p:cNvSpPr>
          <p:nvPr>
            <p:ph type="ftr" sz="quarter" idx="3"/>
          </p:nvPr>
        </p:nvSpPr>
        <p:spPr>
          <a:xfrm>
            <a:off x="2441196" y="6172403"/>
            <a:ext cx="867772" cy="365125"/>
          </a:xfrm>
          <a:prstGeom prst="rect">
            <a:avLst/>
          </a:prstGeom>
        </p:spPr>
        <p:txBody>
          <a:bodyPr anchor="ctr"/>
          <a:lstStyle>
            <a:lvl1pPr algn="r">
              <a:defRPr sz="800">
                <a:solidFill>
                  <a:schemeClr val="bg1">
                    <a:lumMod val="50000"/>
                  </a:schemeClr>
                </a:solidFill>
                <a:latin typeface="Arial" panose="020B0604020202020204" pitchFamily="34" charset="0"/>
                <a:cs typeface="Arial" panose="020B0604020202020204" pitchFamily="34" charset="0"/>
              </a:defRPr>
            </a:lvl1pPr>
          </a:lstStyle>
          <a:p>
            <a:r>
              <a:rPr lang="en-US" dirty="0" smtClean="0"/>
              <a:t>37-79940-11</a:t>
            </a:r>
            <a:endParaRPr lang="en-US" dirty="0"/>
          </a:p>
        </p:txBody>
      </p:sp>
      <p:sp>
        <p:nvSpPr>
          <p:cNvPr id="11" name="Date Placeholder 6"/>
          <p:cNvSpPr>
            <a:spLocks noGrp="1"/>
          </p:cNvSpPr>
          <p:nvPr>
            <p:ph type="dt" sz="half" idx="2"/>
          </p:nvPr>
        </p:nvSpPr>
        <p:spPr>
          <a:xfrm>
            <a:off x="3491385" y="6172404"/>
            <a:ext cx="728168" cy="365125"/>
          </a:xfrm>
          <a:prstGeom prst="rect">
            <a:avLst/>
          </a:prstGeom>
        </p:spPr>
        <p:txBody>
          <a:bodyPr vert="horz" lIns="91440" tIns="45720" rIns="91440" bIns="45720" rtlCol="0" anchor="ctr"/>
          <a:lstStyle>
            <a:lvl1pPr algn="ctr">
              <a:defRPr sz="800">
                <a:solidFill>
                  <a:schemeClr val="bg1">
                    <a:lumMod val="50000"/>
                  </a:schemeClr>
                </a:solidFill>
              </a:defRPr>
            </a:lvl1pPr>
          </a:lstStyle>
          <a:p>
            <a:r>
              <a:rPr lang="en-US" dirty="0" smtClean="0"/>
              <a:t>2020/02/13</a:t>
            </a:r>
            <a:endParaRPr lang="en-US" dirty="0"/>
          </a:p>
        </p:txBody>
      </p:sp>
      <p:sp>
        <p:nvSpPr>
          <p:cNvPr id="15" name="Slide Number Placeholder 17"/>
          <p:cNvSpPr>
            <a:spLocks noGrp="1"/>
          </p:cNvSpPr>
          <p:nvPr>
            <p:ph type="sldNum" sz="quarter" idx="4"/>
          </p:nvPr>
        </p:nvSpPr>
        <p:spPr>
          <a:xfrm>
            <a:off x="4373679" y="6172404"/>
            <a:ext cx="564767" cy="365125"/>
          </a:xfrm>
          <a:prstGeom prst="rect">
            <a:avLst/>
          </a:prstGeom>
        </p:spPr>
        <p:txBody>
          <a:bodyPr vert="horz" lIns="91440" tIns="45720" rIns="91440" bIns="45720" rtlCol="0" anchor="ctr"/>
          <a:lstStyle>
            <a:lvl1pPr algn="l">
              <a:defRPr sz="800">
                <a:solidFill>
                  <a:schemeClr val="bg1">
                    <a:lumMod val="50000"/>
                  </a:schemeClr>
                </a:solidFill>
              </a:defRPr>
            </a:lvl1pPr>
          </a:lstStyle>
          <a:p>
            <a:fld id="{DFF2723C-031C-433E-81DC-635AF124FD5B}" type="slidenum">
              <a:rPr lang="en-US" smtClean="0"/>
              <a:pPr/>
              <a:t>‹#›</a:t>
            </a:fld>
            <a:endParaRPr lang="en-US" dirty="0"/>
          </a:p>
        </p:txBody>
      </p:sp>
      <p:sp>
        <p:nvSpPr>
          <p:cNvPr id="16" name="Date Placeholder 6"/>
          <p:cNvSpPr txBox="1">
            <a:spLocks/>
          </p:cNvSpPr>
          <p:nvPr userDrawn="1"/>
        </p:nvSpPr>
        <p:spPr>
          <a:xfrm>
            <a:off x="3334135"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
        <p:nvSpPr>
          <p:cNvPr id="17" name="Date Placeholder 6"/>
          <p:cNvSpPr txBox="1">
            <a:spLocks/>
          </p:cNvSpPr>
          <p:nvPr userDrawn="1"/>
        </p:nvSpPr>
        <p:spPr>
          <a:xfrm>
            <a:off x="4208040"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Tree>
    <p:extLst>
      <p:ext uri="{BB962C8B-B14F-4D97-AF65-F5344CB8AC3E}">
        <p14:creationId xmlns:p14="http://schemas.microsoft.com/office/powerpoint/2010/main" val="4066835788"/>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6036" y="457200"/>
            <a:ext cx="4145990" cy="1600200"/>
          </a:xfrm>
        </p:spPr>
        <p:txBody>
          <a:bodyPr anchor="b">
            <a:normAutofit/>
          </a:bodyPr>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83188" y="987427"/>
            <a:ext cx="6371780" cy="4873625"/>
          </a:xfrm>
        </p:spPr>
        <p:txBody>
          <a:bodyPr>
            <a:normAutofit/>
          </a:bodyPr>
          <a:lstStyle>
            <a:lvl1pPr>
              <a:defRPr sz="2400"/>
            </a:lvl1pPr>
            <a:lvl2pPr>
              <a:defRPr sz="2000"/>
            </a:lvl2pPr>
            <a:lvl3pPr>
              <a:defRPr sz="1800"/>
            </a:lvl3pPr>
            <a:lvl4pPr>
              <a:defRPr sz="1600"/>
            </a:lvl4pPr>
            <a:lvl5pPr>
              <a:defRPr sz="16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6036" y="2057400"/>
            <a:ext cx="4145990"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pic>
        <p:nvPicPr>
          <p:cNvPr id="12" name="Picture 1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13" name="Footer Placeholder 4"/>
          <p:cNvSpPr>
            <a:spLocks noGrp="1"/>
          </p:cNvSpPr>
          <p:nvPr>
            <p:ph type="ftr" sz="quarter" idx="3"/>
          </p:nvPr>
        </p:nvSpPr>
        <p:spPr>
          <a:xfrm>
            <a:off x="2512621" y="6172403"/>
            <a:ext cx="871848" cy="365125"/>
          </a:xfrm>
          <a:prstGeom prst="rect">
            <a:avLst/>
          </a:prstGeom>
        </p:spPr>
        <p:txBody>
          <a:bodyPr anchor="ctr"/>
          <a:lstStyle>
            <a:lvl1pPr algn="l">
              <a:defRPr sz="800">
                <a:solidFill>
                  <a:schemeClr val="bg1">
                    <a:lumMod val="50000"/>
                  </a:schemeClr>
                </a:solidFill>
                <a:latin typeface="Arial" panose="020B0604020202020204" pitchFamily="34" charset="0"/>
                <a:cs typeface="Arial" panose="020B0604020202020204" pitchFamily="34" charset="0"/>
              </a:defRPr>
            </a:lvl1pPr>
          </a:lstStyle>
          <a:p>
            <a:r>
              <a:rPr lang="en-US" dirty="0" smtClean="0"/>
              <a:t>37-79940-11</a:t>
            </a:r>
            <a:endParaRPr lang="en-US" dirty="0"/>
          </a:p>
        </p:txBody>
      </p:sp>
      <p:sp>
        <p:nvSpPr>
          <p:cNvPr id="14" name="Date Placeholder 6"/>
          <p:cNvSpPr>
            <a:spLocks noGrp="1"/>
          </p:cNvSpPr>
          <p:nvPr>
            <p:ph type="dt" sz="half" idx="10"/>
          </p:nvPr>
        </p:nvSpPr>
        <p:spPr>
          <a:xfrm>
            <a:off x="3541719" y="6172404"/>
            <a:ext cx="599209" cy="365125"/>
          </a:xfrm>
          <a:prstGeom prst="rect">
            <a:avLst/>
          </a:prstGeom>
        </p:spPr>
        <p:txBody>
          <a:bodyPr vert="horz" lIns="91440" tIns="45720" rIns="91440" bIns="45720" rtlCol="0" anchor="ctr"/>
          <a:lstStyle>
            <a:lvl1pPr algn="l">
              <a:defRPr sz="800">
                <a:solidFill>
                  <a:schemeClr val="bg1">
                    <a:lumMod val="50000"/>
                  </a:schemeClr>
                </a:solidFill>
              </a:defRPr>
            </a:lvl1pPr>
          </a:lstStyle>
          <a:p>
            <a:r>
              <a:rPr lang="en-US" dirty="0" smtClean="0"/>
              <a:t>2020/02/13</a:t>
            </a:r>
            <a:endParaRPr lang="en-US" dirty="0"/>
          </a:p>
        </p:txBody>
      </p:sp>
      <p:sp>
        <p:nvSpPr>
          <p:cNvPr id="15" name="Slide Number Placeholder 17"/>
          <p:cNvSpPr>
            <a:spLocks noGrp="1"/>
          </p:cNvSpPr>
          <p:nvPr>
            <p:ph type="sldNum" sz="quarter" idx="4"/>
          </p:nvPr>
        </p:nvSpPr>
        <p:spPr>
          <a:xfrm>
            <a:off x="4298178" y="6172404"/>
            <a:ext cx="564767" cy="365125"/>
          </a:xfrm>
          <a:prstGeom prst="rect">
            <a:avLst/>
          </a:prstGeom>
        </p:spPr>
        <p:txBody>
          <a:bodyPr vert="horz" lIns="91440" tIns="45720" rIns="91440" bIns="45720" rtlCol="0" anchor="ctr"/>
          <a:lstStyle>
            <a:lvl1pPr algn="l">
              <a:defRPr sz="800">
                <a:solidFill>
                  <a:schemeClr val="bg1">
                    <a:lumMod val="50000"/>
                  </a:schemeClr>
                </a:solidFill>
              </a:defRPr>
            </a:lvl1pPr>
          </a:lstStyle>
          <a:p>
            <a:fld id="{DFF2723C-031C-433E-81DC-635AF124FD5B}" type="slidenum">
              <a:rPr lang="en-US" smtClean="0"/>
              <a:pPr/>
              <a:t>‹#›</a:t>
            </a:fld>
            <a:endParaRPr lang="en-US" dirty="0"/>
          </a:p>
        </p:txBody>
      </p:sp>
      <p:sp>
        <p:nvSpPr>
          <p:cNvPr id="16" name="Date Placeholder 6"/>
          <p:cNvSpPr txBox="1">
            <a:spLocks/>
          </p:cNvSpPr>
          <p:nvPr userDrawn="1"/>
        </p:nvSpPr>
        <p:spPr>
          <a:xfrm>
            <a:off x="3384469"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t>|</a:t>
            </a:r>
            <a:endParaRPr lang="en-US" dirty="0"/>
          </a:p>
        </p:txBody>
      </p:sp>
      <p:sp>
        <p:nvSpPr>
          <p:cNvPr id="17" name="Date Placeholder 6"/>
          <p:cNvSpPr txBox="1">
            <a:spLocks/>
          </p:cNvSpPr>
          <p:nvPr userDrawn="1"/>
        </p:nvSpPr>
        <p:spPr>
          <a:xfrm>
            <a:off x="4140928"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t>|</a:t>
            </a:r>
            <a:endParaRPr lang="en-US" dirty="0"/>
          </a:p>
        </p:txBody>
      </p:sp>
    </p:spTree>
    <p:extLst>
      <p:ext uri="{BB962C8B-B14F-4D97-AF65-F5344CB8AC3E}">
        <p14:creationId xmlns:p14="http://schemas.microsoft.com/office/powerpoint/2010/main" val="299361735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6036" y="457200"/>
            <a:ext cx="4145990"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183188" y="987427"/>
            <a:ext cx="637178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lang="en-US" dirty="0"/>
          </a:p>
        </p:txBody>
      </p:sp>
      <p:sp>
        <p:nvSpPr>
          <p:cNvPr id="4" name="Text Placeholder 3"/>
          <p:cNvSpPr>
            <a:spLocks noGrp="1"/>
          </p:cNvSpPr>
          <p:nvPr>
            <p:ph type="body" sz="half" idx="2"/>
          </p:nvPr>
        </p:nvSpPr>
        <p:spPr>
          <a:xfrm>
            <a:off x="626036" y="2057400"/>
            <a:ext cx="4145990"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pic>
        <p:nvPicPr>
          <p:cNvPr id="12" name="Picture 1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13" name="Footer Placeholder 4"/>
          <p:cNvSpPr>
            <a:spLocks noGrp="1"/>
          </p:cNvSpPr>
          <p:nvPr>
            <p:ph type="ftr" sz="quarter" idx="3"/>
          </p:nvPr>
        </p:nvSpPr>
        <p:spPr>
          <a:xfrm>
            <a:off x="2512621" y="6172403"/>
            <a:ext cx="871848" cy="365125"/>
          </a:xfrm>
          <a:prstGeom prst="rect">
            <a:avLst/>
          </a:prstGeom>
        </p:spPr>
        <p:txBody>
          <a:bodyPr anchor="ctr"/>
          <a:lstStyle>
            <a:lvl1pPr algn="l">
              <a:defRPr sz="800">
                <a:solidFill>
                  <a:schemeClr val="bg1">
                    <a:lumMod val="50000"/>
                  </a:schemeClr>
                </a:solidFill>
                <a:latin typeface="Arial" panose="020B0604020202020204" pitchFamily="34" charset="0"/>
                <a:cs typeface="Arial" panose="020B0604020202020204" pitchFamily="34" charset="0"/>
              </a:defRPr>
            </a:lvl1pPr>
          </a:lstStyle>
          <a:p>
            <a:r>
              <a:rPr lang="en-US" dirty="0" smtClean="0"/>
              <a:t>37-79940-11</a:t>
            </a:r>
            <a:endParaRPr lang="en-US" dirty="0"/>
          </a:p>
        </p:txBody>
      </p:sp>
      <p:sp>
        <p:nvSpPr>
          <p:cNvPr id="14" name="Date Placeholder 6"/>
          <p:cNvSpPr>
            <a:spLocks noGrp="1"/>
          </p:cNvSpPr>
          <p:nvPr>
            <p:ph type="dt" sz="half" idx="10"/>
          </p:nvPr>
        </p:nvSpPr>
        <p:spPr>
          <a:xfrm>
            <a:off x="3541719" y="6172404"/>
            <a:ext cx="599209" cy="365125"/>
          </a:xfrm>
          <a:prstGeom prst="rect">
            <a:avLst/>
          </a:prstGeom>
        </p:spPr>
        <p:txBody>
          <a:bodyPr vert="horz" lIns="91440" tIns="45720" rIns="91440" bIns="45720" rtlCol="0" anchor="ctr"/>
          <a:lstStyle>
            <a:lvl1pPr algn="l">
              <a:defRPr sz="800">
                <a:solidFill>
                  <a:schemeClr val="bg1">
                    <a:lumMod val="50000"/>
                  </a:schemeClr>
                </a:solidFill>
              </a:defRPr>
            </a:lvl1pPr>
          </a:lstStyle>
          <a:p>
            <a:r>
              <a:rPr lang="en-US" dirty="0" smtClean="0"/>
              <a:t>2020/02/13</a:t>
            </a:r>
            <a:endParaRPr lang="en-US" dirty="0"/>
          </a:p>
        </p:txBody>
      </p:sp>
      <p:sp>
        <p:nvSpPr>
          <p:cNvPr id="15" name="Slide Number Placeholder 17"/>
          <p:cNvSpPr>
            <a:spLocks noGrp="1"/>
          </p:cNvSpPr>
          <p:nvPr>
            <p:ph type="sldNum" sz="quarter" idx="4"/>
          </p:nvPr>
        </p:nvSpPr>
        <p:spPr>
          <a:xfrm>
            <a:off x="4298178" y="6172404"/>
            <a:ext cx="564767" cy="365125"/>
          </a:xfrm>
          <a:prstGeom prst="rect">
            <a:avLst/>
          </a:prstGeom>
        </p:spPr>
        <p:txBody>
          <a:bodyPr vert="horz" lIns="91440" tIns="45720" rIns="91440" bIns="45720" rtlCol="0" anchor="ctr"/>
          <a:lstStyle>
            <a:lvl1pPr algn="l">
              <a:defRPr sz="800">
                <a:solidFill>
                  <a:schemeClr val="bg1">
                    <a:lumMod val="50000"/>
                  </a:schemeClr>
                </a:solidFill>
              </a:defRPr>
            </a:lvl1pPr>
          </a:lstStyle>
          <a:p>
            <a:fld id="{DFF2723C-031C-433E-81DC-635AF124FD5B}" type="slidenum">
              <a:rPr lang="en-US" smtClean="0"/>
              <a:pPr/>
              <a:t>‹#›</a:t>
            </a:fld>
            <a:endParaRPr lang="en-US" dirty="0"/>
          </a:p>
        </p:txBody>
      </p:sp>
      <p:sp>
        <p:nvSpPr>
          <p:cNvPr id="16" name="Date Placeholder 6"/>
          <p:cNvSpPr txBox="1">
            <a:spLocks/>
          </p:cNvSpPr>
          <p:nvPr userDrawn="1"/>
        </p:nvSpPr>
        <p:spPr>
          <a:xfrm>
            <a:off x="3384469"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t>|</a:t>
            </a:r>
            <a:endParaRPr lang="en-US" dirty="0"/>
          </a:p>
        </p:txBody>
      </p:sp>
      <p:sp>
        <p:nvSpPr>
          <p:cNvPr id="17" name="Date Placeholder 6"/>
          <p:cNvSpPr txBox="1">
            <a:spLocks/>
          </p:cNvSpPr>
          <p:nvPr userDrawn="1"/>
        </p:nvSpPr>
        <p:spPr>
          <a:xfrm>
            <a:off x="4140928"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t>|</a:t>
            </a:r>
            <a:endParaRPr lang="en-US" dirty="0"/>
          </a:p>
        </p:txBody>
      </p:sp>
    </p:spTree>
    <p:extLst>
      <p:ext uri="{BB962C8B-B14F-4D97-AF65-F5344CB8AC3E}">
        <p14:creationId xmlns:p14="http://schemas.microsoft.com/office/powerpoint/2010/main" val="641805136"/>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626035" y="365127"/>
            <a:ext cx="10928933" cy="1325563"/>
          </a:xfrm>
        </p:spPr>
        <p:txBody>
          <a:bodyPr>
            <a:normAutofit/>
          </a:bodyPr>
          <a:lstStyle>
            <a:lvl1pPr>
              <a:defRPr sz="3200"/>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6035" y="1825625"/>
            <a:ext cx="10928933" cy="43513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pic>
        <p:nvPicPr>
          <p:cNvPr id="10" name="Picture 9"/>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12" name="Footer Placeholder 4"/>
          <p:cNvSpPr>
            <a:spLocks noGrp="1"/>
          </p:cNvSpPr>
          <p:nvPr>
            <p:ph type="ftr" sz="quarter" idx="3"/>
          </p:nvPr>
        </p:nvSpPr>
        <p:spPr>
          <a:xfrm>
            <a:off x="2512621" y="6172403"/>
            <a:ext cx="871848" cy="365125"/>
          </a:xfrm>
          <a:prstGeom prst="rect">
            <a:avLst/>
          </a:prstGeom>
        </p:spPr>
        <p:txBody>
          <a:bodyPr anchor="ctr"/>
          <a:lstStyle>
            <a:lvl1pPr algn="l">
              <a:defRPr sz="800">
                <a:solidFill>
                  <a:schemeClr val="bg1">
                    <a:lumMod val="50000"/>
                  </a:schemeClr>
                </a:solidFill>
                <a:latin typeface="Arial" panose="020B0604020202020204" pitchFamily="34" charset="0"/>
                <a:cs typeface="Arial" panose="020B0604020202020204" pitchFamily="34" charset="0"/>
              </a:defRPr>
            </a:lvl1pPr>
          </a:lstStyle>
          <a:p>
            <a:r>
              <a:rPr lang="en-US" dirty="0" smtClean="0"/>
              <a:t>37-79940-11</a:t>
            </a:r>
            <a:endParaRPr lang="en-US" dirty="0"/>
          </a:p>
        </p:txBody>
      </p:sp>
      <p:sp>
        <p:nvSpPr>
          <p:cNvPr id="13" name="Date Placeholder 6"/>
          <p:cNvSpPr>
            <a:spLocks noGrp="1"/>
          </p:cNvSpPr>
          <p:nvPr>
            <p:ph type="dt" sz="half" idx="2"/>
          </p:nvPr>
        </p:nvSpPr>
        <p:spPr>
          <a:xfrm>
            <a:off x="3541719" y="6172404"/>
            <a:ext cx="599209" cy="365125"/>
          </a:xfrm>
          <a:prstGeom prst="rect">
            <a:avLst/>
          </a:prstGeom>
        </p:spPr>
        <p:txBody>
          <a:bodyPr vert="horz" lIns="91440" tIns="45720" rIns="91440" bIns="45720" rtlCol="0" anchor="ctr"/>
          <a:lstStyle>
            <a:lvl1pPr algn="l">
              <a:defRPr sz="800">
                <a:solidFill>
                  <a:schemeClr val="bg1">
                    <a:lumMod val="50000"/>
                  </a:schemeClr>
                </a:solidFill>
              </a:defRPr>
            </a:lvl1pPr>
          </a:lstStyle>
          <a:p>
            <a:r>
              <a:rPr lang="en-US" dirty="0" smtClean="0"/>
              <a:t>2020/02/13</a:t>
            </a:r>
            <a:endParaRPr lang="en-US" dirty="0"/>
          </a:p>
        </p:txBody>
      </p:sp>
      <p:sp>
        <p:nvSpPr>
          <p:cNvPr id="14" name="Slide Number Placeholder 17"/>
          <p:cNvSpPr>
            <a:spLocks noGrp="1"/>
          </p:cNvSpPr>
          <p:nvPr>
            <p:ph type="sldNum" sz="quarter" idx="4"/>
          </p:nvPr>
        </p:nvSpPr>
        <p:spPr>
          <a:xfrm>
            <a:off x="4298178" y="6172404"/>
            <a:ext cx="564767" cy="365125"/>
          </a:xfrm>
          <a:prstGeom prst="rect">
            <a:avLst/>
          </a:prstGeom>
        </p:spPr>
        <p:txBody>
          <a:bodyPr vert="horz" lIns="91440" tIns="45720" rIns="91440" bIns="45720" rtlCol="0" anchor="ctr"/>
          <a:lstStyle>
            <a:lvl1pPr algn="l">
              <a:defRPr sz="800">
                <a:solidFill>
                  <a:schemeClr val="bg1">
                    <a:lumMod val="50000"/>
                  </a:schemeClr>
                </a:solidFill>
              </a:defRPr>
            </a:lvl1pPr>
          </a:lstStyle>
          <a:p>
            <a:fld id="{DFF2723C-031C-433E-81DC-635AF124FD5B}" type="slidenum">
              <a:rPr lang="en-US" smtClean="0"/>
              <a:pPr/>
              <a:t>‹#›</a:t>
            </a:fld>
            <a:endParaRPr lang="en-US" dirty="0"/>
          </a:p>
        </p:txBody>
      </p:sp>
      <p:sp>
        <p:nvSpPr>
          <p:cNvPr id="15" name="Date Placeholder 6"/>
          <p:cNvSpPr txBox="1">
            <a:spLocks/>
          </p:cNvSpPr>
          <p:nvPr userDrawn="1"/>
        </p:nvSpPr>
        <p:spPr>
          <a:xfrm>
            <a:off x="3384469"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t>|</a:t>
            </a:r>
            <a:endParaRPr lang="en-US" dirty="0"/>
          </a:p>
        </p:txBody>
      </p:sp>
      <p:sp>
        <p:nvSpPr>
          <p:cNvPr id="16" name="Date Placeholder 6"/>
          <p:cNvSpPr txBox="1">
            <a:spLocks/>
          </p:cNvSpPr>
          <p:nvPr userDrawn="1"/>
        </p:nvSpPr>
        <p:spPr>
          <a:xfrm>
            <a:off x="4140928"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t>|</a:t>
            </a:r>
            <a:endParaRPr lang="en-US" dirty="0"/>
          </a:p>
        </p:txBody>
      </p:sp>
    </p:spTree>
    <p:extLst>
      <p:ext uri="{BB962C8B-B14F-4D97-AF65-F5344CB8AC3E}">
        <p14:creationId xmlns:p14="http://schemas.microsoft.com/office/powerpoint/2010/main" val="1469459616"/>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830067"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6035" y="365125"/>
            <a:ext cx="7946466"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pic>
        <p:nvPicPr>
          <p:cNvPr id="12" name="Picture 1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8" name="Footer Placeholder 4"/>
          <p:cNvSpPr>
            <a:spLocks noGrp="1"/>
          </p:cNvSpPr>
          <p:nvPr>
            <p:ph type="ftr" sz="quarter" idx="3"/>
          </p:nvPr>
        </p:nvSpPr>
        <p:spPr>
          <a:xfrm>
            <a:off x="2512621" y="6172403"/>
            <a:ext cx="871848" cy="365125"/>
          </a:xfrm>
          <a:prstGeom prst="rect">
            <a:avLst/>
          </a:prstGeom>
        </p:spPr>
        <p:txBody>
          <a:bodyPr anchor="ctr"/>
          <a:lstStyle>
            <a:lvl1pPr algn="l">
              <a:defRPr sz="800">
                <a:solidFill>
                  <a:schemeClr val="bg1">
                    <a:lumMod val="50000"/>
                  </a:schemeClr>
                </a:solidFill>
                <a:latin typeface="Arial" panose="020B0604020202020204" pitchFamily="34" charset="0"/>
                <a:cs typeface="Arial" panose="020B0604020202020204" pitchFamily="34" charset="0"/>
              </a:defRPr>
            </a:lvl1pPr>
          </a:lstStyle>
          <a:p>
            <a:r>
              <a:rPr lang="en-US" dirty="0" smtClean="0"/>
              <a:t>37-79940-11</a:t>
            </a:r>
            <a:endParaRPr lang="en-US" dirty="0"/>
          </a:p>
        </p:txBody>
      </p:sp>
      <p:sp>
        <p:nvSpPr>
          <p:cNvPr id="9" name="Date Placeholder 6"/>
          <p:cNvSpPr>
            <a:spLocks noGrp="1"/>
          </p:cNvSpPr>
          <p:nvPr>
            <p:ph type="dt" sz="half" idx="2"/>
          </p:nvPr>
        </p:nvSpPr>
        <p:spPr>
          <a:xfrm>
            <a:off x="3541719" y="6172404"/>
            <a:ext cx="599209" cy="365125"/>
          </a:xfrm>
          <a:prstGeom prst="rect">
            <a:avLst/>
          </a:prstGeom>
        </p:spPr>
        <p:txBody>
          <a:bodyPr vert="horz" lIns="91440" tIns="45720" rIns="91440" bIns="45720" rtlCol="0" anchor="ctr"/>
          <a:lstStyle>
            <a:lvl1pPr algn="l">
              <a:defRPr sz="800">
                <a:solidFill>
                  <a:schemeClr val="bg1">
                    <a:lumMod val="50000"/>
                  </a:schemeClr>
                </a:solidFill>
              </a:defRPr>
            </a:lvl1pPr>
          </a:lstStyle>
          <a:p>
            <a:r>
              <a:rPr lang="en-US" dirty="0" smtClean="0"/>
              <a:t>2020/02/13</a:t>
            </a:r>
            <a:endParaRPr lang="en-US" dirty="0"/>
          </a:p>
        </p:txBody>
      </p:sp>
      <p:sp>
        <p:nvSpPr>
          <p:cNvPr id="13" name="Slide Number Placeholder 17"/>
          <p:cNvSpPr>
            <a:spLocks noGrp="1"/>
          </p:cNvSpPr>
          <p:nvPr>
            <p:ph type="sldNum" sz="quarter" idx="4"/>
          </p:nvPr>
        </p:nvSpPr>
        <p:spPr>
          <a:xfrm>
            <a:off x="4298178" y="6172404"/>
            <a:ext cx="564767" cy="365125"/>
          </a:xfrm>
          <a:prstGeom prst="rect">
            <a:avLst/>
          </a:prstGeom>
        </p:spPr>
        <p:txBody>
          <a:bodyPr vert="horz" lIns="91440" tIns="45720" rIns="91440" bIns="45720" rtlCol="0" anchor="ctr"/>
          <a:lstStyle>
            <a:lvl1pPr algn="l">
              <a:defRPr sz="800">
                <a:solidFill>
                  <a:schemeClr val="bg1">
                    <a:lumMod val="50000"/>
                  </a:schemeClr>
                </a:solidFill>
              </a:defRPr>
            </a:lvl1pPr>
          </a:lstStyle>
          <a:p>
            <a:fld id="{DFF2723C-031C-433E-81DC-635AF124FD5B}" type="slidenum">
              <a:rPr lang="en-US" smtClean="0"/>
              <a:pPr/>
              <a:t>‹#›</a:t>
            </a:fld>
            <a:endParaRPr lang="en-US" dirty="0"/>
          </a:p>
        </p:txBody>
      </p:sp>
      <p:sp>
        <p:nvSpPr>
          <p:cNvPr id="14" name="Date Placeholder 6"/>
          <p:cNvSpPr txBox="1">
            <a:spLocks/>
          </p:cNvSpPr>
          <p:nvPr userDrawn="1"/>
        </p:nvSpPr>
        <p:spPr>
          <a:xfrm>
            <a:off x="3384469"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t>|</a:t>
            </a:r>
            <a:endParaRPr lang="en-US" dirty="0"/>
          </a:p>
        </p:txBody>
      </p:sp>
      <p:sp>
        <p:nvSpPr>
          <p:cNvPr id="15" name="Date Placeholder 6"/>
          <p:cNvSpPr txBox="1">
            <a:spLocks/>
          </p:cNvSpPr>
          <p:nvPr userDrawn="1"/>
        </p:nvSpPr>
        <p:spPr>
          <a:xfrm>
            <a:off x="4140928"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t>|</a:t>
            </a:r>
            <a:endParaRPr lang="en-US" dirty="0"/>
          </a:p>
        </p:txBody>
      </p:sp>
    </p:spTree>
    <p:extLst>
      <p:ext uri="{BB962C8B-B14F-4D97-AF65-F5344CB8AC3E}">
        <p14:creationId xmlns:p14="http://schemas.microsoft.com/office/powerpoint/2010/main" val="820587098"/>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Disclosures">
    <p:bg>
      <p:bgPr>
        <a:solidFill>
          <a:schemeClr val="bg1">
            <a:lumMod val="95000"/>
          </a:schemeClr>
        </a:solidFill>
        <a:effectLst/>
      </p:bgPr>
    </p:bg>
    <p:spTree>
      <p:nvGrpSpPr>
        <p:cNvPr id="1" name=""/>
        <p:cNvGrpSpPr/>
        <p:nvPr/>
      </p:nvGrpSpPr>
      <p:grpSpPr>
        <a:xfrm>
          <a:off x="0" y="0"/>
          <a:ext cx="0" cy="0"/>
          <a:chOff x="0" y="0"/>
          <a:chExt cx="0" cy="0"/>
        </a:xfrm>
      </p:grpSpPr>
      <p:sp>
        <p:nvSpPr>
          <p:cNvPr id="6" name="Content Placeholder 2"/>
          <p:cNvSpPr>
            <a:spLocks noGrp="1"/>
          </p:cNvSpPr>
          <p:nvPr>
            <p:ph idx="1"/>
          </p:nvPr>
        </p:nvSpPr>
        <p:spPr>
          <a:xfrm>
            <a:off x="626035" y="691979"/>
            <a:ext cx="10928933" cy="5484985"/>
          </a:xfrm>
        </p:spPr>
        <p:txBody>
          <a:bodyPr>
            <a:normAutofit/>
          </a:bodyPr>
          <a:lstStyle>
            <a:lvl1pPr marL="0" indent="0">
              <a:buNone/>
              <a:defRPr sz="1400"/>
            </a:lvl1pPr>
            <a:lvl2pPr marL="457200" indent="0">
              <a:buNone/>
              <a:defRPr sz="1600"/>
            </a:lvl2pPr>
            <a:lvl3pPr marL="914400" indent="0">
              <a:buNone/>
              <a:defRPr sz="1400"/>
            </a:lvl3pPr>
            <a:lvl4pPr marL="1371600" indent="0">
              <a:buNone/>
              <a:defRPr sz="1200"/>
            </a:lvl4pPr>
            <a:lvl5pPr marL="1828800" indent="0">
              <a:buNone/>
              <a:defRPr sz="1200"/>
            </a:lvl5pPr>
          </a:lstStyle>
          <a:p>
            <a:pPr lvl="0"/>
            <a:r>
              <a:rPr lang="en-US" smtClean="0"/>
              <a:t>Click to edit Master text styles</a:t>
            </a:r>
          </a:p>
        </p:txBody>
      </p:sp>
      <p:sp>
        <p:nvSpPr>
          <p:cNvPr id="12" name="Footer Placeholder 4"/>
          <p:cNvSpPr>
            <a:spLocks noGrp="1"/>
          </p:cNvSpPr>
          <p:nvPr>
            <p:ph type="ftr" sz="quarter" idx="3"/>
          </p:nvPr>
        </p:nvSpPr>
        <p:spPr>
          <a:xfrm>
            <a:off x="4284271" y="6258128"/>
            <a:ext cx="871848" cy="365125"/>
          </a:xfrm>
          <a:prstGeom prst="rect">
            <a:avLst/>
          </a:prstGeom>
        </p:spPr>
        <p:txBody>
          <a:bodyPr anchor="ctr"/>
          <a:lstStyle>
            <a:lvl1pPr algn="l">
              <a:defRPr sz="800">
                <a:solidFill>
                  <a:schemeClr val="bg1">
                    <a:lumMod val="50000"/>
                  </a:schemeClr>
                </a:solidFill>
                <a:latin typeface="Arial" panose="020B0604020202020204" pitchFamily="34" charset="0"/>
                <a:cs typeface="Arial" panose="020B0604020202020204" pitchFamily="34" charset="0"/>
              </a:defRPr>
            </a:lvl1pPr>
          </a:lstStyle>
          <a:p>
            <a:r>
              <a:rPr lang="en-US" dirty="0" smtClean="0"/>
              <a:t>37-79940-11</a:t>
            </a:r>
            <a:endParaRPr lang="en-US" dirty="0"/>
          </a:p>
        </p:txBody>
      </p:sp>
      <p:sp>
        <p:nvSpPr>
          <p:cNvPr id="13" name="Date Placeholder 6"/>
          <p:cNvSpPr>
            <a:spLocks noGrp="1"/>
          </p:cNvSpPr>
          <p:nvPr>
            <p:ph type="dt" sz="half" idx="2"/>
          </p:nvPr>
        </p:nvSpPr>
        <p:spPr>
          <a:xfrm>
            <a:off x="5313369" y="6258129"/>
            <a:ext cx="599209" cy="365125"/>
          </a:xfrm>
          <a:prstGeom prst="rect">
            <a:avLst/>
          </a:prstGeom>
        </p:spPr>
        <p:txBody>
          <a:bodyPr vert="horz" lIns="91440" tIns="45720" rIns="91440" bIns="45720" rtlCol="0" anchor="ctr"/>
          <a:lstStyle>
            <a:lvl1pPr algn="l">
              <a:defRPr sz="800">
                <a:solidFill>
                  <a:schemeClr val="bg1">
                    <a:lumMod val="50000"/>
                  </a:schemeClr>
                </a:solidFill>
              </a:defRPr>
            </a:lvl1pPr>
          </a:lstStyle>
          <a:p>
            <a:r>
              <a:rPr lang="en-US" dirty="0" smtClean="0"/>
              <a:t>2020/02/13</a:t>
            </a:r>
            <a:endParaRPr lang="en-US" dirty="0"/>
          </a:p>
        </p:txBody>
      </p:sp>
      <p:sp>
        <p:nvSpPr>
          <p:cNvPr id="14" name="Slide Number Placeholder 17"/>
          <p:cNvSpPr>
            <a:spLocks noGrp="1"/>
          </p:cNvSpPr>
          <p:nvPr>
            <p:ph type="sldNum" sz="quarter" idx="4"/>
          </p:nvPr>
        </p:nvSpPr>
        <p:spPr>
          <a:xfrm>
            <a:off x="6069828" y="6258129"/>
            <a:ext cx="564767" cy="365125"/>
          </a:xfrm>
          <a:prstGeom prst="rect">
            <a:avLst/>
          </a:prstGeom>
        </p:spPr>
        <p:txBody>
          <a:bodyPr vert="horz" lIns="91440" tIns="45720" rIns="91440" bIns="45720" rtlCol="0" anchor="ctr"/>
          <a:lstStyle>
            <a:lvl1pPr algn="l">
              <a:defRPr sz="800">
                <a:solidFill>
                  <a:schemeClr val="bg1">
                    <a:lumMod val="50000"/>
                  </a:schemeClr>
                </a:solidFill>
              </a:defRPr>
            </a:lvl1pPr>
          </a:lstStyle>
          <a:p>
            <a:fld id="{DFF2723C-031C-433E-81DC-635AF124FD5B}" type="slidenum">
              <a:rPr lang="en-US" smtClean="0"/>
              <a:pPr/>
              <a:t>‹#›</a:t>
            </a:fld>
            <a:endParaRPr lang="en-US" dirty="0"/>
          </a:p>
        </p:txBody>
      </p:sp>
      <p:sp>
        <p:nvSpPr>
          <p:cNvPr id="15" name="Date Placeholder 6"/>
          <p:cNvSpPr txBox="1">
            <a:spLocks/>
          </p:cNvSpPr>
          <p:nvPr userDrawn="1"/>
        </p:nvSpPr>
        <p:spPr>
          <a:xfrm>
            <a:off x="5156119" y="6258127"/>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t>|</a:t>
            </a:r>
            <a:endParaRPr lang="en-US" dirty="0"/>
          </a:p>
        </p:txBody>
      </p:sp>
      <p:sp>
        <p:nvSpPr>
          <p:cNvPr id="16" name="Date Placeholder 6"/>
          <p:cNvSpPr txBox="1">
            <a:spLocks/>
          </p:cNvSpPr>
          <p:nvPr userDrawn="1"/>
        </p:nvSpPr>
        <p:spPr>
          <a:xfrm>
            <a:off x="5912578" y="6258126"/>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t>|</a:t>
            </a:r>
            <a:endParaRPr lang="en-US" dirty="0"/>
          </a:p>
        </p:txBody>
      </p:sp>
      <p:pic>
        <p:nvPicPr>
          <p:cNvPr id="9" name="Pictur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50981" y="6241923"/>
            <a:ext cx="3513630" cy="374904"/>
          </a:xfrm>
          <a:prstGeom prst="rect">
            <a:avLst/>
          </a:prstGeom>
        </p:spPr>
      </p:pic>
    </p:spTree>
    <p:extLst>
      <p:ext uri="{BB962C8B-B14F-4D97-AF65-F5344CB8AC3E}">
        <p14:creationId xmlns:p14="http://schemas.microsoft.com/office/powerpoint/2010/main" val="187481455"/>
      </p:ext>
    </p:extLst>
  </p:cSld>
  <p:clrMapOvr>
    <a:masterClrMapping/>
  </p:clrMapOvr>
  <p:extLst mod="1">
    <p:ext uri="{DCECCB84-F9BA-43D5-87BE-67443E8EF086}">
      <p15:sldGuideLst xmlns:p15="http://schemas.microsoft.com/office/powerpoint/2012/main">
        <p15:guide id="1" orient="horz" pos="4080">
          <p15:clr>
            <a:srgbClr val="FBAE40"/>
          </p15:clr>
        </p15:guide>
      </p15:sldGuideLst>
    </p:ext>
  </p:extLst>
</p:sldLayout>
</file>

<file path=ppt/slideLayouts/slideLayout48.xml><?xml version="1.0" encoding="utf-8"?>
<p:sldLayout xmlns:a="http://schemas.openxmlformats.org/drawingml/2006/main" xmlns:r="http://schemas.openxmlformats.org/officeDocument/2006/relationships" xmlns:p="http://schemas.openxmlformats.org/presentationml/2006/main" type="title" preserve="1">
  <p:cSld name="Thank you Slide_blu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26035" y="1533654"/>
            <a:ext cx="7304257" cy="1895347"/>
          </a:xfrm>
        </p:spPr>
        <p:txBody>
          <a:bodyPr anchor="b">
            <a:normAutofit/>
          </a:bodyPr>
          <a:lstStyle>
            <a:lvl1pPr algn="l">
              <a:defRPr sz="4800">
                <a:solidFill>
                  <a:schemeClr val="bg1"/>
                </a:solidFill>
                <a:latin typeface="Cambria" panose="02040503050406030204" pitchFamily="18" charset="0"/>
              </a:defRPr>
            </a:lvl1pPr>
          </a:lstStyle>
          <a:p>
            <a:r>
              <a:rPr lang="en-US" smtClean="0"/>
              <a:t>Click to edit Master title style</a:t>
            </a:r>
            <a:endParaRPr lang="en-US" dirty="0"/>
          </a:p>
        </p:txBody>
      </p:sp>
      <p:sp>
        <p:nvSpPr>
          <p:cNvPr id="3" name="Subtitle 2"/>
          <p:cNvSpPr>
            <a:spLocks noGrp="1"/>
          </p:cNvSpPr>
          <p:nvPr>
            <p:ph type="subTitle" idx="1" hasCustomPrompt="1"/>
          </p:nvPr>
        </p:nvSpPr>
        <p:spPr>
          <a:xfrm>
            <a:off x="701430" y="4162211"/>
            <a:ext cx="5394572" cy="1655762"/>
          </a:xfrm>
        </p:spPr>
        <p:txBody>
          <a:bodyPr>
            <a:normAutofit/>
          </a:bodyPr>
          <a:lstStyle>
            <a:lvl1pPr marL="0" indent="0" algn="l">
              <a:buNone/>
              <a:defRPr sz="1600">
                <a:solidFill>
                  <a:schemeClr val="bg1"/>
                </a:solidFill>
                <a:latin typeface="Cambria" panose="02040503050406030204" pitchFamily="18"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smtClean="0"/>
              <a:t>Click to edit master subtitle style</a:t>
            </a:r>
            <a:endParaRPr lang="en-US" dirty="0"/>
          </a:p>
        </p:txBody>
      </p:sp>
      <p:sp>
        <p:nvSpPr>
          <p:cNvPr id="12" name="Subtitle 2"/>
          <p:cNvSpPr txBox="1">
            <a:spLocks/>
          </p:cNvSpPr>
          <p:nvPr userDrawn="1"/>
        </p:nvSpPr>
        <p:spPr>
          <a:xfrm>
            <a:off x="6521623" y="4162211"/>
            <a:ext cx="5181599" cy="1655762"/>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bg1"/>
                </a:solidFill>
                <a:latin typeface="Cambria" panose="02040503050406030204" pitchFamily="18" charset="0"/>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2">
                    <a:lumMod val="50000"/>
                  </a:schemeClr>
                </a:solidFill>
                <a:latin typeface="Cambria" panose="02040503050406030204" pitchFamily="18" charset="0"/>
                <a:ea typeface="+mn-ea"/>
                <a:cs typeface="Arial" panose="020B0604020202020204" pitchFamily="34" charset="0"/>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2">
                    <a:lumMod val="50000"/>
                  </a:schemeClr>
                </a:solidFill>
                <a:latin typeface="Cambria" panose="02040503050406030204" pitchFamily="18" charset="0"/>
                <a:ea typeface="+mn-ea"/>
                <a:cs typeface="Arial" panose="020B0604020202020204" pitchFamily="34" charset="0"/>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600" dirty="0" smtClean="0"/>
              <a:t>SecurityBenefit.com</a:t>
            </a:r>
          </a:p>
          <a:p>
            <a:r>
              <a:rPr lang="en-US" sz="1600" dirty="0" smtClean="0"/>
              <a:t>—</a:t>
            </a:r>
          </a:p>
          <a:p>
            <a:r>
              <a:rPr lang="en-US" sz="1600" dirty="0" smtClean="0"/>
              <a:t>One Security Benefit Place</a:t>
            </a:r>
          </a:p>
          <a:p>
            <a:r>
              <a:rPr lang="en-US" sz="1600" dirty="0" smtClean="0"/>
              <a:t>Topeka, KS 66636</a:t>
            </a:r>
            <a:endParaRPr lang="en-US" sz="1600" dirty="0"/>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4" y="6193862"/>
            <a:ext cx="2080589" cy="384545"/>
          </a:xfrm>
          <a:prstGeom prst="rect">
            <a:avLst/>
          </a:prstGeom>
        </p:spPr>
      </p:pic>
      <p:pic>
        <p:nvPicPr>
          <p:cNvPr id="11" name="Picture 10"/>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0246566" y="0"/>
            <a:ext cx="1956414" cy="1047747"/>
          </a:xfrm>
          <a:prstGeom prst="rect">
            <a:avLst/>
          </a:prstGeom>
        </p:spPr>
      </p:pic>
    </p:spTree>
    <p:extLst>
      <p:ext uri="{BB962C8B-B14F-4D97-AF65-F5344CB8AC3E}">
        <p14:creationId xmlns:p14="http://schemas.microsoft.com/office/powerpoint/2010/main" val="3091015067"/>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itle" preserve="1">
  <p:cSld name="1_Thank you Slide_blu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26035" y="1533654"/>
            <a:ext cx="7304257" cy="1895347"/>
          </a:xfrm>
        </p:spPr>
        <p:txBody>
          <a:bodyPr anchor="b">
            <a:normAutofit/>
          </a:bodyPr>
          <a:lstStyle>
            <a:lvl1pPr algn="l">
              <a:defRPr sz="4800">
                <a:solidFill>
                  <a:schemeClr val="bg1"/>
                </a:solidFill>
                <a:latin typeface="Cambria" panose="02040503050406030204" pitchFamily="18" charset="0"/>
              </a:defRPr>
            </a:lvl1pPr>
          </a:lstStyle>
          <a:p>
            <a:r>
              <a:rPr lang="en-US" smtClean="0"/>
              <a:t>Click to edit Master title style</a:t>
            </a:r>
            <a:endParaRPr lang="en-US" dirty="0"/>
          </a:p>
        </p:txBody>
      </p:sp>
      <p:sp>
        <p:nvSpPr>
          <p:cNvPr id="3" name="Subtitle 2"/>
          <p:cNvSpPr>
            <a:spLocks noGrp="1"/>
          </p:cNvSpPr>
          <p:nvPr>
            <p:ph type="subTitle" idx="1" hasCustomPrompt="1"/>
          </p:nvPr>
        </p:nvSpPr>
        <p:spPr>
          <a:xfrm>
            <a:off x="701430" y="4162211"/>
            <a:ext cx="5394572" cy="1655762"/>
          </a:xfrm>
        </p:spPr>
        <p:txBody>
          <a:bodyPr>
            <a:normAutofit/>
          </a:bodyPr>
          <a:lstStyle>
            <a:lvl1pPr marL="0" indent="0" algn="l">
              <a:buNone/>
              <a:defRPr sz="1600">
                <a:solidFill>
                  <a:schemeClr val="bg1"/>
                </a:solidFill>
                <a:latin typeface="Cambria" panose="02040503050406030204" pitchFamily="18"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smtClean="0"/>
              <a:t>Click to edit master subtitle style</a:t>
            </a:r>
            <a:endParaRPr lang="en-US" dirty="0"/>
          </a:p>
        </p:txBody>
      </p:sp>
      <p:sp>
        <p:nvSpPr>
          <p:cNvPr id="12" name="Subtitle 2"/>
          <p:cNvSpPr txBox="1">
            <a:spLocks/>
          </p:cNvSpPr>
          <p:nvPr userDrawn="1"/>
        </p:nvSpPr>
        <p:spPr>
          <a:xfrm>
            <a:off x="6521623" y="4162211"/>
            <a:ext cx="5181599" cy="1655762"/>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bg1"/>
                </a:solidFill>
                <a:latin typeface="Cambria" panose="02040503050406030204" pitchFamily="18" charset="0"/>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2">
                    <a:lumMod val="50000"/>
                  </a:schemeClr>
                </a:solidFill>
                <a:latin typeface="Cambria" panose="02040503050406030204" pitchFamily="18" charset="0"/>
                <a:ea typeface="+mn-ea"/>
                <a:cs typeface="Arial" panose="020B0604020202020204" pitchFamily="34" charset="0"/>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2">
                    <a:lumMod val="50000"/>
                  </a:schemeClr>
                </a:solidFill>
                <a:latin typeface="Cambria" panose="02040503050406030204" pitchFamily="18" charset="0"/>
                <a:ea typeface="+mn-ea"/>
                <a:cs typeface="Arial" panose="020B0604020202020204" pitchFamily="34" charset="0"/>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600" dirty="0" smtClean="0"/>
              <a:t>SecurityBenefit.com</a:t>
            </a:r>
          </a:p>
          <a:p>
            <a:r>
              <a:rPr lang="en-US" sz="1600" dirty="0" smtClean="0"/>
              <a:t>—</a:t>
            </a:r>
          </a:p>
          <a:p>
            <a:r>
              <a:rPr lang="en-US" sz="1600" dirty="0" smtClean="0"/>
              <a:t>One Security Benefit Place</a:t>
            </a:r>
          </a:p>
          <a:p>
            <a:r>
              <a:rPr lang="en-US" sz="1600" dirty="0" smtClean="0"/>
              <a:t>Topeka, KS 66636</a:t>
            </a:r>
            <a:endParaRPr lang="en-US" sz="1600" dirty="0"/>
          </a:p>
        </p:txBody>
      </p:sp>
      <p:pic>
        <p:nvPicPr>
          <p:cNvPr id="11" name="Picture 10"/>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246566" y="2471"/>
            <a:ext cx="1956414" cy="1042805"/>
          </a:xfrm>
          <a:prstGeom prst="rect">
            <a:avLst/>
          </a:prstGeom>
        </p:spPr>
      </p:pic>
      <p:pic>
        <p:nvPicPr>
          <p:cNvPr id="7" name="Picture 6"/>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06396" y="6234239"/>
            <a:ext cx="3513638" cy="374904"/>
          </a:xfrm>
          <a:prstGeom prst="rect">
            <a:avLst/>
          </a:prstGeom>
        </p:spPr>
      </p:pic>
    </p:spTree>
    <p:extLst>
      <p:ext uri="{BB962C8B-B14F-4D97-AF65-F5344CB8AC3E}">
        <p14:creationId xmlns:p14="http://schemas.microsoft.com/office/powerpoint/2010/main" val="365850539"/>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 preserve="1">
  <p:cSld name="Thank you Slide_White">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26035" y="1533654"/>
            <a:ext cx="7304257" cy="1895347"/>
          </a:xfrm>
        </p:spPr>
        <p:txBody>
          <a:bodyPr anchor="b">
            <a:normAutofit/>
          </a:bodyPr>
          <a:lstStyle>
            <a:lvl1pPr algn="l">
              <a:defRPr sz="4800">
                <a:solidFill>
                  <a:schemeClr val="tx1"/>
                </a:solidFill>
                <a:latin typeface="Cambria" panose="02040503050406030204" pitchFamily="18" charset="0"/>
              </a:defRPr>
            </a:lvl1pPr>
          </a:lstStyle>
          <a:p>
            <a:r>
              <a:rPr lang="en-US" smtClean="0"/>
              <a:t>Click to edit Master title style</a:t>
            </a:r>
            <a:endParaRPr lang="en-US" dirty="0"/>
          </a:p>
        </p:txBody>
      </p:sp>
      <p:sp>
        <p:nvSpPr>
          <p:cNvPr id="3" name="Subtitle 2"/>
          <p:cNvSpPr>
            <a:spLocks noGrp="1"/>
          </p:cNvSpPr>
          <p:nvPr>
            <p:ph type="subTitle" idx="1" hasCustomPrompt="1"/>
          </p:nvPr>
        </p:nvSpPr>
        <p:spPr>
          <a:xfrm>
            <a:off x="701430" y="4162211"/>
            <a:ext cx="5394572" cy="1655762"/>
          </a:xfrm>
        </p:spPr>
        <p:txBody>
          <a:bodyPr>
            <a:normAutofit/>
          </a:bodyPr>
          <a:lstStyle>
            <a:lvl1pPr marL="0" indent="0" algn="l">
              <a:buNone/>
              <a:defRPr sz="1600">
                <a:solidFill>
                  <a:schemeClr val="tx1"/>
                </a:solidFill>
                <a:latin typeface="Cambria" panose="02040503050406030204" pitchFamily="18"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smtClean="0"/>
              <a:t>Click to edit master subtitle style</a:t>
            </a:r>
            <a:endParaRPr lang="en-US" dirty="0"/>
          </a:p>
        </p:txBody>
      </p:sp>
      <p:sp>
        <p:nvSpPr>
          <p:cNvPr id="12" name="Subtitle 2"/>
          <p:cNvSpPr txBox="1">
            <a:spLocks/>
          </p:cNvSpPr>
          <p:nvPr userDrawn="1"/>
        </p:nvSpPr>
        <p:spPr>
          <a:xfrm>
            <a:off x="6521623" y="4162211"/>
            <a:ext cx="5181599" cy="1655762"/>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bg1"/>
                </a:solidFill>
                <a:latin typeface="Cambria" panose="02040503050406030204" pitchFamily="18" charset="0"/>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2">
                    <a:lumMod val="50000"/>
                  </a:schemeClr>
                </a:solidFill>
                <a:latin typeface="Cambria" panose="02040503050406030204" pitchFamily="18" charset="0"/>
                <a:ea typeface="+mn-ea"/>
                <a:cs typeface="Arial" panose="020B0604020202020204" pitchFamily="34" charset="0"/>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2">
                    <a:lumMod val="50000"/>
                  </a:schemeClr>
                </a:solidFill>
                <a:latin typeface="Cambria" panose="02040503050406030204" pitchFamily="18" charset="0"/>
                <a:ea typeface="+mn-ea"/>
                <a:cs typeface="Arial" panose="020B0604020202020204" pitchFamily="34" charset="0"/>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600" dirty="0" smtClean="0">
                <a:solidFill>
                  <a:schemeClr val="tx1"/>
                </a:solidFill>
              </a:rPr>
              <a:t>SecurityBenefit.com</a:t>
            </a:r>
          </a:p>
          <a:p>
            <a:r>
              <a:rPr lang="en-US" sz="1600" dirty="0" smtClean="0">
                <a:solidFill>
                  <a:schemeClr val="tx1"/>
                </a:solidFill>
              </a:rPr>
              <a:t>—</a:t>
            </a:r>
          </a:p>
          <a:p>
            <a:r>
              <a:rPr lang="en-US" sz="1600" dirty="0" smtClean="0">
                <a:solidFill>
                  <a:schemeClr val="tx1"/>
                </a:solidFill>
              </a:rPr>
              <a:t>One Security Benefit Place</a:t>
            </a:r>
          </a:p>
          <a:p>
            <a:r>
              <a:rPr lang="en-US" sz="1600" dirty="0" smtClean="0">
                <a:solidFill>
                  <a:schemeClr val="tx1"/>
                </a:solidFill>
              </a:rPr>
              <a:t>Topeka, KS 66636</a:t>
            </a:r>
            <a:endParaRPr lang="en-US" sz="1600" dirty="0">
              <a:solidFill>
                <a:schemeClr val="tx1"/>
              </a:solidFill>
            </a:endParaRP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4" y="6193862"/>
            <a:ext cx="2080589" cy="384544"/>
          </a:xfrm>
          <a:prstGeom prst="rect">
            <a:avLst/>
          </a:prstGeom>
        </p:spPr>
      </p:pic>
      <p:pic>
        <p:nvPicPr>
          <p:cNvPr id="11" name="Picture 10"/>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0246566" y="0"/>
            <a:ext cx="1956414" cy="1047747"/>
          </a:xfrm>
          <a:prstGeom prst="rect">
            <a:avLst/>
          </a:prstGeom>
        </p:spPr>
      </p:pic>
    </p:spTree>
    <p:extLst>
      <p:ext uri="{BB962C8B-B14F-4D97-AF65-F5344CB8AC3E}">
        <p14:creationId xmlns:p14="http://schemas.microsoft.com/office/powerpoint/2010/main" val="2581136790"/>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userDrawn="1">
  <p:cSld name="1_Title and Content_white_with Subhead">
    <p:spTree>
      <p:nvGrpSpPr>
        <p:cNvPr id="1" name=""/>
        <p:cNvGrpSpPr/>
        <p:nvPr/>
      </p:nvGrpSpPr>
      <p:grpSpPr>
        <a:xfrm>
          <a:off x="0" y="0"/>
          <a:ext cx="0" cy="0"/>
          <a:chOff x="0" y="0"/>
          <a:chExt cx="0" cy="0"/>
        </a:xfrm>
      </p:grpSpPr>
      <p:sp>
        <p:nvSpPr>
          <p:cNvPr id="2" name="Title 1"/>
          <p:cNvSpPr>
            <a:spLocks noGrp="1"/>
          </p:cNvSpPr>
          <p:nvPr>
            <p:ph type="title"/>
          </p:nvPr>
        </p:nvSpPr>
        <p:spPr>
          <a:xfrm>
            <a:off x="626036" y="834889"/>
            <a:ext cx="10727765" cy="855803"/>
          </a:xfrm>
        </p:spPr>
        <p:txBody>
          <a:bodyPr>
            <a:normAutofit/>
          </a:bodyPr>
          <a:lstStyle>
            <a:lvl1pPr>
              <a:defRPr sz="3200">
                <a:solidFill>
                  <a:schemeClr val="tx1"/>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626036" y="1825625"/>
            <a:ext cx="10727765" cy="4272355"/>
          </a:xfrm>
        </p:spPr>
        <p:txBody>
          <a:bodyPr>
            <a:normAutofit/>
          </a:bodyPr>
          <a:lstStyle>
            <a:lvl1pPr>
              <a:defRPr sz="2000" b="1"/>
            </a:lvl1pPr>
            <a:lvl2pPr>
              <a:defRPr sz="1867"/>
            </a:lvl2pPr>
            <a:lvl3pPr>
              <a:defRPr sz="1600"/>
            </a:lvl3pPr>
            <a:lvl4pPr>
              <a:defRPr sz="1467"/>
            </a:lvl4pPr>
            <a:lvl5pPr>
              <a:defRPr sz="1467"/>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7" name="TextBox 16"/>
          <p:cNvSpPr txBox="1"/>
          <p:nvPr userDrawn="1"/>
        </p:nvSpPr>
        <p:spPr>
          <a:xfrm>
            <a:off x="626037" y="236881"/>
            <a:ext cx="3918009" cy="307713"/>
          </a:xfrm>
          <a:prstGeom prst="rect">
            <a:avLst/>
          </a:prstGeom>
          <a:noFill/>
        </p:spPr>
        <p:txBody>
          <a:bodyPr wrap="square" lIns="91440" tIns="45720" rIns="91440" bIns="45720" rtlCol="0">
            <a:spAutoFit/>
          </a:bodyPr>
          <a:lstStyle/>
          <a:p>
            <a:pPr>
              <a:lnSpc>
                <a:spcPct val="150000"/>
              </a:lnSpc>
            </a:pPr>
            <a:r>
              <a:rPr lang="en-US" sz="933" dirty="0" smtClean="0">
                <a:solidFill>
                  <a:schemeClr val="tx1"/>
                </a:solidFill>
                <a:latin typeface="Arial" panose="020B0604020202020204" pitchFamily="34" charset="0"/>
                <a:cs typeface="Arial" panose="020B0604020202020204" pitchFamily="34" charset="0"/>
              </a:rPr>
              <a:t>—</a:t>
            </a:r>
            <a:endParaRPr lang="en-US" sz="933" dirty="0">
              <a:solidFill>
                <a:schemeClr val="tx1"/>
              </a:solidFill>
              <a:latin typeface="Arial" panose="020B0604020202020204" pitchFamily="34" charset="0"/>
              <a:cs typeface="Arial" panose="020B0604020202020204" pitchFamily="34" charset="0"/>
            </a:endParaRPr>
          </a:p>
        </p:txBody>
      </p:sp>
      <p:sp>
        <p:nvSpPr>
          <p:cNvPr id="23" name="Footer Placeholder 4"/>
          <p:cNvSpPr>
            <a:spLocks noGrp="1"/>
          </p:cNvSpPr>
          <p:nvPr>
            <p:ph type="ftr" sz="quarter" idx="3"/>
          </p:nvPr>
        </p:nvSpPr>
        <p:spPr>
          <a:xfrm>
            <a:off x="4174747" y="6258129"/>
            <a:ext cx="867772" cy="365125"/>
          </a:xfrm>
          <a:prstGeom prst="rect">
            <a:avLst/>
          </a:prstGeom>
        </p:spPr>
        <p:txBody>
          <a:bodyPr anchor="ctr"/>
          <a:lstStyle>
            <a:lvl1pPr algn="r">
              <a:defRPr sz="800">
                <a:solidFill>
                  <a:schemeClr val="bg1">
                    <a:lumMod val="50000"/>
                  </a:schemeClr>
                </a:solidFill>
                <a:latin typeface="Arial" panose="020B0604020202020204" pitchFamily="34" charset="0"/>
                <a:cs typeface="Arial" panose="020B0604020202020204" pitchFamily="34" charset="0"/>
              </a:defRPr>
            </a:lvl1pPr>
          </a:lstStyle>
          <a:p>
            <a:r>
              <a:rPr lang="en-US" dirty="0" smtClean="0"/>
              <a:t>37-79940-11</a:t>
            </a:r>
            <a:endParaRPr lang="en-US" dirty="0"/>
          </a:p>
        </p:txBody>
      </p:sp>
      <p:sp>
        <p:nvSpPr>
          <p:cNvPr id="24" name="Date Placeholder 6"/>
          <p:cNvSpPr>
            <a:spLocks noGrp="1"/>
          </p:cNvSpPr>
          <p:nvPr>
            <p:ph type="dt" sz="half" idx="2"/>
          </p:nvPr>
        </p:nvSpPr>
        <p:spPr>
          <a:xfrm>
            <a:off x="5224935" y="6258129"/>
            <a:ext cx="728168" cy="365125"/>
          </a:xfrm>
          <a:prstGeom prst="rect">
            <a:avLst/>
          </a:prstGeom>
        </p:spPr>
        <p:txBody>
          <a:bodyPr vert="horz" lIns="68580" tIns="34290" rIns="68580" bIns="34290" rtlCol="0" anchor="ctr"/>
          <a:lstStyle>
            <a:lvl1pPr algn="ctr">
              <a:defRPr sz="800">
                <a:solidFill>
                  <a:schemeClr val="bg1">
                    <a:lumMod val="50000"/>
                  </a:schemeClr>
                </a:solidFill>
              </a:defRPr>
            </a:lvl1pPr>
          </a:lstStyle>
          <a:p>
            <a:r>
              <a:rPr lang="en-US" dirty="0" smtClean="0"/>
              <a:t>2020/02/13</a:t>
            </a:r>
            <a:endParaRPr lang="en-US" dirty="0"/>
          </a:p>
        </p:txBody>
      </p:sp>
      <p:sp>
        <p:nvSpPr>
          <p:cNvPr id="25" name="Slide Number Placeholder 17"/>
          <p:cNvSpPr>
            <a:spLocks noGrp="1"/>
          </p:cNvSpPr>
          <p:nvPr>
            <p:ph type="sldNum" sz="quarter" idx="4"/>
          </p:nvPr>
        </p:nvSpPr>
        <p:spPr>
          <a:xfrm>
            <a:off x="6107231" y="6258129"/>
            <a:ext cx="564767" cy="365125"/>
          </a:xfrm>
          <a:prstGeom prst="rect">
            <a:avLst/>
          </a:prstGeom>
        </p:spPr>
        <p:txBody>
          <a:bodyPr vert="horz" lIns="68580" tIns="34290" rIns="68580" bIns="34290" rtlCol="0" anchor="ctr"/>
          <a:lstStyle>
            <a:lvl1pPr algn="l">
              <a:defRPr sz="800">
                <a:solidFill>
                  <a:schemeClr val="bg1">
                    <a:lumMod val="50000"/>
                  </a:schemeClr>
                </a:solidFill>
              </a:defRPr>
            </a:lvl1pPr>
          </a:lstStyle>
          <a:p>
            <a:fld id="{DFF2723C-031C-433E-81DC-635AF124FD5B}" type="slidenum">
              <a:rPr lang="en-US" smtClean="0"/>
              <a:pPr/>
              <a:t>‹#›</a:t>
            </a:fld>
            <a:endParaRPr lang="en-US" dirty="0"/>
          </a:p>
        </p:txBody>
      </p:sp>
      <p:sp>
        <p:nvSpPr>
          <p:cNvPr id="26" name="Date Placeholder 6"/>
          <p:cNvSpPr txBox="1">
            <a:spLocks/>
          </p:cNvSpPr>
          <p:nvPr userDrawn="1"/>
        </p:nvSpPr>
        <p:spPr>
          <a:xfrm>
            <a:off x="5067685" y="6258128"/>
            <a:ext cx="157251"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1067" dirty="0" smtClean="0">
                <a:solidFill>
                  <a:schemeClr val="bg1">
                    <a:lumMod val="50000"/>
                  </a:schemeClr>
                </a:solidFill>
              </a:rPr>
              <a:t>|</a:t>
            </a:r>
            <a:endParaRPr lang="en-US" sz="1067" dirty="0">
              <a:solidFill>
                <a:schemeClr val="bg1">
                  <a:lumMod val="50000"/>
                </a:schemeClr>
              </a:solidFill>
            </a:endParaRPr>
          </a:p>
        </p:txBody>
      </p:sp>
      <p:sp>
        <p:nvSpPr>
          <p:cNvPr id="27" name="Date Placeholder 6"/>
          <p:cNvSpPr txBox="1">
            <a:spLocks/>
          </p:cNvSpPr>
          <p:nvPr userDrawn="1"/>
        </p:nvSpPr>
        <p:spPr>
          <a:xfrm>
            <a:off x="5941590" y="6258127"/>
            <a:ext cx="157251"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1067" dirty="0" smtClean="0">
                <a:solidFill>
                  <a:schemeClr val="bg1">
                    <a:lumMod val="50000"/>
                  </a:schemeClr>
                </a:solidFill>
              </a:rPr>
              <a:t>|</a:t>
            </a:r>
            <a:endParaRPr lang="en-US" sz="1067" dirty="0">
              <a:solidFill>
                <a:schemeClr val="bg1">
                  <a:lumMod val="50000"/>
                </a:schemeClr>
              </a:solidFill>
            </a:endParaRPr>
          </a:p>
        </p:txBody>
      </p:sp>
      <p:sp>
        <p:nvSpPr>
          <p:cNvPr id="18" name="Text Placeholder 7"/>
          <p:cNvSpPr>
            <a:spLocks noGrp="1"/>
          </p:cNvSpPr>
          <p:nvPr>
            <p:ph type="body" sz="quarter" idx="10" hasCustomPrompt="1"/>
          </p:nvPr>
        </p:nvSpPr>
        <p:spPr>
          <a:xfrm>
            <a:off x="626036" y="539390"/>
            <a:ext cx="3930197" cy="293343"/>
          </a:xfrm>
        </p:spPr>
        <p:txBody>
          <a:bodyPr>
            <a:noAutofit/>
          </a:bodyPr>
          <a:lstStyle>
            <a:lvl1pPr marL="0" indent="0">
              <a:buNone/>
              <a:defRPr sz="933" baseline="0">
                <a:solidFill>
                  <a:schemeClr val="tx1"/>
                </a:solidFill>
                <a:latin typeface="Arial" panose="020B0604020202020204" pitchFamily="34" charset="0"/>
                <a:cs typeface="Arial" panose="020B0604020202020204" pitchFamily="34" charset="0"/>
              </a:defRPr>
            </a:lvl1pPr>
            <a:lvl2pPr marL="457189" indent="0">
              <a:buNone/>
              <a:defRPr sz="1067">
                <a:solidFill>
                  <a:schemeClr val="bg1"/>
                </a:solidFill>
                <a:latin typeface="Arial" panose="020B0604020202020204" pitchFamily="34" charset="0"/>
                <a:cs typeface="Arial" panose="020B0604020202020204" pitchFamily="34" charset="0"/>
              </a:defRPr>
            </a:lvl2pPr>
            <a:lvl3pPr marL="914377" indent="0">
              <a:buNone/>
              <a:defRPr sz="1067">
                <a:solidFill>
                  <a:schemeClr val="bg1"/>
                </a:solidFill>
                <a:latin typeface="Arial" panose="020B0604020202020204" pitchFamily="34" charset="0"/>
                <a:cs typeface="Arial" panose="020B0604020202020204" pitchFamily="34" charset="0"/>
              </a:defRPr>
            </a:lvl3pPr>
            <a:lvl4pPr marL="1371566" indent="0">
              <a:buNone/>
              <a:defRPr sz="1067">
                <a:solidFill>
                  <a:schemeClr val="bg1"/>
                </a:solidFill>
                <a:latin typeface="Arial" panose="020B0604020202020204" pitchFamily="34" charset="0"/>
                <a:cs typeface="Arial" panose="020B0604020202020204" pitchFamily="34" charset="0"/>
              </a:defRPr>
            </a:lvl4pPr>
            <a:lvl5pPr marL="1828754" indent="0">
              <a:buNone/>
              <a:defRPr sz="1067">
                <a:solidFill>
                  <a:schemeClr val="bg1"/>
                </a:solidFill>
                <a:latin typeface="Arial" panose="020B0604020202020204" pitchFamily="34" charset="0"/>
                <a:cs typeface="Arial" panose="020B0604020202020204" pitchFamily="34" charset="0"/>
              </a:defRPr>
            </a:lvl5pPr>
          </a:lstStyle>
          <a:p>
            <a:r>
              <a:rPr lang="en-US" dirty="0" smtClean="0"/>
              <a:t>SECURITY BENEFIT FINANCIAL ESSENTIALS</a:t>
            </a:r>
            <a:endParaRPr lang="en-US" dirty="0"/>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50981" y="6241923"/>
            <a:ext cx="3513630" cy="374904"/>
          </a:xfrm>
          <a:prstGeom prst="rect">
            <a:avLst/>
          </a:prstGeom>
        </p:spPr>
      </p:pic>
    </p:spTree>
    <p:extLst>
      <p:ext uri="{BB962C8B-B14F-4D97-AF65-F5344CB8AC3E}">
        <p14:creationId xmlns:p14="http://schemas.microsoft.com/office/powerpoint/2010/main" val="1420970243"/>
      </p:ext>
    </p:extLst>
  </p:cSld>
  <p:clrMapOvr>
    <a:masterClrMapping/>
  </p:clrMapOvr>
  <p:extLst mod="1">
    <p:ext uri="{DCECCB84-F9BA-43D5-87BE-67443E8EF086}">
      <p15:sldGuideLst xmlns:p15="http://schemas.microsoft.com/office/powerpoint/2012/main">
        <p15:guide id="1" orient="horz" pos="4080">
          <p15:clr>
            <a:srgbClr val="FBAE40"/>
          </p15:clr>
        </p15:guide>
      </p15:sldGuideLst>
    </p:ext>
  </p:extLst>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Title_White">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50981" y="6203392"/>
            <a:ext cx="2637155" cy="373255"/>
          </a:xfrm>
          <a:prstGeom prst="rect">
            <a:avLst/>
          </a:prstGeom>
        </p:spPr>
      </p:pic>
      <p:sp>
        <p:nvSpPr>
          <p:cNvPr id="10" name="Title 1"/>
          <p:cNvSpPr>
            <a:spLocks noGrp="1"/>
          </p:cNvSpPr>
          <p:nvPr>
            <p:ph type="ctrTitle"/>
          </p:nvPr>
        </p:nvSpPr>
        <p:spPr>
          <a:xfrm>
            <a:off x="650981" y="2174789"/>
            <a:ext cx="6367848" cy="1895347"/>
          </a:xfrm>
        </p:spPr>
        <p:txBody>
          <a:bodyPr anchor="b">
            <a:normAutofit/>
          </a:bodyPr>
          <a:lstStyle>
            <a:lvl1pPr algn="l">
              <a:defRPr sz="4800">
                <a:solidFill>
                  <a:schemeClr val="accent1"/>
                </a:solidFill>
                <a:latin typeface="Cambria" panose="02040503050406030204" pitchFamily="18" charset="0"/>
              </a:defRPr>
            </a:lvl1pPr>
          </a:lstStyle>
          <a:p>
            <a:r>
              <a:rPr lang="en-US" smtClean="0"/>
              <a:t>Click to edit Master title style</a:t>
            </a:r>
            <a:endParaRPr lang="en-US" dirty="0"/>
          </a:p>
        </p:txBody>
      </p:sp>
      <p:sp>
        <p:nvSpPr>
          <p:cNvPr id="11" name="Subtitle 2"/>
          <p:cNvSpPr>
            <a:spLocks noGrp="1"/>
          </p:cNvSpPr>
          <p:nvPr>
            <p:ph type="subTitle" idx="1" hasCustomPrompt="1"/>
          </p:nvPr>
        </p:nvSpPr>
        <p:spPr>
          <a:xfrm>
            <a:off x="650981" y="4162211"/>
            <a:ext cx="6367848" cy="1655762"/>
          </a:xfrm>
        </p:spPr>
        <p:txBody>
          <a:bodyPr>
            <a:normAutofit/>
          </a:bodyPr>
          <a:lstStyle>
            <a:lvl1pPr marL="0" indent="0" algn="l">
              <a:buNone/>
              <a:defRPr sz="1400">
                <a:solidFill>
                  <a:schemeClr val="accent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smtClean="0"/>
              <a:t>SECONDARY TEXT HERE</a:t>
            </a:r>
            <a:endParaRPr lang="en-US" dirty="0"/>
          </a:p>
        </p:txBody>
      </p:sp>
      <p:sp>
        <p:nvSpPr>
          <p:cNvPr id="15" name="TextBox 14"/>
          <p:cNvSpPr txBox="1"/>
          <p:nvPr userDrawn="1"/>
        </p:nvSpPr>
        <p:spPr>
          <a:xfrm>
            <a:off x="650981" y="624457"/>
            <a:ext cx="3893063" cy="300082"/>
          </a:xfrm>
          <a:prstGeom prst="rect">
            <a:avLst/>
          </a:prstGeom>
          <a:noFill/>
        </p:spPr>
        <p:txBody>
          <a:bodyPr wrap="square" rtlCol="0">
            <a:spAutoFit/>
          </a:bodyPr>
          <a:lstStyle/>
          <a:p>
            <a:pPr>
              <a:lnSpc>
                <a:spcPct val="150000"/>
              </a:lnSpc>
            </a:pPr>
            <a:r>
              <a:rPr lang="en-US" sz="900" dirty="0" smtClean="0">
                <a:solidFill>
                  <a:schemeClr val="tx1"/>
                </a:solidFill>
                <a:latin typeface="Arial" panose="020B0604020202020204" pitchFamily="34" charset="0"/>
                <a:cs typeface="Arial" panose="020B0604020202020204" pitchFamily="34" charset="0"/>
              </a:rPr>
              <a:t>—</a:t>
            </a:r>
            <a:endParaRPr lang="en-US" sz="900" dirty="0">
              <a:solidFill>
                <a:schemeClr val="tx1"/>
              </a:solidFill>
              <a:latin typeface="Arial" panose="020B0604020202020204" pitchFamily="34" charset="0"/>
              <a:cs typeface="Arial" panose="020B0604020202020204" pitchFamily="34" charset="0"/>
            </a:endParaRPr>
          </a:p>
        </p:txBody>
      </p:sp>
      <p:sp>
        <p:nvSpPr>
          <p:cNvPr id="16" name="Text Placeholder 7"/>
          <p:cNvSpPr>
            <a:spLocks noGrp="1"/>
          </p:cNvSpPr>
          <p:nvPr>
            <p:ph type="body" sz="quarter" idx="10" hasCustomPrompt="1"/>
          </p:nvPr>
        </p:nvSpPr>
        <p:spPr>
          <a:xfrm>
            <a:off x="650981" y="926964"/>
            <a:ext cx="3905251" cy="293343"/>
          </a:xfrm>
        </p:spPr>
        <p:txBody>
          <a:bodyPr>
            <a:noAutofit/>
          </a:bodyPr>
          <a:lstStyle>
            <a:lvl1pPr marL="0" indent="0">
              <a:buNone/>
              <a:defRPr sz="900">
                <a:solidFill>
                  <a:schemeClr val="accent1"/>
                </a:solidFill>
                <a:latin typeface="Arial" panose="020B0604020202020204" pitchFamily="34" charset="0"/>
                <a:cs typeface="Arial" panose="020B060402020202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pPr lvl="0"/>
            <a:fld id="{F387C0EC-DFA4-4AFE-BA85-A943D79AFBB5}" type="datetime1">
              <a:rPr lang="en-US" smtClean="0"/>
              <a:t>11/6/2018</a:t>
            </a:fld>
            <a:endParaRPr lang="en-US" dirty="0" smtClean="0"/>
          </a:p>
        </p:txBody>
      </p:sp>
      <p:sp>
        <p:nvSpPr>
          <p:cNvPr id="17" name="Text Placeholder 7"/>
          <p:cNvSpPr>
            <a:spLocks noGrp="1"/>
          </p:cNvSpPr>
          <p:nvPr>
            <p:ph type="body" sz="quarter" idx="11" hasCustomPrompt="1"/>
          </p:nvPr>
        </p:nvSpPr>
        <p:spPr>
          <a:xfrm>
            <a:off x="650981" y="491368"/>
            <a:ext cx="3905251" cy="343520"/>
          </a:xfrm>
        </p:spPr>
        <p:txBody>
          <a:bodyPr>
            <a:noAutofit/>
          </a:bodyPr>
          <a:lstStyle>
            <a:lvl1pPr marL="0" indent="0">
              <a:buNone/>
              <a:defRPr sz="900">
                <a:solidFill>
                  <a:schemeClr val="accent1"/>
                </a:solidFill>
                <a:latin typeface="Arial" panose="020B0604020202020204" pitchFamily="34" charset="0"/>
                <a:cs typeface="Arial" panose="020B060402020202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pPr lvl="0"/>
            <a:r>
              <a:rPr lang="en-US" dirty="0" smtClean="0"/>
              <a:t>EDIT MASTER TEXT STYLES</a:t>
            </a:r>
          </a:p>
        </p:txBody>
      </p:sp>
      <p:pic>
        <p:nvPicPr>
          <p:cNvPr id="9" name="Picture 8"/>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0246566" y="0"/>
            <a:ext cx="1956414" cy="1047747"/>
          </a:xfrm>
          <a:prstGeom prst="rect">
            <a:avLst/>
          </a:prstGeom>
        </p:spPr>
      </p:pic>
    </p:spTree>
    <p:extLst>
      <p:ext uri="{BB962C8B-B14F-4D97-AF65-F5344CB8AC3E}">
        <p14:creationId xmlns:p14="http://schemas.microsoft.com/office/powerpoint/2010/main" val="1050755813"/>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Title Slide_blu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06396" y="2174789"/>
            <a:ext cx="6367848" cy="1895347"/>
          </a:xfrm>
        </p:spPr>
        <p:txBody>
          <a:bodyPr anchor="b">
            <a:normAutofit/>
          </a:bodyPr>
          <a:lstStyle>
            <a:lvl1pPr algn="l">
              <a:defRPr sz="4800">
                <a:solidFill>
                  <a:schemeClr val="bg1"/>
                </a:solidFill>
                <a:latin typeface="Cambria" panose="02040503050406030204" pitchFamily="18" charset="0"/>
              </a:defRPr>
            </a:lvl1pPr>
          </a:lstStyle>
          <a:p>
            <a:r>
              <a:rPr lang="en-US" smtClean="0"/>
              <a:t>Click to edit Master title style</a:t>
            </a:r>
            <a:endParaRPr lang="en-US" dirty="0"/>
          </a:p>
        </p:txBody>
      </p:sp>
      <p:sp>
        <p:nvSpPr>
          <p:cNvPr id="3" name="Subtitle 2"/>
          <p:cNvSpPr>
            <a:spLocks noGrp="1"/>
          </p:cNvSpPr>
          <p:nvPr>
            <p:ph type="subTitle" idx="1" hasCustomPrompt="1"/>
          </p:nvPr>
        </p:nvSpPr>
        <p:spPr>
          <a:xfrm>
            <a:off x="606396" y="4162211"/>
            <a:ext cx="6367848" cy="1655762"/>
          </a:xfrm>
        </p:spPr>
        <p:txBody>
          <a:bodyPr>
            <a:normAutofit/>
          </a:bodyPr>
          <a:lstStyle>
            <a:lvl1pPr marL="0" indent="0" algn="l">
              <a:buNone/>
              <a:defRPr sz="140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smtClean="0"/>
              <a:t>SECONDARY TEXT HERE</a:t>
            </a:r>
            <a:endParaRPr lang="en-US" dirty="0"/>
          </a:p>
        </p:txBody>
      </p:sp>
      <p:pic>
        <p:nvPicPr>
          <p:cNvPr id="9" name="Pictur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06396" y="6203391"/>
            <a:ext cx="2637162" cy="373256"/>
          </a:xfrm>
          <a:prstGeom prst="rect">
            <a:avLst/>
          </a:prstGeom>
        </p:spPr>
      </p:pic>
      <p:sp>
        <p:nvSpPr>
          <p:cNvPr id="10" name="TextBox 9"/>
          <p:cNvSpPr txBox="1"/>
          <p:nvPr userDrawn="1"/>
        </p:nvSpPr>
        <p:spPr>
          <a:xfrm>
            <a:off x="634532" y="624457"/>
            <a:ext cx="3893063" cy="300082"/>
          </a:xfrm>
          <a:prstGeom prst="rect">
            <a:avLst/>
          </a:prstGeom>
          <a:noFill/>
        </p:spPr>
        <p:txBody>
          <a:bodyPr wrap="square" rtlCol="0">
            <a:spAutoFit/>
          </a:bodyPr>
          <a:lstStyle/>
          <a:p>
            <a:pPr>
              <a:lnSpc>
                <a:spcPct val="150000"/>
              </a:lnSpc>
            </a:pPr>
            <a:r>
              <a:rPr lang="en-US" sz="900" dirty="0" smtClean="0">
                <a:solidFill>
                  <a:schemeClr val="bg1"/>
                </a:solidFill>
                <a:latin typeface="Arial" panose="020B0604020202020204" pitchFamily="34" charset="0"/>
                <a:cs typeface="Arial" panose="020B0604020202020204" pitchFamily="34" charset="0"/>
              </a:rPr>
              <a:t>—</a:t>
            </a:r>
            <a:endParaRPr lang="en-US" sz="900" dirty="0">
              <a:solidFill>
                <a:schemeClr val="bg1"/>
              </a:solidFill>
              <a:latin typeface="Arial" panose="020B0604020202020204" pitchFamily="34" charset="0"/>
              <a:cs typeface="Arial" panose="020B0604020202020204" pitchFamily="34" charset="0"/>
            </a:endParaRPr>
          </a:p>
        </p:txBody>
      </p:sp>
      <p:sp>
        <p:nvSpPr>
          <p:cNvPr id="8" name="Text Placeholder 7"/>
          <p:cNvSpPr>
            <a:spLocks noGrp="1"/>
          </p:cNvSpPr>
          <p:nvPr>
            <p:ph type="body" sz="quarter" idx="10" hasCustomPrompt="1"/>
          </p:nvPr>
        </p:nvSpPr>
        <p:spPr>
          <a:xfrm>
            <a:off x="606396" y="926964"/>
            <a:ext cx="3905251" cy="293343"/>
          </a:xfrm>
        </p:spPr>
        <p:txBody>
          <a:bodyPr>
            <a:noAutofit/>
          </a:bodyPr>
          <a:lstStyle>
            <a:lvl1pPr marL="0" indent="0">
              <a:buNone/>
              <a:defRPr sz="900">
                <a:solidFill>
                  <a:schemeClr val="bg1"/>
                </a:solidFill>
                <a:latin typeface="Arial" panose="020B0604020202020204" pitchFamily="34" charset="0"/>
                <a:cs typeface="Arial" panose="020B060402020202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pPr lvl="0"/>
            <a:fld id="{35B08FD8-7128-4832-B38E-07D5290EE473}" type="datetime1">
              <a:rPr lang="en-US" smtClean="0"/>
              <a:t>11/6/2018</a:t>
            </a:fld>
            <a:endParaRPr lang="en-US" dirty="0" smtClean="0"/>
          </a:p>
        </p:txBody>
      </p:sp>
      <p:sp>
        <p:nvSpPr>
          <p:cNvPr id="12" name="Text Placeholder 7"/>
          <p:cNvSpPr>
            <a:spLocks noGrp="1"/>
          </p:cNvSpPr>
          <p:nvPr>
            <p:ph type="body" sz="quarter" idx="11" hasCustomPrompt="1"/>
          </p:nvPr>
        </p:nvSpPr>
        <p:spPr>
          <a:xfrm>
            <a:off x="606396" y="491368"/>
            <a:ext cx="3905251" cy="343520"/>
          </a:xfrm>
        </p:spPr>
        <p:txBody>
          <a:bodyPr>
            <a:noAutofit/>
          </a:bodyPr>
          <a:lstStyle>
            <a:lvl1pPr marL="0" indent="0">
              <a:buNone/>
              <a:defRPr sz="900">
                <a:solidFill>
                  <a:schemeClr val="bg1"/>
                </a:solidFill>
                <a:latin typeface="Arial" panose="020B0604020202020204" pitchFamily="34" charset="0"/>
                <a:cs typeface="Arial" panose="020B060402020202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pPr lvl="0"/>
            <a:r>
              <a:rPr lang="en-US" dirty="0" smtClean="0"/>
              <a:t>EDIT MASTER TEXT STYLES</a:t>
            </a:r>
          </a:p>
        </p:txBody>
      </p:sp>
      <p:pic>
        <p:nvPicPr>
          <p:cNvPr id="11" name="Picture 10"/>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0246566" y="0"/>
            <a:ext cx="1956414" cy="1047747"/>
          </a:xfrm>
          <a:prstGeom prst="rect">
            <a:avLst/>
          </a:prstGeom>
        </p:spPr>
      </p:pic>
    </p:spTree>
    <p:extLst>
      <p:ext uri="{BB962C8B-B14F-4D97-AF65-F5344CB8AC3E}">
        <p14:creationId xmlns:p14="http://schemas.microsoft.com/office/powerpoint/2010/main" val="2482970941"/>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1_Transition Slide_Blu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06396" y="2174789"/>
            <a:ext cx="6367848" cy="1895347"/>
          </a:xfrm>
        </p:spPr>
        <p:txBody>
          <a:bodyPr anchor="b">
            <a:normAutofit/>
          </a:bodyPr>
          <a:lstStyle>
            <a:lvl1pPr algn="l">
              <a:defRPr sz="4000">
                <a:solidFill>
                  <a:schemeClr val="bg1"/>
                </a:solidFill>
                <a:latin typeface="Cambria" panose="02040503050406030204" pitchFamily="18" charset="0"/>
              </a:defRPr>
            </a:lvl1pPr>
          </a:lstStyle>
          <a:p>
            <a:r>
              <a:rPr lang="en-US" smtClean="0"/>
              <a:t>Click to edit Master title style</a:t>
            </a:r>
            <a:endParaRPr lang="en-US" dirty="0"/>
          </a:p>
        </p:txBody>
      </p:sp>
      <p:pic>
        <p:nvPicPr>
          <p:cNvPr id="11" name="Picture 10"/>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246566" y="2471"/>
            <a:ext cx="1956414" cy="1042805"/>
          </a:xfrm>
          <a:prstGeom prst="rect">
            <a:avLst/>
          </a:prstGeom>
        </p:spPr>
      </p:pic>
      <p:sp>
        <p:nvSpPr>
          <p:cNvPr id="14" name="Footer Placeholder 4"/>
          <p:cNvSpPr>
            <a:spLocks noGrp="1"/>
          </p:cNvSpPr>
          <p:nvPr>
            <p:ph type="ftr" sz="quarter" idx="3"/>
          </p:nvPr>
        </p:nvSpPr>
        <p:spPr>
          <a:xfrm>
            <a:off x="4148609" y="6244018"/>
            <a:ext cx="867772" cy="365125"/>
          </a:xfrm>
          <a:prstGeom prst="rect">
            <a:avLst/>
          </a:prstGeom>
        </p:spPr>
        <p:txBody>
          <a:bodyPr anchor="ctr"/>
          <a:lstStyle>
            <a:lvl1pPr algn="r">
              <a:defRPr sz="800">
                <a:solidFill>
                  <a:schemeClr val="bg1"/>
                </a:solidFill>
                <a:latin typeface="Arial" panose="020B0604020202020204" pitchFamily="34" charset="0"/>
                <a:cs typeface="Arial" panose="020B0604020202020204" pitchFamily="34" charset="0"/>
              </a:defRPr>
            </a:lvl1pPr>
          </a:lstStyle>
          <a:p>
            <a:r>
              <a:rPr lang="en-US" dirty="0" smtClean="0"/>
              <a:t>38-10780-14</a:t>
            </a:r>
            <a:endParaRPr lang="en-US" dirty="0"/>
          </a:p>
        </p:txBody>
      </p:sp>
      <p:sp>
        <p:nvSpPr>
          <p:cNvPr id="15" name="Date Placeholder 6"/>
          <p:cNvSpPr>
            <a:spLocks noGrp="1"/>
          </p:cNvSpPr>
          <p:nvPr>
            <p:ph type="dt" sz="half" idx="2"/>
          </p:nvPr>
        </p:nvSpPr>
        <p:spPr>
          <a:xfrm>
            <a:off x="5198798" y="6244019"/>
            <a:ext cx="728168" cy="365125"/>
          </a:xfrm>
          <a:prstGeom prst="rect">
            <a:avLst/>
          </a:prstGeom>
        </p:spPr>
        <p:txBody>
          <a:bodyPr vert="horz" lIns="91440" tIns="45720" rIns="91440" bIns="45720" rtlCol="0" anchor="ctr"/>
          <a:lstStyle>
            <a:lvl1pPr algn="ctr">
              <a:defRPr sz="800">
                <a:solidFill>
                  <a:schemeClr val="bg1"/>
                </a:solidFill>
              </a:defRPr>
            </a:lvl1pPr>
          </a:lstStyle>
          <a:p>
            <a:r>
              <a:rPr lang="en-US" dirty="0" smtClean="0"/>
              <a:t>2019/01/29</a:t>
            </a:r>
            <a:endParaRPr lang="en-US" dirty="0"/>
          </a:p>
        </p:txBody>
      </p:sp>
      <p:sp>
        <p:nvSpPr>
          <p:cNvPr id="16" name="Slide Number Placeholder 17"/>
          <p:cNvSpPr>
            <a:spLocks noGrp="1"/>
          </p:cNvSpPr>
          <p:nvPr>
            <p:ph type="sldNum" sz="quarter" idx="4"/>
          </p:nvPr>
        </p:nvSpPr>
        <p:spPr>
          <a:xfrm>
            <a:off x="6081092" y="6244019"/>
            <a:ext cx="564767" cy="365125"/>
          </a:xfrm>
          <a:prstGeom prst="rect">
            <a:avLst/>
          </a:prstGeom>
        </p:spPr>
        <p:txBody>
          <a:bodyPr vert="horz" lIns="91440" tIns="45720" rIns="91440" bIns="45720" rtlCol="0" anchor="ctr"/>
          <a:lstStyle>
            <a:lvl1pPr algn="l">
              <a:defRPr sz="800">
                <a:solidFill>
                  <a:schemeClr val="bg1"/>
                </a:solidFill>
              </a:defRPr>
            </a:lvl1pPr>
          </a:lstStyle>
          <a:p>
            <a:fld id="{DFF2723C-031C-433E-81DC-635AF124FD5B}" type="slidenum">
              <a:rPr lang="en-US" smtClean="0"/>
              <a:pPr/>
              <a:t>‹#›</a:t>
            </a:fld>
            <a:endParaRPr lang="en-US" dirty="0"/>
          </a:p>
        </p:txBody>
      </p:sp>
      <p:sp>
        <p:nvSpPr>
          <p:cNvPr id="17" name="Date Placeholder 6"/>
          <p:cNvSpPr txBox="1">
            <a:spLocks/>
          </p:cNvSpPr>
          <p:nvPr userDrawn="1"/>
        </p:nvSpPr>
        <p:spPr>
          <a:xfrm>
            <a:off x="5041548" y="6244017"/>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solidFill>
              </a:rPr>
              <a:t>|</a:t>
            </a:r>
            <a:endParaRPr lang="en-US" dirty="0">
              <a:solidFill>
                <a:schemeClr val="bg1"/>
              </a:solidFill>
            </a:endParaRPr>
          </a:p>
        </p:txBody>
      </p:sp>
      <p:sp>
        <p:nvSpPr>
          <p:cNvPr id="18" name="Date Placeholder 6"/>
          <p:cNvSpPr txBox="1">
            <a:spLocks/>
          </p:cNvSpPr>
          <p:nvPr userDrawn="1"/>
        </p:nvSpPr>
        <p:spPr>
          <a:xfrm>
            <a:off x="5915453" y="6244016"/>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solidFill>
              </a:rPr>
              <a:t>|</a:t>
            </a:r>
            <a:endParaRPr lang="en-US" dirty="0">
              <a:solidFill>
                <a:schemeClr val="bg1"/>
              </a:solidFill>
            </a:endParaRPr>
          </a:p>
        </p:txBody>
      </p:sp>
      <p:pic>
        <p:nvPicPr>
          <p:cNvPr id="10" name="Picture 9"/>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06396" y="6234239"/>
            <a:ext cx="3513638" cy="374904"/>
          </a:xfrm>
          <a:prstGeom prst="rect">
            <a:avLst/>
          </a:prstGeom>
        </p:spPr>
      </p:pic>
    </p:spTree>
    <p:extLst>
      <p:ext uri="{BB962C8B-B14F-4D97-AF65-F5344CB8AC3E}">
        <p14:creationId xmlns:p14="http://schemas.microsoft.com/office/powerpoint/2010/main" val="2780172806"/>
      </p:ext>
    </p:extLst>
  </p:cSld>
  <p:clrMapOvr>
    <a:masterClrMapping/>
  </p:clrMapOvr>
  <p:timing>
    <p:tnLst>
      <p:par>
        <p:cTn id="1" dur="indefinite" restart="never" nodeType="tmRoot"/>
      </p:par>
    </p:tnLst>
  </p:timing>
  <p:extLst mod="1">
    <p:ext uri="{DCECCB84-F9BA-43D5-87BE-67443E8EF086}">
      <p15:sldGuideLst xmlns:p15="http://schemas.microsoft.com/office/powerpoint/2012/main">
        <p15:guide id="1" orient="horz" pos="4080">
          <p15:clr>
            <a:srgbClr val="FBAE40"/>
          </p15:clr>
        </p15:guide>
      </p15:sldGuideLst>
    </p:ext>
  </p:extLst>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Title Slide_image">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06396" y="2174789"/>
            <a:ext cx="6367848" cy="1895347"/>
          </a:xfrm>
        </p:spPr>
        <p:txBody>
          <a:bodyPr anchor="b">
            <a:normAutofit/>
          </a:bodyPr>
          <a:lstStyle>
            <a:lvl1pPr algn="l">
              <a:defRPr sz="4800">
                <a:solidFill>
                  <a:schemeClr val="bg1"/>
                </a:solidFill>
                <a:latin typeface="Cambria" panose="02040503050406030204" pitchFamily="18" charset="0"/>
              </a:defRPr>
            </a:lvl1pPr>
          </a:lstStyle>
          <a:p>
            <a:r>
              <a:rPr lang="en-US" smtClean="0"/>
              <a:t>Click to edit Master title style</a:t>
            </a:r>
            <a:endParaRPr lang="en-US" dirty="0"/>
          </a:p>
        </p:txBody>
      </p:sp>
      <p:sp>
        <p:nvSpPr>
          <p:cNvPr id="3" name="Subtitle 2"/>
          <p:cNvSpPr>
            <a:spLocks noGrp="1"/>
          </p:cNvSpPr>
          <p:nvPr>
            <p:ph type="subTitle" idx="1" hasCustomPrompt="1"/>
          </p:nvPr>
        </p:nvSpPr>
        <p:spPr>
          <a:xfrm>
            <a:off x="606396" y="4162211"/>
            <a:ext cx="6367848" cy="1655762"/>
          </a:xfrm>
        </p:spPr>
        <p:txBody>
          <a:bodyPr>
            <a:normAutofit/>
          </a:bodyPr>
          <a:lstStyle>
            <a:lvl1pPr marL="0" indent="0" algn="l">
              <a:buNone/>
              <a:defRPr sz="140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10" name="TextBox 9"/>
          <p:cNvSpPr txBox="1"/>
          <p:nvPr userDrawn="1"/>
        </p:nvSpPr>
        <p:spPr>
          <a:xfrm>
            <a:off x="620464" y="624457"/>
            <a:ext cx="3893063" cy="300082"/>
          </a:xfrm>
          <a:prstGeom prst="rect">
            <a:avLst/>
          </a:prstGeom>
          <a:noFill/>
        </p:spPr>
        <p:txBody>
          <a:bodyPr wrap="square" rtlCol="0">
            <a:spAutoFit/>
          </a:bodyPr>
          <a:lstStyle/>
          <a:p>
            <a:pPr>
              <a:lnSpc>
                <a:spcPct val="150000"/>
              </a:lnSpc>
            </a:pPr>
            <a:r>
              <a:rPr lang="en-US" sz="900" dirty="0" smtClean="0">
                <a:solidFill>
                  <a:schemeClr val="bg1"/>
                </a:solidFill>
                <a:latin typeface="Arial" panose="020B0604020202020204" pitchFamily="34" charset="0"/>
                <a:cs typeface="Arial" panose="020B0604020202020204" pitchFamily="34" charset="0"/>
              </a:rPr>
              <a:t>—</a:t>
            </a:r>
            <a:endParaRPr lang="en-US" sz="900" dirty="0">
              <a:solidFill>
                <a:schemeClr val="bg1"/>
              </a:solidFill>
              <a:latin typeface="Arial" panose="020B0604020202020204" pitchFamily="34" charset="0"/>
              <a:cs typeface="Arial" panose="020B0604020202020204" pitchFamily="34" charset="0"/>
            </a:endParaRPr>
          </a:p>
        </p:txBody>
      </p:sp>
      <p:sp>
        <p:nvSpPr>
          <p:cNvPr id="8" name="Text Placeholder 7"/>
          <p:cNvSpPr>
            <a:spLocks noGrp="1"/>
          </p:cNvSpPr>
          <p:nvPr>
            <p:ph type="body" sz="quarter" idx="10"/>
          </p:nvPr>
        </p:nvSpPr>
        <p:spPr>
          <a:xfrm>
            <a:off x="606396" y="926964"/>
            <a:ext cx="3905251" cy="293343"/>
          </a:xfrm>
        </p:spPr>
        <p:txBody>
          <a:bodyPr>
            <a:noAutofit/>
          </a:bodyPr>
          <a:lstStyle>
            <a:lvl1pPr marL="0" indent="0">
              <a:buNone/>
              <a:defRPr sz="900">
                <a:solidFill>
                  <a:schemeClr val="bg1"/>
                </a:solidFill>
                <a:latin typeface="Arial" panose="020B0604020202020204" pitchFamily="34" charset="0"/>
                <a:cs typeface="Arial" panose="020B060402020202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pPr lvl="0"/>
            <a:r>
              <a:rPr lang="en-US" smtClean="0"/>
              <a:t>Click to edit Master text styles</a:t>
            </a:r>
          </a:p>
        </p:txBody>
      </p:sp>
      <p:sp>
        <p:nvSpPr>
          <p:cNvPr id="11" name="Text Placeholder 7"/>
          <p:cNvSpPr>
            <a:spLocks noGrp="1"/>
          </p:cNvSpPr>
          <p:nvPr>
            <p:ph type="body" sz="quarter" idx="11" hasCustomPrompt="1"/>
          </p:nvPr>
        </p:nvSpPr>
        <p:spPr>
          <a:xfrm>
            <a:off x="606396" y="491368"/>
            <a:ext cx="3905251" cy="343520"/>
          </a:xfrm>
        </p:spPr>
        <p:txBody>
          <a:bodyPr>
            <a:noAutofit/>
          </a:bodyPr>
          <a:lstStyle>
            <a:lvl1pPr marL="0" indent="0">
              <a:buNone/>
              <a:defRPr sz="900">
                <a:solidFill>
                  <a:schemeClr val="bg1"/>
                </a:solidFill>
                <a:latin typeface="Arial" panose="020B0604020202020204" pitchFamily="34" charset="0"/>
                <a:cs typeface="Arial" panose="020B060402020202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pPr lvl="0"/>
            <a:r>
              <a:rPr lang="en-US" dirty="0" smtClean="0"/>
              <a:t>EDIT MASTER TEXT STYLES</a:t>
            </a:r>
          </a:p>
        </p:txBody>
      </p:sp>
      <p:pic>
        <p:nvPicPr>
          <p:cNvPr id="12" name="Picture 11"/>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0246566" y="2471"/>
            <a:ext cx="1956414" cy="1042805"/>
          </a:xfrm>
          <a:prstGeom prst="rect">
            <a:avLst/>
          </a:prstGeom>
        </p:spPr>
      </p:pic>
      <p:pic>
        <p:nvPicPr>
          <p:cNvPr id="9" name="Picture 8"/>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626035" y="6231919"/>
            <a:ext cx="1758282" cy="248862"/>
          </a:xfrm>
          <a:prstGeom prst="rect">
            <a:avLst/>
          </a:prstGeom>
        </p:spPr>
      </p:pic>
    </p:spTree>
    <p:extLst>
      <p:ext uri="{BB962C8B-B14F-4D97-AF65-F5344CB8AC3E}">
        <p14:creationId xmlns:p14="http://schemas.microsoft.com/office/powerpoint/2010/main" val="3872022721"/>
      </p:ext>
    </p:extLst>
  </p:cSld>
  <p:clrMapOvr>
    <a:masterClrMapping/>
  </p:clrMapOvr>
  <p:timing>
    <p:tnLst>
      <p:par>
        <p:cTn id="1" dur="indefinite" restart="never" nodeType="tmRoot"/>
      </p:par>
    </p:tnLst>
  </p:timing>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1_Title Slide_image">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pic>
        <p:nvPicPr>
          <p:cNvPr id="13" name="Picture 12"/>
          <p:cNvPicPr>
            <a:picLocks noChangeAspect="1"/>
          </p:cNvPicPr>
          <p:nvPr userDrawn="1"/>
        </p:nvPicPr>
        <p:blipFill rotWithShape="1">
          <a:blip r:embed="rId3" cstate="print">
            <a:extLst>
              <a:ext uri="{28A0092B-C50C-407E-A947-70E740481C1C}">
                <a14:useLocalDpi xmlns:a14="http://schemas.microsoft.com/office/drawing/2010/main" val="0"/>
              </a:ext>
            </a:extLst>
          </a:blip>
          <a:srcRect l="42798" t="-6497" b="-1"/>
          <a:stretch/>
        </p:blipFill>
        <p:spPr>
          <a:xfrm>
            <a:off x="2110154" y="6209881"/>
            <a:ext cx="2009880" cy="399262"/>
          </a:xfrm>
          <a:prstGeom prst="rect">
            <a:avLst/>
          </a:prstGeom>
        </p:spPr>
      </p:pic>
      <p:sp>
        <p:nvSpPr>
          <p:cNvPr id="2" name="Title 1"/>
          <p:cNvSpPr>
            <a:spLocks noGrp="1"/>
          </p:cNvSpPr>
          <p:nvPr>
            <p:ph type="ctrTitle"/>
          </p:nvPr>
        </p:nvSpPr>
        <p:spPr>
          <a:xfrm>
            <a:off x="606396" y="2174789"/>
            <a:ext cx="6367848" cy="1895347"/>
          </a:xfrm>
        </p:spPr>
        <p:txBody>
          <a:bodyPr anchor="b">
            <a:normAutofit/>
          </a:bodyPr>
          <a:lstStyle>
            <a:lvl1pPr algn="l">
              <a:defRPr sz="4800">
                <a:solidFill>
                  <a:schemeClr val="bg1"/>
                </a:solidFill>
                <a:latin typeface="Cambria" panose="02040503050406030204" pitchFamily="18" charset="0"/>
              </a:defRPr>
            </a:lvl1pPr>
          </a:lstStyle>
          <a:p>
            <a:r>
              <a:rPr lang="en-US" smtClean="0"/>
              <a:t>Click to edit Master title style</a:t>
            </a:r>
            <a:endParaRPr lang="en-US" dirty="0"/>
          </a:p>
        </p:txBody>
      </p:sp>
      <p:sp>
        <p:nvSpPr>
          <p:cNvPr id="3" name="Subtitle 2"/>
          <p:cNvSpPr>
            <a:spLocks noGrp="1"/>
          </p:cNvSpPr>
          <p:nvPr>
            <p:ph type="subTitle" idx="1" hasCustomPrompt="1"/>
          </p:nvPr>
        </p:nvSpPr>
        <p:spPr>
          <a:xfrm>
            <a:off x="606396" y="4162211"/>
            <a:ext cx="6367848" cy="1655762"/>
          </a:xfrm>
        </p:spPr>
        <p:txBody>
          <a:bodyPr>
            <a:normAutofit/>
          </a:bodyPr>
          <a:lstStyle>
            <a:lvl1pPr marL="0" indent="0" algn="l">
              <a:buNone/>
              <a:defRPr sz="140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10" name="TextBox 9"/>
          <p:cNvSpPr txBox="1"/>
          <p:nvPr userDrawn="1"/>
        </p:nvSpPr>
        <p:spPr>
          <a:xfrm>
            <a:off x="620464" y="624457"/>
            <a:ext cx="3893063" cy="300082"/>
          </a:xfrm>
          <a:prstGeom prst="rect">
            <a:avLst/>
          </a:prstGeom>
          <a:noFill/>
        </p:spPr>
        <p:txBody>
          <a:bodyPr wrap="square" rtlCol="0">
            <a:spAutoFit/>
          </a:bodyPr>
          <a:lstStyle/>
          <a:p>
            <a:pPr>
              <a:lnSpc>
                <a:spcPct val="150000"/>
              </a:lnSpc>
            </a:pPr>
            <a:r>
              <a:rPr lang="en-US" sz="900" dirty="0" smtClean="0">
                <a:solidFill>
                  <a:schemeClr val="bg1"/>
                </a:solidFill>
                <a:latin typeface="Arial" panose="020B0604020202020204" pitchFamily="34" charset="0"/>
                <a:cs typeface="Arial" panose="020B0604020202020204" pitchFamily="34" charset="0"/>
              </a:rPr>
              <a:t>—</a:t>
            </a:r>
            <a:endParaRPr lang="en-US" sz="900" dirty="0">
              <a:solidFill>
                <a:schemeClr val="bg1"/>
              </a:solidFill>
              <a:latin typeface="Arial" panose="020B0604020202020204" pitchFamily="34" charset="0"/>
              <a:cs typeface="Arial" panose="020B0604020202020204" pitchFamily="34" charset="0"/>
            </a:endParaRPr>
          </a:p>
        </p:txBody>
      </p:sp>
      <p:pic>
        <p:nvPicPr>
          <p:cNvPr id="6" name="Picture 5"/>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0246566" y="2471"/>
            <a:ext cx="1956414" cy="1042805"/>
          </a:xfrm>
          <a:prstGeom prst="rect">
            <a:avLst/>
          </a:prstGeom>
        </p:spPr>
      </p:pic>
      <p:sp>
        <p:nvSpPr>
          <p:cNvPr id="8" name="Text Placeholder 7"/>
          <p:cNvSpPr>
            <a:spLocks noGrp="1"/>
          </p:cNvSpPr>
          <p:nvPr>
            <p:ph type="body" sz="quarter" idx="10"/>
          </p:nvPr>
        </p:nvSpPr>
        <p:spPr>
          <a:xfrm>
            <a:off x="606396" y="926964"/>
            <a:ext cx="3905251" cy="293343"/>
          </a:xfrm>
        </p:spPr>
        <p:txBody>
          <a:bodyPr>
            <a:noAutofit/>
          </a:bodyPr>
          <a:lstStyle>
            <a:lvl1pPr marL="0" indent="0">
              <a:buNone/>
              <a:defRPr sz="900">
                <a:solidFill>
                  <a:schemeClr val="bg1"/>
                </a:solidFill>
                <a:latin typeface="Arial" panose="020B0604020202020204" pitchFamily="34" charset="0"/>
                <a:cs typeface="Arial" panose="020B060402020202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pPr lvl="0"/>
            <a:r>
              <a:rPr lang="en-US" smtClean="0"/>
              <a:t>Click to edit Master text styles</a:t>
            </a:r>
          </a:p>
        </p:txBody>
      </p:sp>
      <p:sp>
        <p:nvSpPr>
          <p:cNvPr id="11" name="Text Placeholder 7"/>
          <p:cNvSpPr>
            <a:spLocks noGrp="1"/>
          </p:cNvSpPr>
          <p:nvPr>
            <p:ph type="body" sz="quarter" idx="11" hasCustomPrompt="1"/>
          </p:nvPr>
        </p:nvSpPr>
        <p:spPr>
          <a:xfrm>
            <a:off x="606396" y="491368"/>
            <a:ext cx="3905251" cy="343520"/>
          </a:xfrm>
        </p:spPr>
        <p:txBody>
          <a:bodyPr>
            <a:noAutofit/>
          </a:bodyPr>
          <a:lstStyle>
            <a:lvl1pPr marL="0" indent="0">
              <a:buNone/>
              <a:defRPr sz="900">
                <a:solidFill>
                  <a:schemeClr val="bg1"/>
                </a:solidFill>
                <a:latin typeface="Arial" panose="020B0604020202020204" pitchFamily="34" charset="0"/>
                <a:cs typeface="Arial" panose="020B060402020202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pPr lvl="0"/>
            <a:r>
              <a:rPr lang="en-US" dirty="0" smtClean="0"/>
              <a:t>EDIT MASTER TEXT STYLES</a:t>
            </a:r>
          </a:p>
        </p:txBody>
      </p:sp>
    </p:spTree>
    <p:extLst>
      <p:ext uri="{BB962C8B-B14F-4D97-AF65-F5344CB8AC3E}">
        <p14:creationId xmlns:p14="http://schemas.microsoft.com/office/powerpoint/2010/main" val="2951455158"/>
      </p:ext>
    </p:extLst>
  </p:cSld>
  <p:clrMapOvr>
    <a:masterClrMapping/>
  </p:clrMapOvr>
  <p:timing>
    <p:tnLst>
      <p:par>
        <p:cTn id="1" dur="indefinite" restart="never" nodeType="tmRoot"/>
      </p:par>
    </p:tnLst>
  </p:timing>
  <p:extLst mod="1">
    <p:ext uri="{DCECCB84-F9BA-43D5-87BE-67443E8EF086}">
      <p15:sldGuideLst xmlns:p15="http://schemas.microsoft.com/office/powerpoint/2012/main">
        <p15:guide id="1" pos="384">
          <p15:clr>
            <a:srgbClr val="FBAE40"/>
          </p15:clr>
        </p15:guide>
        <p15:guide id="2" orient="horz" pos="4104">
          <p15:clr>
            <a:srgbClr val="FBAE40"/>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Transition Slide_White">
    <p:spTree>
      <p:nvGrpSpPr>
        <p:cNvPr id="1" name=""/>
        <p:cNvGrpSpPr/>
        <p:nvPr/>
      </p:nvGrpSpPr>
      <p:grpSpPr>
        <a:xfrm>
          <a:off x="0" y="0"/>
          <a:ext cx="0" cy="0"/>
          <a:chOff x="0" y="0"/>
          <a:chExt cx="0" cy="0"/>
        </a:xfrm>
      </p:grpSpPr>
      <p:sp>
        <p:nvSpPr>
          <p:cNvPr id="10" name="Title 1"/>
          <p:cNvSpPr>
            <a:spLocks noGrp="1"/>
          </p:cNvSpPr>
          <p:nvPr>
            <p:ph type="ctrTitle"/>
          </p:nvPr>
        </p:nvSpPr>
        <p:spPr>
          <a:xfrm>
            <a:off x="650981" y="2174789"/>
            <a:ext cx="6367848" cy="1895347"/>
          </a:xfrm>
        </p:spPr>
        <p:txBody>
          <a:bodyPr anchor="b">
            <a:normAutofit/>
          </a:bodyPr>
          <a:lstStyle>
            <a:lvl1pPr algn="l">
              <a:defRPr sz="4000">
                <a:solidFill>
                  <a:schemeClr val="accent1"/>
                </a:solidFill>
                <a:latin typeface="Cambria" panose="02040503050406030204" pitchFamily="18" charset="0"/>
              </a:defRPr>
            </a:lvl1pPr>
          </a:lstStyle>
          <a:p>
            <a:r>
              <a:rPr lang="en-US" smtClean="0"/>
              <a:t>Click to edit Master title style</a:t>
            </a:r>
            <a:endParaRPr lang="en-US" dirty="0"/>
          </a:p>
        </p:txBody>
      </p:sp>
      <p:pic>
        <p:nvPicPr>
          <p:cNvPr id="9" name="Picture 8"/>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246566" y="0"/>
            <a:ext cx="1956414" cy="1047747"/>
          </a:xfrm>
          <a:prstGeom prst="rect">
            <a:avLst/>
          </a:prstGeom>
        </p:spPr>
      </p:pic>
      <p:pic>
        <p:nvPicPr>
          <p:cNvPr id="12" name="Picture 1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11" name="Footer Placeholder 4"/>
          <p:cNvSpPr>
            <a:spLocks noGrp="1"/>
          </p:cNvSpPr>
          <p:nvPr>
            <p:ph type="ftr" sz="quarter" idx="3"/>
          </p:nvPr>
        </p:nvSpPr>
        <p:spPr>
          <a:xfrm>
            <a:off x="2441196" y="6172403"/>
            <a:ext cx="867772" cy="365125"/>
          </a:xfrm>
          <a:prstGeom prst="rect">
            <a:avLst/>
          </a:prstGeom>
        </p:spPr>
        <p:txBody>
          <a:bodyPr anchor="ctr"/>
          <a:lstStyle>
            <a:lvl1pPr algn="r">
              <a:defRPr sz="800">
                <a:solidFill>
                  <a:schemeClr val="bg1">
                    <a:lumMod val="50000"/>
                  </a:schemeClr>
                </a:solidFill>
                <a:latin typeface="Arial" panose="020B0604020202020204" pitchFamily="34" charset="0"/>
                <a:cs typeface="Arial" panose="020B0604020202020204" pitchFamily="34" charset="0"/>
              </a:defRPr>
            </a:lvl1pPr>
          </a:lstStyle>
          <a:p>
            <a:r>
              <a:rPr lang="en-US" dirty="0" smtClean="0"/>
              <a:t>37-79940-11</a:t>
            </a:r>
            <a:endParaRPr lang="en-US" dirty="0"/>
          </a:p>
        </p:txBody>
      </p:sp>
      <p:sp>
        <p:nvSpPr>
          <p:cNvPr id="15" name="Date Placeholder 6"/>
          <p:cNvSpPr>
            <a:spLocks noGrp="1"/>
          </p:cNvSpPr>
          <p:nvPr>
            <p:ph type="dt" sz="half" idx="2"/>
          </p:nvPr>
        </p:nvSpPr>
        <p:spPr>
          <a:xfrm>
            <a:off x="3491385" y="6172404"/>
            <a:ext cx="728168" cy="365125"/>
          </a:xfrm>
          <a:prstGeom prst="rect">
            <a:avLst/>
          </a:prstGeom>
        </p:spPr>
        <p:txBody>
          <a:bodyPr vert="horz" lIns="91440" tIns="45720" rIns="91440" bIns="45720" rtlCol="0" anchor="ctr"/>
          <a:lstStyle>
            <a:lvl1pPr algn="ctr">
              <a:defRPr sz="800">
                <a:solidFill>
                  <a:schemeClr val="bg1">
                    <a:lumMod val="50000"/>
                  </a:schemeClr>
                </a:solidFill>
              </a:defRPr>
            </a:lvl1pPr>
          </a:lstStyle>
          <a:p>
            <a:r>
              <a:rPr lang="en-US" dirty="0" smtClean="0"/>
              <a:t>2020/02/13</a:t>
            </a:r>
            <a:endParaRPr lang="en-US" dirty="0"/>
          </a:p>
        </p:txBody>
      </p:sp>
      <p:sp>
        <p:nvSpPr>
          <p:cNvPr id="16" name="Slide Number Placeholder 17"/>
          <p:cNvSpPr>
            <a:spLocks noGrp="1"/>
          </p:cNvSpPr>
          <p:nvPr>
            <p:ph type="sldNum" sz="quarter" idx="4"/>
          </p:nvPr>
        </p:nvSpPr>
        <p:spPr>
          <a:xfrm>
            <a:off x="4373679" y="6172404"/>
            <a:ext cx="564767" cy="365125"/>
          </a:xfrm>
          <a:prstGeom prst="rect">
            <a:avLst/>
          </a:prstGeom>
        </p:spPr>
        <p:txBody>
          <a:bodyPr vert="horz" lIns="91440" tIns="45720" rIns="91440" bIns="45720" rtlCol="0" anchor="ctr"/>
          <a:lstStyle>
            <a:lvl1pPr algn="l">
              <a:defRPr sz="800">
                <a:solidFill>
                  <a:schemeClr val="bg1">
                    <a:lumMod val="50000"/>
                  </a:schemeClr>
                </a:solidFill>
              </a:defRPr>
            </a:lvl1pPr>
          </a:lstStyle>
          <a:p>
            <a:fld id="{DFF2723C-031C-433E-81DC-635AF124FD5B}" type="slidenum">
              <a:rPr lang="en-US" smtClean="0"/>
              <a:pPr/>
              <a:t>‹#›</a:t>
            </a:fld>
            <a:endParaRPr lang="en-US" dirty="0"/>
          </a:p>
        </p:txBody>
      </p:sp>
      <p:sp>
        <p:nvSpPr>
          <p:cNvPr id="17" name="Date Placeholder 6"/>
          <p:cNvSpPr txBox="1">
            <a:spLocks/>
          </p:cNvSpPr>
          <p:nvPr userDrawn="1"/>
        </p:nvSpPr>
        <p:spPr>
          <a:xfrm>
            <a:off x="3334135"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
        <p:nvSpPr>
          <p:cNvPr id="21" name="Date Placeholder 6"/>
          <p:cNvSpPr txBox="1">
            <a:spLocks/>
          </p:cNvSpPr>
          <p:nvPr userDrawn="1"/>
        </p:nvSpPr>
        <p:spPr>
          <a:xfrm>
            <a:off x="4208040"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Tree>
    <p:extLst>
      <p:ext uri="{BB962C8B-B14F-4D97-AF65-F5344CB8AC3E}">
        <p14:creationId xmlns:p14="http://schemas.microsoft.com/office/powerpoint/2010/main" val="1710976711"/>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Transition Slide_Blu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06396" y="2174789"/>
            <a:ext cx="6367848" cy="1895347"/>
          </a:xfrm>
        </p:spPr>
        <p:txBody>
          <a:bodyPr anchor="b">
            <a:normAutofit/>
          </a:bodyPr>
          <a:lstStyle>
            <a:lvl1pPr algn="l">
              <a:defRPr sz="4000">
                <a:solidFill>
                  <a:schemeClr val="bg1"/>
                </a:solidFill>
                <a:latin typeface="Cambria" panose="02040503050406030204" pitchFamily="18" charset="0"/>
              </a:defRPr>
            </a:lvl1pPr>
          </a:lstStyle>
          <a:p>
            <a:r>
              <a:rPr lang="en-US" smtClean="0"/>
              <a:t>Click to edit Master title style</a:t>
            </a:r>
            <a:endParaRPr lang="en-US" dirty="0"/>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2"/>
          </a:xfrm>
          <a:prstGeom prst="rect">
            <a:avLst/>
          </a:prstGeom>
        </p:spPr>
      </p:pic>
      <p:sp>
        <p:nvSpPr>
          <p:cNvPr id="14" name="Footer Placeholder 4"/>
          <p:cNvSpPr>
            <a:spLocks noGrp="1"/>
          </p:cNvSpPr>
          <p:nvPr>
            <p:ph type="ftr" sz="quarter" idx="3"/>
          </p:nvPr>
        </p:nvSpPr>
        <p:spPr>
          <a:xfrm>
            <a:off x="2441196" y="6172403"/>
            <a:ext cx="867772" cy="365125"/>
          </a:xfrm>
          <a:prstGeom prst="rect">
            <a:avLst/>
          </a:prstGeom>
        </p:spPr>
        <p:txBody>
          <a:bodyPr anchor="ctr"/>
          <a:lstStyle>
            <a:lvl1pPr algn="r">
              <a:defRPr sz="800">
                <a:solidFill>
                  <a:schemeClr val="bg1"/>
                </a:solidFill>
                <a:latin typeface="Arial" panose="020B0604020202020204" pitchFamily="34" charset="0"/>
                <a:cs typeface="Arial" panose="020B0604020202020204" pitchFamily="34" charset="0"/>
              </a:defRPr>
            </a:lvl1pPr>
          </a:lstStyle>
          <a:p>
            <a:r>
              <a:rPr lang="en-US" dirty="0" smtClean="0"/>
              <a:t>37-79940-11</a:t>
            </a:r>
            <a:endParaRPr lang="en-US" dirty="0"/>
          </a:p>
        </p:txBody>
      </p:sp>
      <p:sp>
        <p:nvSpPr>
          <p:cNvPr id="15" name="Date Placeholder 6"/>
          <p:cNvSpPr>
            <a:spLocks noGrp="1"/>
          </p:cNvSpPr>
          <p:nvPr>
            <p:ph type="dt" sz="half" idx="2"/>
          </p:nvPr>
        </p:nvSpPr>
        <p:spPr>
          <a:xfrm>
            <a:off x="3491385" y="6172404"/>
            <a:ext cx="728168" cy="365125"/>
          </a:xfrm>
          <a:prstGeom prst="rect">
            <a:avLst/>
          </a:prstGeom>
        </p:spPr>
        <p:txBody>
          <a:bodyPr vert="horz" lIns="91440" tIns="45720" rIns="91440" bIns="45720" rtlCol="0" anchor="ctr"/>
          <a:lstStyle>
            <a:lvl1pPr algn="ctr">
              <a:defRPr sz="800">
                <a:solidFill>
                  <a:schemeClr val="bg1"/>
                </a:solidFill>
              </a:defRPr>
            </a:lvl1pPr>
          </a:lstStyle>
          <a:p>
            <a:r>
              <a:rPr lang="en-US" dirty="0" smtClean="0"/>
              <a:t>2020/02/13</a:t>
            </a:r>
            <a:endParaRPr lang="en-US" dirty="0"/>
          </a:p>
        </p:txBody>
      </p:sp>
      <p:sp>
        <p:nvSpPr>
          <p:cNvPr id="16" name="Slide Number Placeholder 17"/>
          <p:cNvSpPr>
            <a:spLocks noGrp="1"/>
          </p:cNvSpPr>
          <p:nvPr>
            <p:ph type="sldNum" sz="quarter" idx="4"/>
          </p:nvPr>
        </p:nvSpPr>
        <p:spPr>
          <a:xfrm>
            <a:off x="4373679" y="6172404"/>
            <a:ext cx="564767" cy="365125"/>
          </a:xfrm>
          <a:prstGeom prst="rect">
            <a:avLst/>
          </a:prstGeom>
        </p:spPr>
        <p:txBody>
          <a:bodyPr vert="horz" lIns="91440" tIns="45720" rIns="91440" bIns="45720" rtlCol="0" anchor="ctr"/>
          <a:lstStyle>
            <a:lvl1pPr algn="l">
              <a:defRPr sz="800">
                <a:solidFill>
                  <a:schemeClr val="bg1"/>
                </a:solidFill>
              </a:defRPr>
            </a:lvl1pPr>
          </a:lstStyle>
          <a:p>
            <a:fld id="{DFF2723C-031C-433E-81DC-635AF124FD5B}" type="slidenum">
              <a:rPr lang="en-US" smtClean="0"/>
              <a:pPr/>
              <a:t>‹#›</a:t>
            </a:fld>
            <a:endParaRPr lang="en-US" dirty="0"/>
          </a:p>
        </p:txBody>
      </p:sp>
      <p:sp>
        <p:nvSpPr>
          <p:cNvPr id="17" name="Date Placeholder 6"/>
          <p:cNvSpPr txBox="1">
            <a:spLocks/>
          </p:cNvSpPr>
          <p:nvPr userDrawn="1"/>
        </p:nvSpPr>
        <p:spPr>
          <a:xfrm>
            <a:off x="3334135"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solidFill>
              </a:rPr>
              <a:t>|</a:t>
            </a:r>
            <a:endParaRPr lang="en-US" dirty="0">
              <a:solidFill>
                <a:schemeClr val="bg1"/>
              </a:solidFill>
            </a:endParaRPr>
          </a:p>
        </p:txBody>
      </p:sp>
      <p:sp>
        <p:nvSpPr>
          <p:cNvPr id="18" name="Date Placeholder 6"/>
          <p:cNvSpPr txBox="1">
            <a:spLocks/>
          </p:cNvSpPr>
          <p:nvPr userDrawn="1"/>
        </p:nvSpPr>
        <p:spPr>
          <a:xfrm>
            <a:off x="4208040"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solidFill>
              </a:rPr>
              <a:t>|</a:t>
            </a:r>
            <a:endParaRPr lang="en-US" dirty="0">
              <a:solidFill>
                <a:schemeClr val="bg1"/>
              </a:solidFill>
            </a:endParaRPr>
          </a:p>
        </p:txBody>
      </p:sp>
      <p:pic>
        <p:nvPicPr>
          <p:cNvPr id="10" name="Picture 9"/>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0246566" y="2471"/>
            <a:ext cx="1956414" cy="1042805"/>
          </a:xfrm>
          <a:prstGeom prst="rect">
            <a:avLst/>
          </a:prstGeom>
        </p:spPr>
      </p:pic>
    </p:spTree>
    <p:extLst>
      <p:ext uri="{BB962C8B-B14F-4D97-AF65-F5344CB8AC3E}">
        <p14:creationId xmlns:p14="http://schemas.microsoft.com/office/powerpoint/2010/main" val="2256686899"/>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Title _ w Image">
    <p:bg>
      <p:bgPr>
        <a:solidFill>
          <a:schemeClr val="tx1"/>
        </a:solidFill>
        <a:effectLst/>
      </p:bgPr>
    </p:bg>
    <p:spTree>
      <p:nvGrpSpPr>
        <p:cNvPr id="1" name=""/>
        <p:cNvGrpSpPr/>
        <p:nvPr/>
      </p:nvGrpSpPr>
      <p:grpSpPr>
        <a:xfrm>
          <a:off x="0" y="0"/>
          <a:ext cx="0" cy="0"/>
          <a:chOff x="0" y="0"/>
          <a:chExt cx="0" cy="0"/>
        </a:xfrm>
      </p:grpSpPr>
      <p:sp>
        <p:nvSpPr>
          <p:cNvPr id="6" name="Picture Placeholder 5"/>
          <p:cNvSpPr>
            <a:spLocks noGrp="1"/>
          </p:cNvSpPr>
          <p:nvPr>
            <p:ph type="pic" sz="quarter" idx="12" hasCustomPrompt="1"/>
          </p:nvPr>
        </p:nvSpPr>
        <p:spPr>
          <a:xfrm>
            <a:off x="0" y="1"/>
            <a:ext cx="12192000" cy="4116265"/>
          </a:xfrm>
        </p:spPr>
        <p:txBody>
          <a:bodyPr/>
          <a:lstStyle>
            <a:lvl1pPr marL="0" indent="0">
              <a:buNone/>
              <a:defRPr baseline="0">
                <a:solidFill>
                  <a:schemeClr val="bg1"/>
                </a:solidFill>
              </a:defRPr>
            </a:lvl1pPr>
          </a:lstStyle>
          <a:p>
            <a:r>
              <a:rPr lang="en-US" dirty="0" smtClean="0"/>
              <a:t>Insert Picture Here</a:t>
            </a:r>
            <a:endParaRPr lang="en-US" dirty="0"/>
          </a:p>
        </p:txBody>
      </p:sp>
      <p:sp>
        <p:nvSpPr>
          <p:cNvPr id="2" name="Title 1"/>
          <p:cNvSpPr>
            <a:spLocks noGrp="1"/>
          </p:cNvSpPr>
          <p:nvPr>
            <p:ph type="title"/>
          </p:nvPr>
        </p:nvSpPr>
        <p:spPr>
          <a:xfrm>
            <a:off x="626035" y="4482245"/>
            <a:ext cx="10928933" cy="1325563"/>
          </a:xfrm>
        </p:spPr>
        <p:txBody>
          <a:bodyPr>
            <a:normAutofit/>
          </a:bodyPr>
          <a:lstStyle>
            <a:lvl1pPr>
              <a:defRPr sz="3600">
                <a:solidFill>
                  <a:schemeClr val="bg2"/>
                </a:solidFill>
              </a:defRPr>
            </a:lvl1pPr>
          </a:lstStyle>
          <a:p>
            <a:r>
              <a:rPr lang="en-US" smtClean="0"/>
              <a:t>Click to edit Master title style</a:t>
            </a:r>
            <a:endParaRPr lang="en-US" dirty="0"/>
          </a:p>
        </p:txBody>
      </p:sp>
      <p:pic>
        <p:nvPicPr>
          <p:cNvPr id="5" name="Picture 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2"/>
          </a:xfrm>
          <a:prstGeom prst="rect">
            <a:avLst/>
          </a:prstGeom>
        </p:spPr>
      </p:pic>
    </p:spTree>
    <p:extLst>
      <p:ext uri="{BB962C8B-B14F-4D97-AF65-F5344CB8AC3E}">
        <p14:creationId xmlns:p14="http://schemas.microsoft.com/office/powerpoint/2010/main" val="87686074"/>
      </p:ext>
    </p:extLst>
  </p:cSld>
  <p:clrMapOvr>
    <a:masterClrMapping/>
  </p:clrMapOvr>
  <p:extLst mod="1">
    <p:ext uri="{DCECCB84-F9BA-43D5-87BE-67443E8EF086}">
      <p15:sldGuideLst xmlns:p15="http://schemas.microsoft.com/office/powerpoint/2012/main">
        <p15:guide id="1" orient="horz" pos="4080">
          <p15:clr>
            <a:srgbClr val="FBAE40"/>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Title and Content_blu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26035" y="365127"/>
            <a:ext cx="10928933" cy="1325563"/>
          </a:xfrm>
        </p:spPr>
        <p:txBody>
          <a:bodyPr>
            <a:normAutofit/>
          </a:bodyPr>
          <a:lstStyle>
            <a:lvl1pPr>
              <a:defRPr sz="3600">
                <a:solidFill>
                  <a:schemeClr val="bg2"/>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626035" y="1825625"/>
            <a:ext cx="10928933" cy="4230791"/>
          </a:xfrm>
        </p:spPr>
        <p:txBody>
          <a:bodyPr>
            <a:normAutofit/>
          </a:bodyPr>
          <a:lstStyle>
            <a:lvl1pPr>
              <a:defRPr sz="2000">
                <a:solidFill>
                  <a:schemeClr val="bg2"/>
                </a:solidFill>
              </a:defRPr>
            </a:lvl1pPr>
            <a:lvl2pPr>
              <a:defRPr sz="1800">
                <a:solidFill>
                  <a:schemeClr val="bg2"/>
                </a:solidFill>
              </a:defRPr>
            </a:lvl2pPr>
            <a:lvl3pPr>
              <a:defRPr sz="1600">
                <a:solidFill>
                  <a:schemeClr val="bg2"/>
                </a:solidFill>
              </a:defRPr>
            </a:lvl3pPr>
            <a:lvl4pPr>
              <a:defRPr sz="1400">
                <a:solidFill>
                  <a:schemeClr val="bg2"/>
                </a:solidFill>
              </a:defRPr>
            </a:lvl4pPr>
            <a:lvl5pPr>
              <a:defRPr sz="1400">
                <a:solidFill>
                  <a:schemeClr val="bg2"/>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0" name="Footer Placeholder 4"/>
          <p:cNvSpPr>
            <a:spLocks noGrp="1"/>
          </p:cNvSpPr>
          <p:nvPr>
            <p:ph type="ftr" sz="quarter" idx="3"/>
          </p:nvPr>
        </p:nvSpPr>
        <p:spPr>
          <a:xfrm>
            <a:off x="4312846" y="6258128"/>
            <a:ext cx="871848" cy="365125"/>
          </a:xfrm>
          <a:prstGeom prst="rect">
            <a:avLst/>
          </a:prstGeom>
        </p:spPr>
        <p:txBody>
          <a:bodyPr anchor="ctr"/>
          <a:lstStyle>
            <a:lvl1pPr algn="l">
              <a:defRPr sz="800">
                <a:solidFill>
                  <a:schemeClr val="bg1"/>
                </a:solidFill>
                <a:latin typeface="Arial" panose="020B0604020202020204" pitchFamily="34" charset="0"/>
                <a:cs typeface="Arial" panose="020B0604020202020204" pitchFamily="34" charset="0"/>
              </a:defRPr>
            </a:lvl1pPr>
          </a:lstStyle>
          <a:p>
            <a:r>
              <a:rPr lang="en-US" dirty="0" smtClean="0"/>
              <a:t>37-79940-11</a:t>
            </a:r>
            <a:endParaRPr lang="en-US" dirty="0"/>
          </a:p>
        </p:txBody>
      </p:sp>
      <p:sp>
        <p:nvSpPr>
          <p:cNvPr id="11" name="Date Placeholder 6"/>
          <p:cNvSpPr>
            <a:spLocks noGrp="1"/>
          </p:cNvSpPr>
          <p:nvPr>
            <p:ph type="dt" sz="half" idx="2"/>
          </p:nvPr>
        </p:nvSpPr>
        <p:spPr>
          <a:xfrm>
            <a:off x="5341944" y="6258129"/>
            <a:ext cx="599209" cy="365125"/>
          </a:xfrm>
          <a:prstGeom prst="rect">
            <a:avLst/>
          </a:prstGeom>
        </p:spPr>
        <p:txBody>
          <a:bodyPr vert="horz" lIns="91440" tIns="45720" rIns="91440" bIns="45720" rtlCol="0" anchor="ctr"/>
          <a:lstStyle>
            <a:lvl1pPr algn="l">
              <a:defRPr sz="800">
                <a:solidFill>
                  <a:schemeClr val="bg1"/>
                </a:solidFill>
              </a:defRPr>
            </a:lvl1pPr>
          </a:lstStyle>
          <a:p>
            <a:r>
              <a:rPr lang="en-US" dirty="0" smtClean="0"/>
              <a:t>2020/02/13</a:t>
            </a:r>
            <a:endParaRPr lang="en-US" dirty="0"/>
          </a:p>
        </p:txBody>
      </p:sp>
      <p:sp>
        <p:nvSpPr>
          <p:cNvPr id="15" name="Slide Number Placeholder 17"/>
          <p:cNvSpPr>
            <a:spLocks noGrp="1"/>
          </p:cNvSpPr>
          <p:nvPr>
            <p:ph type="sldNum" sz="quarter" idx="4"/>
          </p:nvPr>
        </p:nvSpPr>
        <p:spPr>
          <a:xfrm>
            <a:off x="6098403" y="6258129"/>
            <a:ext cx="564767" cy="365125"/>
          </a:xfrm>
          <a:prstGeom prst="rect">
            <a:avLst/>
          </a:prstGeom>
        </p:spPr>
        <p:txBody>
          <a:bodyPr vert="horz" lIns="91440" tIns="45720" rIns="91440" bIns="45720" rtlCol="0" anchor="ctr"/>
          <a:lstStyle>
            <a:lvl1pPr algn="l">
              <a:defRPr sz="800">
                <a:solidFill>
                  <a:schemeClr val="bg1"/>
                </a:solidFill>
              </a:defRPr>
            </a:lvl1pPr>
          </a:lstStyle>
          <a:p>
            <a:fld id="{DFF2723C-031C-433E-81DC-635AF124FD5B}" type="slidenum">
              <a:rPr lang="en-US" smtClean="0"/>
              <a:pPr/>
              <a:t>‹#›</a:t>
            </a:fld>
            <a:endParaRPr lang="en-US" dirty="0"/>
          </a:p>
        </p:txBody>
      </p:sp>
      <p:sp>
        <p:nvSpPr>
          <p:cNvPr id="16" name="Date Placeholder 6"/>
          <p:cNvSpPr txBox="1">
            <a:spLocks/>
          </p:cNvSpPr>
          <p:nvPr userDrawn="1"/>
        </p:nvSpPr>
        <p:spPr>
          <a:xfrm>
            <a:off x="5184694" y="6258127"/>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solidFill>
              </a:rPr>
              <a:t>|</a:t>
            </a:r>
            <a:endParaRPr lang="en-US" dirty="0">
              <a:solidFill>
                <a:schemeClr val="bg1"/>
              </a:solidFill>
            </a:endParaRPr>
          </a:p>
        </p:txBody>
      </p:sp>
      <p:sp>
        <p:nvSpPr>
          <p:cNvPr id="17" name="Date Placeholder 6"/>
          <p:cNvSpPr txBox="1">
            <a:spLocks/>
          </p:cNvSpPr>
          <p:nvPr userDrawn="1"/>
        </p:nvSpPr>
        <p:spPr>
          <a:xfrm>
            <a:off x="5941153" y="6258126"/>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solidFill>
              </a:rPr>
              <a:t>|</a:t>
            </a:r>
            <a:endParaRPr lang="en-US" dirty="0">
              <a:solidFill>
                <a:schemeClr val="bg1"/>
              </a:solidFill>
            </a:endParaRP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2"/>
          </a:xfrm>
          <a:prstGeom prst="rect">
            <a:avLst/>
          </a:prstGeom>
        </p:spPr>
      </p:pic>
    </p:spTree>
    <p:extLst>
      <p:ext uri="{BB962C8B-B14F-4D97-AF65-F5344CB8AC3E}">
        <p14:creationId xmlns:p14="http://schemas.microsoft.com/office/powerpoint/2010/main" val="1897466271"/>
      </p:ext>
    </p:extLst>
  </p:cSld>
  <p:clrMapOvr>
    <a:masterClrMapping/>
  </p:clrMapOvr>
  <p:extLst mod="1">
    <p:ext uri="{DCECCB84-F9BA-43D5-87BE-67443E8EF086}">
      <p15:sldGuideLst xmlns:p15="http://schemas.microsoft.com/office/powerpoint/2012/main">
        <p15:guide id="1" orient="horz" pos="4080">
          <p15:clr>
            <a:srgbClr val="FBAE40"/>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Title and Content_white">
    <p:spTree>
      <p:nvGrpSpPr>
        <p:cNvPr id="1" name=""/>
        <p:cNvGrpSpPr/>
        <p:nvPr/>
      </p:nvGrpSpPr>
      <p:grpSpPr>
        <a:xfrm>
          <a:off x="0" y="0"/>
          <a:ext cx="0" cy="0"/>
          <a:chOff x="0" y="0"/>
          <a:chExt cx="0" cy="0"/>
        </a:xfrm>
      </p:grpSpPr>
      <p:sp>
        <p:nvSpPr>
          <p:cNvPr id="3" name="Content Placeholder 2"/>
          <p:cNvSpPr>
            <a:spLocks noGrp="1"/>
          </p:cNvSpPr>
          <p:nvPr>
            <p:ph idx="1"/>
          </p:nvPr>
        </p:nvSpPr>
        <p:spPr>
          <a:xfrm>
            <a:off x="626035" y="1490353"/>
            <a:ext cx="10727765" cy="4607626"/>
          </a:xfrm>
        </p:spPr>
        <p:txBody>
          <a:bodyPr>
            <a:normAutofit/>
          </a:bodyPr>
          <a:lstStyle>
            <a:lvl1pPr>
              <a:defRPr sz="2000"/>
            </a:lvl1pPr>
            <a:lvl2pPr>
              <a:defRPr sz="1800"/>
            </a:lvl2pPr>
            <a:lvl3pPr>
              <a:defRPr sz="1600"/>
            </a:lvl3pPr>
            <a:lvl4pPr>
              <a:defRPr sz="1400"/>
            </a:lvl4pPr>
            <a:lvl5pPr>
              <a:defRPr sz="14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pic>
        <p:nvPicPr>
          <p:cNvPr id="14" name="Picture 1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21" name="Title Placeholder 1"/>
          <p:cNvSpPr>
            <a:spLocks noGrp="1"/>
          </p:cNvSpPr>
          <p:nvPr>
            <p:ph type="title"/>
          </p:nvPr>
        </p:nvSpPr>
        <p:spPr>
          <a:xfrm>
            <a:off x="626035" y="365128"/>
            <a:ext cx="10727765" cy="947096"/>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12" name="Footer Placeholder 4"/>
          <p:cNvSpPr>
            <a:spLocks noGrp="1"/>
          </p:cNvSpPr>
          <p:nvPr>
            <p:ph type="ftr" sz="quarter" idx="3"/>
          </p:nvPr>
        </p:nvSpPr>
        <p:spPr>
          <a:xfrm>
            <a:off x="2441196" y="6172403"/>
            <a:ext cx="867772" cy="365125"/>
          </a:xfrm>
          <a:prstGeom prst="rect">
            <a:avLst/>
          </a:prstGeom>
        </p:spPr>
        <p:txBody>
          <a:bodyPr anchor="ctr"/>
          <a:lstStyle>
            <a:lvl1pPr algn="r">
              <a:defRPr sz="800">
                <a:solidFill>
                  <a:schemeClr val="bg1">
                    <a:lumMod val="50000"/>
                  </a:schemeClr>
                </a:solidFill>
                <a:latin typeface="Arial" panose="020B0604020202020204" pitchFamily="34" charset="0"/>
                <a:cs typeface="Arial" panose="020B0604020202020204" pitchFamily="34" charset="0"/>
              </a:defRPr>
            </a:lvl1pPr>
          </a:lstStyle>
          <a:p>
            <a:r>
              <a:rPr lang="en-US" dirty="0" smtClean="0"/>
              <a:t>37-79940-11</a:t>
            </a:r>
            <a:endParaRPr lang="en-US" dirty="0"/>
          </a:p>
        </p:txBody>
      </p:sp>
      <p:sp>
        <p:nvSpPr>
          <p:cNvPr id="13" name="Date Placeholder 6"/>
          <p:cNvSpPr>
            <a:spLocks noGrp="1"/>
          </p:cNvSpPr>
          <p:nvPr>
            <p:ph type="dt" sz="half" idx="2"/>
          </p:nvPr>
        </p:nvSpPr>
        <p:spPr>
          <a:xfrm>
            <a:off x="3491385" y="6172404"/>
            <a:ext cx="728168" cy="365125"/>
          </a:xfrm>
          <a:prstGeom prst="rect">
            <a:avLst/>
          </a:prstGeom>
        </p:spPr>
        <p:txBody>
          <a:bodyPr vert="horz" lIns="91440" tIns="45720" rIns="91440" bIns="45720" rtlCol="0" anchor="ctr"/>
          <a:lstStyle>
            <a:lvl1pPr algn="ctr">
              <a:defRPr sz="800">
                <a:solidFill>
                  <a:schemeClr val="bg1">
                    <a:lumMod val="50000"/>
                  </a:schemeClr>
                </a:solidFill>
              </a:defRPr>
            </a:lvl1pPr>
          </a:lstStyle>
          <a:p>
            <a:r>
              <a:rPr lang="en-US" dirty="0" smtClean="0"/>
              <a:t>2020/02/13</a:t>
            </a:r>
            <a:endParaRPr lang="en-US" dirty="0"/>
          </a:p>
        </p:txBody>
      </p:sp>
      <p:sp>
        <p:nvSpPr>
          <p:cNvPr id="17" name="Slide Number Placeholder 17"/>
          <p:cNvSpPr>
            <a:spLocks noGrp="1"/>
          </p:cNvSpPr>
          <p:nvPr>
            <p:ph type="sldNum" sz="quarter" idx="4"/>
          </p:nvPr>
        </p:nvSpPr>
        <p:spPr>
          <a:xfrm>
            <a:off x="4373679" y="6172404"/>
            <a:ext cx="564767" cy="365125"/>
          </a:xfrm>
          <a:prstGeom prst="rect">
            <a:avLst/>
          </a:prstGeom>
        </p:spPr>
        <p:txBody>
          <a:bodyPr vert="horz" lIns="91440" tIns="45720" rIns="91440" bIns="45720" rtlCol="0" anchor="ctr"/>
          <a:lstStyle>
            <a:lvl1pPr algn="l">
              <a:defRPr sz="800">
                <a:solidFill>
                  <a:schemeClr val="bg1">
                    <a:lumMod val="50000"/>
                  </a:schemeClr>
                </a:solidFill>
              </a:defRPr>
            </a:lvl1pPr>
          </a:lstStyle>
          <a:p>
            <a:fld id="{DFF2723C-031C-433E-81DC-635AF124FD5B}" type="slidenum">
              <a:rPr lang="en-US" smtClean="0"/>
              <a:pPr/>
              <a:t>‹#›</a:t>
            </a:fld>
            <a:endParaRPr lang="en-US" dirty="0"/>
          </a:p>
        </p:txBody>
      </p:sp>
      <p:sp>
        <p:nvSpPr>
          <p:cNvPr id="18" name="Date Placeholder 6"/>
          <p:cNvSpPr txBox="1">
            <a:spLocks/>
          </p:cNvSpPr>
          <p:nvPr userDrawn="1"/>
        </p:nvSpPr>
        <p:spPr>
          <a:xfrm>
            <a:off x="3334135"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
        <p:nvSpPr>
          <p:cNvPr id="20" name="Date Placeholder 6"/>
          <p:cNvSpPr txBox="1">
            <a:spLocks/>
          </p:cNvSpPr>
          <p:nvPr userDrawn="1"/>
        </p:nvSpPr>
        <p:spPr>
          <a:xfrm>
            <a:off x="4208040"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Tree>
    <p:extLst>
      <p:ext uri="{BB962C8B-B14F-4D97-AF65-F5344CB8AC3E}">
        <p14:creationId xmlns:p14="http://schemas.microsoft.com/office/powerpoint/2010/main" val="3216859076"/>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Title and Content_white_with Subhead">
    <p:spTree>
      <p:nvGrpSpPr>
        <p:cNvPr id="1" name=""/>
        <p:cNvGrpSpPr/>
        <p:nvPr/>
      </p:nvGrpSpPr>
      <p:grpSpPr>
        <a:xfrm>
          <a:off x="0" y="0"/>
          <a:ext cx="0" cy="0"/>
          <a:chOff x="0" y="0"/>
          <a:chExt cx="0" cy="0"/>
        </a:xfrm>
      </p:grpSpPr>
      <p:sp>
        <p:nvSpPr>
          <p:cNvPr id="2" name="Title 1"/>
          <p:cNvSpPr>
            <a:spLocks noGrp="1"/>
          </p:cNvSpPr>
          <p:nvPr>
            <p:ph type="title"/>
          </p:nvPr>
        </p:nvSpPr>
        <p:spPr>
          <a:xfrm>
            <a:off x="626035" y="834889"/>
            <a:ext cx="10727765" cy="855802"/>
          </a:xfrm>
        </p:spPr>
        <p:txBody>
          <a:bodyPr>
            <a:normAutofit/>
          </a:bodyPr>
          <a:lstStyle>
            <a:lvl1pPr>
              <a:defRPr sz="3200">
                <a:solidFill>
                  <a:schemeClr val="tx1"/>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626035" y="1825625"/>
            <a:ext cx="10727765" cy="4272354"/>
          </a:xfrm>
        </p:spPr>
        <p:txBody>
          <a:bodyPr>
            <a:normAutofit/>
          </a:bodyPr>
          <a:lstStyle>
            <a:lvl1pPr>
              <a:defRPr sz="2000" b="1"/>
            </a:lvl1pPr>
            <a:lvl2pPr>
              <a:defRPr sz="1800"/>
            </a:lvl2pPr>
            <a:lvl3pPr>
              <a:defRPr sz="1600"/>
            </a:lvl3pPr>
            <a:lvl4pPr>
              <a:defRPr sz="1400"/>
            </a:lvl4pPr>
            <a:lvl5pPr>
              <a:defRPr sz="14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7" name="TextBox 16"/>
          <p:cNvSpPr txBox="1"/>
          <p:nvPr userDrawn="1"/>
        </p:nvSpPr>
        <p:spPr>
          <a:xfrm>
            <a:off x="626035" y="236881"/>
            <a:ext cx="3918009" cy="300082"/>
          </a:xfrm>
          <a:prstGeom prst="rect">
            <a:avLst/>
          </a:prstGeom>
          <a:noFill/>
        </p:spPr>
        <p:txBody>
          <a:bodyPr wrap="square" rtlCol="0">
            <a:spAutoFit/>
          </a:bodyPr>
          <a:lstStyle/>
          <a:p>
            <a:pPr>
              <a:lnSpc>
                <a:spcPct val="150000"/>
              </a:lnSpc>
            </a:pPr>
            <a:r>
              <a:rPr lang="en-US" sz="900" dirty="0" smtClean="0">
                <a:solidFill>
                  <a:schemeClr val="tx1"/>
                </a:solidFill>
                <a:latin typeface="Arial" panose="020B0604020202020204" pitchFamily="34" charset="0"/>
                <a:cs typeface="Arial" panose="020B0604020202020204" pitchFamily="34" charset="0"/>
              </a:rPr>
              <a:t>—</a:t>
            </a:r>
            <a:endParaRPr lang="en-US" sz="900" dirty="0">
              <a:solidFill>
                <a:schemeClr val="tx1"/>
              </a:solidFill>
              <a:latin typeface="Arial" panose="020B0604020202020204" pitchFamily="34" charset="0"/>
              <a:cs typeface="Arial" panose="020B0604020202020204" pitchFamily="34" charset="0"/>
            </a:endParaRPr>
          </a:p>
        </p:txBody>
      </p:sp>
      <p:sp>
        <p:nvSpPr>
          <p:cNvPr id="23" name="Footer Placeholder 4"/>
          <p:cNvSpPr>
            <a:spLocks noGrp="1"/>
          </p:cNvSpPr>
          <p:nvPr>
            <p:ph type="ftr" sz="quarter" idx="3"/>
          </p:nvPr>
        </p:nvSpPr>
        <p:spPr>
          <a:xfrm>
            <a:off x="4165221" y="6258128"/>
            <a:ext cx="867772" cy="365125"/>
          </a:xfrm>
          <a:prstGeom prst="rect">
            <a:avLst/>
          </a:prstGeom>
        </p:spPr>
        <p:txBody>
          <a:bodyPr anchor="ctr"/>
          <a:lstStyle>
            <a:lvl1pPr algn="r">
              <a:defRPr sz="800">
                <a:solidFill>
                  <a:schemeClr val="bg1">
                    <a:lumMod val="50000"/>
                  </a:schemeClr>
                </a:solidFill>
                <a:latin typeface="Arial" panose="020B0604020202020204" pitchFamily="34" charset="0"/>
                <a:cs typeface="Arial" panose="020B0604020202020204" pitchFamily="34" charset="0"/>
              </a:defRPr>
            </a:lvl1pPr>
          </a:lstStyle>
          <a:p>
            <a:r>
              <a:rPr lang="en-US" dirty="0" smtClean="0"/>
              <a:t>37-79940-11</a:t>
            </a:r>
            <a:endParaRPr lang="en-US" dirty="0"/>
          </a:p>
        </p:txBody>
      </p:sp>
      <p:sp>
        <p:nvSpPr>
          <p:cNvPr id="24" name="Date Placeholder 6"/>
          <p:cNvSpPr>
            <a:spLocks noGrp="1"/>
          </p:cNvSpPr>
          <p:nvPr>
            <p:ph type="dt" sz="half" idx="2"/>
          </p:nvPr>
        </p:nvSpPr>
        <p:spPr>
          <a:xfrm>
            <a:off x="5215410" y="6258129"/>
            <a:ext cx="728168" cy="365125"/>
          </a:xfrm>
          <a:prstGeom prst="rect">
            <a:avLst/>
          </a:prstGeom>
        </p:spPr>
        <p:txBody>
          <a:bodyPr vert="horz" lIns="91440" tIns="45720" rIns="91440" bIns="45720" rtlCol="0" anchor="ctr"/>
          <a:lstStyle>
            <a:lvl1pPr algn="ctr">
              <a:defRPr sz="800">
                <a:solidFill>
                  <a:schemeClr val="bg1">
                    <a:lumMod val="50000"/>
                  </a:schemeClr>
                </a:solidFill>
              </a:defRPr>
            </a:lvl1pPr>
          </a:lstStyle>
          <a:p>
            <a:r>
              <a:rPr lang="en-US" dirty="0" smtClean="0"/>
              <a:t>2020/02/13</a:t>
            </a:r>
            <a:endParaRPr lang="en-US" dirty="0"/>
          </a:p>
        </p:txBody>
      </p:sp>
      <p:sp>
        <p:nvSpPr>
          <p:cNvPr id="25" name="Slide Number Placeholder 17"/>
          <p:cNvSpPr>
            <a:spLocks noGrp="1"/>
          </p:cNvSpPr>
          <p:nvPr>
            <p:ph type="sldNum" sz="quarter" idx="4"/>
          </p:nvPr>
        </p:nvSpPr>
        <p:spPr>
          <a:xfrm>
            <a:off x="6097704" y="6258129"/>
            <a:ext cx="564767" cy="365125"/>
          </a:xfrm>
          <a:prstGeom prst="rect">
            <a:avLst/>
          </a:prstGeom>
        </p:spPr>
        <p:txBody>
          <a:bodyPr vert="horz" lIns="91440" tIns="45720" rIns="91440" bIns="45720" rtlCol="0" anchor="ctr"/>
          <a:lstStyle>
            <a:lvl1pPr algn="l">
              <a:defRPr sz="800">
                <a:solidFill>
                  <a:schemeClr val="bg1">
                    <a:lumMod val="50000"/>
                  </a:schemeClr>
                </a:solidFill>
              </a:defRPr>
            </a:lvl1pPr>
          </a:lstStyle>
          <a:p>
            <a:fld id="{DFF2723C-031C-433E-81DC-635AF124FD5B}" type="slidenum">
              <a:rPr lang="en-US" smtClean="0"/>
              <a:pPr/>
              <a:t>‹#›</a:t>
            </a:fld>
            <a:endParaRPr lang="en-US" dirty="0"/>
          </a:p>
        </p:txBody>
      </p:sp>
      <p:sp>
        <p:nvSpPr>
          <p:cNvPr id="26" name="Date Placeholder 6"/>
          <p:cNvSpPr txBox="1">
            <a:spLocks/>
          </p:cNvSpPr>
          <p:nvPr userDrawn="1"/>
        </p:nvSpPr>
        <p:spPr>
          <a:xfrm>
            <a:off x="5058160" y="6258127"/>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
        <p:nvSpPr>
          <p:cNvPr id="27" name="Date Placeholder 6"/>
          <p:cNvSpPr txBox="1">
            <a:spLocks/>
          </p:cNvSpPr>
          <p:nvPr userDrawn="1"/>
        </p:nvSpPr>
        <p:spPr>
          <a:xfrm>
            <a:off x="5932065" y="6258126"/>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
        <p:nvSpPr>
          <p:cNvPr id="18" name="Text Placeholder 7"/>
          <p:cNvSpPr>
            <a:spLocks noGrp="1"/>
          </p:cNvSpPr>
          <p:nvPr>
            <p:ph type="body" sz="quarter" idx="10" hasCustomPrompt="1"/>
          </p:nvPr>
        </p:nvSpPr>
        <p:spPr>
          <a:xfrm>
            <a:off x="626035" y="539388"/>
            <a:ext cx="3930197" cy="293343"/>
          </a:xfrm>
        </p:spPr>
        <p:txBody>
          <a:bodyPr>
            <a:noAutofit/>
          </a:bodyPr>
          <a:lstStyle>
            <a:lvl1pPr marL="0" indent="0">
              <a:buNone/>
              <a:defRPr sz="900" baseline="0">
                <a:solidFill>
                  <a:schemeClr val="tx1"/>
                </a:solidFill>
                <a:latin typeface="Arial" panose="020B0604020202020204" pitchFamily="34" charset="0"/>
                <a:cs typeface="Arial" panose="020B060402020202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r>
              <a:rPr lang="en-US" dirty="0" smtClean="0"/>
              <a:t>SECURITY BENEFIT FINANCIAL ESSENTIALS</a:t>
            </a:r>
            <a:endParaRPr lang="en-US" dirty="0"/>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Tree>
    <p:extLst>
      <p:ext uri="{BB962C8B-B14F-4D97-AF65-F5344CB8AC3E}">
        <p14:creationId xmlns:p14="http://schemas.microsoft.com/office/powerpoint/2010/main" val="429406960"/>
      </p:ext>
    </p:extLst>
  </p:cSld>
  <p:clrMapOvr>
    <a:masterClrMapping/>
  </p:clrMapOvr>
  <p:extLst mod="1">
    <p:ext uri="{DCECCB84-F9BA-43D5-87BE-67443E8EF086}">
      <p15:sldGuideLst xmlns:p15="http://schemas.microsoft.com/office/powerpoint/2012/main">
        <p15:guide id="1" orient="horz" pos="4080">
          <p15:clr>
            <a:srgbClr val="FBAE40"/>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Title and Content_w subhead">
    <p:spTree>
      <p:nvGrpSpPr>
        <p:cNvPr id="1" name=""/>
        <p:cNvGrpSpPr/>
        <p:nvPr/>
      </p:nvGrpSpPr>
      <p:grpSpPr>
        <a:xfrm>
          <a:off x="0" y="0"/>
          <a:ext cx="0" cy="0"/>
          <a:chOff x="0" y="0"/>
          <a:chExt cx="0" cy="0"/>
        </a:xfrm>
      </p:grpSpPr>
      <p:sp>
        <p:nvSpPr>
          <p:cNvPr id="2" name="Title 1"/>
          <p:cNvSpPr>
            <a:spLocks noGrp="1"/>
          </p:cNvSpPr>
          <p:nvPr>
            <p:ph type="title"/>
          </p:nvPr>
        </p:nvSpPr>
        <p:spPr>
          <a:xfrm>
            <a:off x="626035" y="392836"/>
            <a:ext cx="10928933" cy="776884"/>
          </a:xfrm>
        </p:spPr>
        <p:txBody>
          <a:bodyPr anchor="b">
            <a:normAutofit/>
          </a:bodyPr>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626035" y="1631683"/>
            <a:ext cx="10928933" cy="4478172"/>
          </a:xfrm>
        </p:spPr>
        <p:txBody>
          <a:bodyPr>
            <a:normAutofit/>
          </a:bodyPr>
          <a:lstStyle>
            <a:lvl1pPr>
              <a:defRPr sz="2000"/>
            </a:lvl1pPr>
            <a:lvl2pPr>
              <a:defRPr sz="1800"/>
            </a:lvl2pPr>
            <a:lvl3pPr>
              <a:defRPr sz="1600"/>
            </a:lvl3pPr>
            <a:lvl4pPr>
              <a:defRPr sz="1400"/>
            </a:lvl4pPr>
            <a:lvl5pPr>
              <a:defRPr sz="14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 name="Text Placeholder 5"/>
          <p:cNvSpPr>
            <a:spLocks noGrp="1"/>
          </p:cNvSpPr>
          <p:nvPr>
            <p:ph type="body" sz="quarter" idx="12"/>
          </p:nvPr>
        </p:nvSpPr>
        <p:spPr>
          <a:xfrm>
            <a:off x="626035" y="1169720"/>
            <a:ext cx="10928933" cy="461963"/>
          </a:xfrm>
        </p:spPr>
        <p:txBody>
          <a:bodyPr/>
          <a:lstStyle>
            <a:lvl1pPr marL="0" indent="0">
              <a:buNone/>
              <a:defRPr>
                <a:solidFill>
                  <a:schemeClr val="accent2"/>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US" smtClean="0"/>
              <a:t>Click to edit Master text styles</a:t>
            </a:r>
          </a:p>
        </p:txBody>
      </p:sp>
      <p:pic>
        <p:nvPicPr>
          <p:cNvPr id="12" name="Picture 1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11" name="Footer Placeholder 4"/>
          <p:cNvSpPr>
            <a:spLocks noGrp="1"/>
          </p:cNvSpPr>
          <p:nvPr>
            <p:ph type="ftr" sz="quarter" idx="3"/>
          </p:nvPr>
        </p:nvSpPr>
        <p:spPr>
          <a:xfrm>
            <a:off x="2441196" y="6172403"/>
            <a:ext cx="867772" cy="365125"/>
          </a:xfrm>
          <a:prstGeom prst="rect">
            <a:avLst/>
          </a:prstGeom>
        </p:spPr>
        <p:txBody>
          <a:bodyPr anchor="ctr"/>
          <a:lstStyle>
            <a:lvl1pPr algn="r">
              <a:defRPr sz="800">
                <a:solidFill>
                  <a:schemeClr val="bg1">
                    <a:lumMod val="50000"/>
                  </a:schemeClr>
                </a:solidFill>
                <a:latin typeface="Arial" panose="020B0604020202020204" pitchFamily="34" charset="0"/>
                <a:cs typeface="Arial" panose="020B0604020202020204" pitchFamily="34" charset="0"/>
              </a:defRPr>
            </a:lvl1pPr>
          </a:lstStyle>
          <a:p>
            <a:r>
              <a:rPr lang="en-US" dirty="0" smtClean="0"/>
              <a:t>37-79940-11</a:t>
            </a:r>
            <a:endParaRPr lang="en-US" dirty="0"/>
          </a:p>
        </p:txBody>
      </p:sp>
      <p:sp>
        <p:nvSpPr>
          <p:cNvPr id="18" name="Date Placeholder 6"/>
          <p:cNvSpPr>
            <a:spLocks noGrp="1"/>
          </p:cNvSpPr>
          <p:nvPr>
            <p:ph type="dt" sz="half" idx="2"/>
          </p:nvPr>
        </p:nvSpPr>
        <p:spPr>
          <a:xfrm>
            <a:off x="3491385" y="6172404"/>
            <a:ext cx="728168" cy="365125"/>
          </a:xfrm>
          <a:prstGeom prst="rect">
            <a:avLst/>
          </a:prstGeom>
        </p:spPr>
        <p:txBody>
          <a:bodyPr vert="horz" lIns="91440" tIns="45720" rIns="91440" bIns="45720" rtlCol="0" anchor="ctr"/>
          <a:lstStyle>
            <a:lvl1pPr algn="ctr">
              <a:defRPr sz="800">
                <a:solidFill>
                  <a:schemeClr val="bg1">
                    <a:lumMod val="50000"/>
                  </a:schemeClr>
                </a:solidFill>
              </a:defRPr>
            </a:lvl1pPr>
          </a:lstStyle>
          <a:p>
            <a:r>
              <a:rPr lang="en-US" dirty="0" smtClean="0"/>
              <a:t>2020/02/13</a:t>
            </a:r>
            <a:endParaRPr lang="en-US" dirty="0"/>
          </a:p>
        </p:txBody>
      </p:sp>
      <p:sp>
        <p:nvSpPr>
          <p:cNvPr id="19" name="Slide Number Placeholder 17"/>
          <p:cNvSpPr>
            <a:spLocks noGrp="1"/>
          </p:cNvSpPr>
          <p:nvPr>
            <p:ph type="sldNum" sz="quarter" idx="4"/>
          </p:nvPr>
        </p:nvSpPr>
        <p:spPr>
          <a:xfrm>
            <a:off x="4373679" y="6172404"/>
            <a:ext cx="564767" cy="365125"/>
          </a:xfrm>
          <a:prstGeom prst="rect">
            <a:avLst/>
          </a:prstGeom>
        </p:spPr>
        <p:txBody>
          <a:bodyPr vert="horz" lIns="91440" tIns="45720" rIns="91440" bIns="45720" rtlCol="0" anchor="ctr"/>
          <a:lstStyle>
            <a:lvl1pPr algn="l">
              <a:defRPr sz="800">
                <a:solidFill>
                  <a:schemeClr val="bg1">
                    <a:lumMod val="50000"/>
                  </a:schemeClr>
                </a:solidFill>
              </a:defRPr>
            </a:lvl1pPr>
          </a:lstStyle>
          <a:p>
            <a:fld id="{DFF2723C-031C-433E-81DC-635AF124FD5B}" type="slidenum">
              <a:rPr lang="en-US" smtClean="0"/>
              <a:pPr/>
              <a:t>‹#›</a:t>
            </a:fld>
            <a:endParaRPr lang="en-US" dirty="0"/>
          </a:p>
        </p:txBody>
      </p:sp>
      <p:sp>
        <p:nvSpPr>
          <p:cNvPr id="20" name="Date Placeholder 6"/>
          <p:cNvSpPr txBox="1">
            <a:spLocks/>
          </p:cNvSpPr>
          <p:nvPr userDrawn="1"/>
        </p:nvSpPr>
        <p:spPr>
          <a:xfrm>
            <a:off x="3334135"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
        <p:nvSpPr>
          <p:cNvPr id="21" name="Date Placeholder 6"/>
          <p:cNvSpPr txBox="1">
            <a:spLocks/>
          </p:cNvSpPr>
          <p:nvPr userDrawn="1"/>
        </p:nvSpPr>
        <p:spPr>
          <a:xfrm>
            <a:off x="4208040"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Tree>
    <p:extLst>
      <p:ext uri="{BB962C8B-B14F-4D97-AF65-F5344CB8AC3E}">
        <p14:creationId xmlns:p14="http://schemas.microsoft.com/office/powerpoint/2010/main" val="3119529642"/>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Title and Content_w Photo">
    <p:spTree>
      <p:nvGrpSpPr>
        <p:cNvPr id="1" name=""/>
        <p:cNvGrpSpPr/>
        <p:nvPr/>
      </p:nvGrpSpPr>
      <p:grpSpPr>
        <a:xfrm>
          <a:off x="0" y="0"/>
          <a:ext cx="0" cy="0"/>
          <a:chOff x="0" y="0"/>
          <a:chExt cx="0" cy="0"/>
        </a:xfrm>
      </p:grpSpPr>
      <p:sp>
        <p:nvSpPr>
          <p:cNvPr id="11" name="Picture Placeholder 2"/>
          <p:cNvSpPr>
            <a:spLocks noGrp="1" noChangeAspect="1"/>
          </p:cNvSpPr>
          <p:nvPr>
            <p:ph type="pic" idx="12"/>
          </p:nvPr>
        </p:nvSpPr>
        <p:spPr>
          <a:xfrm>
            <a:off x="7326182" y="0"/>
            <a:ext cx="4865817" cy="6858000"/>
          </a:xfrm>
        </p:spPr>
        <p:txBody>
          <a:bodyPr anchor="t">
            <a:normAutofit/>
          </a:bodyPr>
          <a:lstStyle>
            <a:lvl1pPr marL="0" indent="0">
              <a:buNone/>
              <a:defRPr sz="1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lang="en-US" dirty="0"/>
          </a:p>
        </p:txBody>
      </p:sp>
      <p:sp>
        <p:nvSpPr>
          <p:cNvPr id="2" name="Title 1"/>
          <p:cNvSpPr>
            <a:spLocks noGrp="1"/>
          </p:cNvSpPr>
          <p:nvPr>
            <p:ph type="title"/>
          </p:nvPr>
        </p:nvSpPr>
        <p:spPr>
          <a:xfrm>
            <a:off x="626035" y="365128"/>
            <a:ext cx="6118009" cy="923346"/>
          </a:xfrm>
        </p:spPr>
        <p:txBody>
          <a:bodyPr>
            <a:normAutofit/>
          </a:bodyPr>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626035" y="1288474"/>
            <a:ext cx="6118010" cy="4750129"/>
          </a:xfrm>
        </p:spPr>
        <p:txBody>
          <a:bodyPr>
            <a:normAutofit/>
          </a:bodyPr>
          <a:lstStyle>
            <a:lvl1pPr>
              <a:defRPr sz="2000"/>
            </a:lvl1pPr>
            <a:lvl2pPr>
              <a:defRPr sz="1800"/>
            </a:lvl2pPr>
            <a:lvl3pPr>
              <a:defRPr sz="1600"/>
            </a:lvl3pPr>
            <a:lvl4pPr>
              <a:defRPr sz="1400"/>
            </a:lvl4pPr>
            <a:lvl5pPr>
              <a:defRPr sz="14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12" name="Footer Placeholder 4"/>
          <p:cNvSpPr>
            <a:spLocks noGrp="1"/>
          </p:cNvSpPr>
          <p:nvPr>
            <p:ph type="ftr" sz="quarter" idx="3"/>
          </p:nvPr>
        </p:nvSpPr>
        <p:spPr>
          <a:xfrm>
            <a:off x="2441196" y="6172403"/>
            <a:ext cx="867772" cy="365125"/>
          </a:xfrm>
          <a:prstGeom prst="rect">
            <a:avLst/>
          </a:prstGeom>
        </p:spPr>
        <p:txBody>
          <a:bodyPr anchor="ctr"/>
          <a:lstStyle>
            <a:lvl1pPr algn="r">
              <a:defRPr sz="800">
                <a:solidFill>
                  <a:schemeClr val="bg1">
                    <a:lumMod val="50000"/>
                  </a:schemeClr>
                </a:solidFill>
                <a:latin typeface="Arial" panose="020B0604020202020204" pitchFamily="34" charset="0"/>
                <a:cs typeface="Arial" panose="020B0604020202020204" pitchFamily="34" charset="0"/>
              </a:defRPr>
            </a:lvl1pPr>
          </a:lstStyle>
          <a:p>
            <a:r>
              <a:rPr lang="en-US" dirty="0" smtClean="0"/>
              <a:t>37-79940-11</a:t>
            </a:r>
            <a:endParaRPr lang="en-US" dirty="0"/>
          </a:p>
        </p:txBody>
      </p:sp>
      <p:sp>
        <p:nvSpPr>
          <p:cNvPr id="19" name="Date Placeholder 6"/>
          <p:cNvSpPr>
            <a:spLocks noGrp="1"/>
          </p:cNvSpPr>
          <p:nvPr>
            <p:ph type="dt" sz="half" idx="2"/>
          </p:nvPr>
        </p:nvSpPr>
        <p:spPr>
          <a:xfrm>
            <a:off x="3491385" y="6172404"/>
            <a:ext cx="728168" cy="365125"/>
          </a:xfrm>
          <a:prstGeom prst="rect">
            <a:avLst/>
          </a:prstGeom>
        </p:spPr>
        <p:txBody>
          <a:bodyPr vert="horz" lIns="91440" tIns="45720" rIns="91440" bIns="45720" rtlCol="0" anchor="ctr"/>
          <a:lstStyle>
            <a:lvl1pPr algn="ctr">
              <a:defRPr sz="800">
                <a:solidFill>
                  <a:schemeClr val="bg1">
                    <a:lumMod val="50000"/>
                  </a:schemeClr>
                </a:solidFill>
              </a:defRPr>
            </a:lvl1pPr>
          </a:lstStyle>
          <a:p>
            <a:r>
              <a:rPr lang="en-US" dirty="0" smtClean="0"/>
              <a:t>2020/02/13</a:t>
            </a:r>
            <a:endParaRPr lang="en-US" dirty="0"/>
          </a:p>
        </p:txBody>
      </p:sp>
      <p:sp>
        <p:nvSpPr>
          <p:cNvPr id="20" name="Slide Number Placeholder 17"/>
          <p:cNvSpPr>
            <a:spLocks noGrp="1"/>
          </p:cNvSpPr>
          <p:nvPr>
            <p:ph type="sldNum" sz="quarter" idx="4"/>
          </p:nvPr>
        </p:nvSpPr>
        <p:spPr>
          <a:xfrm>
            <a:off x="4373679" y="6172404"/>
            <a:ext cx="564767" cy="365125"/>
          </a:xfrm>
          <a:prstGeom prst="rect">
            <a:avLst/>
          </a:prstGeom>
        </p:spPr>
        <p:txBody>
          <a:bodyPr vert="horz" lIns="91440" tIns="45720" rIns="91440" bIns="45720" rtlCol="0" anchor="ctr"/>
          <a:lstStyle>
            <a:lvl1pPr algn="l">
              <a:defRPr sz="800">
                <a:solidFill>
                  <a:schemeClr val="bg1">
                    <a:lumMod val="50000"/>
                  </a:schemeClr>
                </a:solidFill>
              </a:defRPr>
            </a:lvl1pPr>
          </a:lstStyle>
          <a:p>
            <a:fld id="{DFF2723C-031C-433E-81DC-635AF124FD5B}" type="slidenum">
              <a:rPr lang="en-US" smtClean="0"/>
              <a:pPr/>
              <a:t>‹#›</a:t>
            </a:fld>
            <a:endParaRPr lang="en-US" dirty="0"/>
          </a:p>
        </p:txBody>
      </p:sp>
      <p:sp>
        <p:nvSpPr>
          <p:cNvPr id="21" name="Date Placeholder 6"/>
          <p:cNvSpPr txBox="1">
            <a:spLocks/>
          </p:cNvSpPr>
          <p:nvPr userDrawn="1"/>
        </p:nvSpPr>
        <p:spPr>
          <a:xfrm>
            <a:off x="3334135"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
        <p:nvSpPr>
          <p:cNvPr id="22" name="Date Placeholder 6"/>
          <p:cNvSpPr txBox="1">
            <a:spLocks/>
          </p:cNvSpPr>
          <p:nvPr userDrawn="1"/>
        </p:nvSpPr>
        <p:spPr>
          <a:xfrm>
            <a:off x="4208040"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Tree>
    <p:extLst>
      <p:ext uri="{BB962C8B-B14F-4D97-AF65-F5344CB8AC3E}">
        <p14:creationId xmlns:p14="http://schemas.microsoft.com/office/powerpoint/2010/main" val="4069447760"/>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Two Column Content">
    <p:spTree>
      <p:nvGrpSpPr>
        <p:cNvPr id="1" name=""/>
        <p:cNvGrpSpPr/>
        <p:nvPr/>
      </p:nvGrpSpPr>
      <p:grpSpPr>
        <a:xfrm>
          <a:off x="0" y="0"/>
          <a:ext cx="0" cy="0"/>
          <a:chOff x="0" y="0"/>
          <a:chExt cx="0" cy="0"/>
        </a:xfrm>
      </p:grpSpPr>
      <p:sp>
        <p:nvSpPr>
          <p:cNvPr id="2" name="Title 1"/>
          <p:cNvSpPr>
            <a:spLocks noGrp="1"/>
          </p:cNvSpPr>
          <p:nvPr>
            <p:ph type="title"/>
          </p:nvPr>
        </p:nvSpPr>
        <p:spPr>
          <a:xfrm>
            <a:off x="626034" y="365128"/>
            <a:ext cx="10727765" cy="1125226"/>
          </a:xfrm>
        </p:spPr>
        <p:txBody>
          <a:bodyPr>
            <a:normAutofit/>
          </a:bodyPr>
          <a:lstStyle>
            <a:lvl1pPr>
              <a:defRPr sz="3200"/>
            </a:lvl1pPr>
          </a:lstStyle>
          <a:p>
            <a:r>
              <a:rPr lang="en-US" smtClean="0"/>
              <a:t>Click to edit Master title style</a:t>
            </a:r>
            <a:endParaRPr lang="en-US" dirty="0"/>
          </a:p>
        </p:txBody>
      </p:sp>
      <p:sp>
        <p:nvSpPr>
          <p:cNvPr id="3" name="Content Placeholder 2"/>
          <p:cNvSpPr>
            <a:spLocks noGrp="1"/>
          </p:cNvSpPr>
          <p:nvPr>
            <p:ph sz="half" idx="1"/>
          </p:nvPr>
        </p:nvSpPr>
        <p:spPr>
          <a:xfrm>
            <a:off x="626035" y="1490350"/>
            <a:ext cx="5393765" cy="4583879"/>
          </a:xfrm>
        </p:spPr>
        <p:txBody>
          <a:bodyPr>
            <a:normAutofit/>
          </a:bodyPr>
          <a:lstStyle>
            <a:lvl1pPr>
              <a:defRPr sz="2000"/>
            </a:lvl1pPr>
            <a:lvl2pPr>
              <a:defRPr sz="1800"/>
            </a:lvl2pPr>
            <a:lvl3pPr>
              <a:defRPr sz="1600"/>
            </a:lvl3pPr>
            <a:lvl4pPr>
              <a:defRPr sz="1400"/>
            </a:lvl4pPr>
            <a:lvl5pPr>
              <a:defRPr sz="14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1490350"/>
            <a:ext cx="5181600" cy="4583879"/>
          </a:xfrm>
        </p:spPr>
        <p:txBody>
          <a:bodyPr>
            <a:normAutofit/>
          </a:bodyPr>
          <a:lstStyle>
            <a:lvl1pPr>
              <a:defRPr sz="2000"/>
            </a:lvl1pPr>
            <a:lvl2pPr>
              <a:defRPr sz="1800"/>
            </a:lvl2pPr>
            <a:lvl3pPr>
              <a:defRPr sz="1600"/>
            </a:lvl3pPr>
            <a:lvl4pPr>
              <a:defRPr sz="1400"/>
            </a:lvl4pPr>
            <a:lvl5pPr>
              <a:defRPr sz="14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pic>
        <p:nvPicPr>
          <p:cNvPr id="11" name="Picture 10"/>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12" name="Footer Placeholder 4"/>
          <p:cNvSpPr>
            <a:spLocks noGrp="1"/>
          </p:cNvSpPr>
          <p:nvPr>
            <p:ph type="ftr" sz="quarter" idx="3"/>
          </p:nvPr>
        </p:nvSpPr>
        <p:spPr>
          <a:xfrm>
            <a:off x="2441196" y="6172403"/>
            <a:ext cx="867772" cy="365125"/>
          </a:xfrm>
          <a:prstGeom prst="rect">
            <a:avLst/>
          </a:prstGeom>
        </p:spPr>
        <p:txBody>
          <a:bodyPr anchor="ctr"/>
          <a:lstStyle>
            <a:lvl1pPr algn="r">
              <a:defRPr sz="800">
                <a:solidFill>
                  <a:schemeClr val="bg1">
                    <a:lumMod val="50000"/>
                  </a:schemeClr>
                </a:solidFill>
                <a:latin typeface="Arial" panose="020B0604020202020204" pitchFamily="34" charset="0"/>
                <a:cs typeface="Arial" panose="020B0604020202020204" pitchFamily="34" charset="0"/>
              </a:defRPr>
            </a:lvl1pPr>
          </a:lstStyle>
          <a:p>
            <a:r>
              <a:rPr lang="en-US" dirty="0" smtClean="0"/>
              <a:t>37-79940-11</a:t>
            </a:r>
            <a:endParaRPr lang="en-US" dirty="0"/>
          </a:p>
        </p:txBody>
      </p:sp>
      <p:sp>
        <p:nvSpPr>
          <p:cNvPr id="18" name="Date Placeholder 6"/>
          <p:cNvSpPr>
            <a:spLocks noGrp="1"/>
          </p:cNvSpPr>
          <p:nvPr>
            <p:ph type="dt" sz="half" idx="10"/>
          </p:nvPr>
        </p:nvSpPr>
        <p:spPr>
          <a:xfrm>
            <a:off x="3491385" y="6172404"/>
            <a:ext cx="728168" cy="365125"/>
          </a:xfrm>
          <a:prstGeom prst="rect">
            <a:avLst/>
          </a:prstGeom>
        </p:spPr>
        <p:txBody>
          <a:bodyPr vert="horz" lIns="91440" tIns="45720" rIns="91440" bIns="45720" rtlCol="0" anchor="ctr"/>
          <a:lstStyle>
            <a:lvl1pPr algn="ctr">
              <a:defRPr sz="800">
                <a:solidFill>
                  <a:schemeClr val="bg1">
                    <a:lumMod val="50000"/>
                  </a:schemeClr>
                </a:solidFill>
              </a:defRPr>
            </a:lvl1pPr>
          </a:lstStyle>
          <a:p>
            <a:r>
              <a:rPr lang="en-US" dirty="0" smtClean="0"/>
              <a:t>2020/02/13</a:t>
            </a:r>
            <a:endParaRPr lang="en-US" dirty="0"/>
          </a:p>
        </p:txBody>
      </p:sp>
      <p:sp>
        <p:nvSpPr>
          <p:cNvPr id="19" name="Slide Number Placeholder 17"/>
          <p:cNvSpPr>
            <a:spLocks noGrp="1"/>
          </p:cNvSpPr>
          <p:nvPr>
            <p:ph type="sldNum" sz="quarter" idx="4"/>
          </p:nvPr>
        </p:nvSpPr>
        <p:spPr>
          <a:xfrm>
            <a:off x="4373679" y="6172404"/>
            <a:ext cx="564767" cy="365125"/>
          </a:xfrm>
          <a:prstGeom prst="rect">
            <a:avLst/>
          </a:prstGeom>
        </p:spPr>
        <p:txBody>
          <a:bodyPr vert="horz" lIns="91440" tIns="45720" rIns="91440" bIns="45720" rtlCol="0" anchor="ctr"/>
          <a:lstStyle>
            <a:lvl1pPr algn="l">
              <a:defRPr sz="800">
                <a:solidFill>
                  <a:schemeClr val="bg1">
                    <a:lumMod val="50000"/>
                  </a:schemeClr>
                </a:solidFill>
              </a:defRPr>
            </a:lvl1pPr>
          </a:lstStyle>
          <a:p>
            <a:fld id="{DFF2723C-031C-433E-81DC-635AF124FD5B}" type="slidenum">
              <a:rPr lang="en-US" smtClean="0"/>
              <a:pPr/>
              <a:t>‹#›</a:t>
            </a:fld>
            <a:endParaRPr lang="en-US" dirty="0"/>
          </a:p>
        </p:txBody>
      </p:sp>
      <p:sp>
        <p:nvSpPr>
          <p:cNvPr id="20" name="Date Placeholder 6"/>
          <p:cNvSpPr txBox="1">
            <a:spLocks/>
          </p:cNvSpPr>
          <p:nvPr userDrawn="1"/>
        </p:nvSpPr>
        <p:spPr>
          <a:xfrm>
            <a:off x="3334135"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
        <p:nvSpPr>
          <p:cNvPr id="21" name="Date Placeholder 6"/>
          <p:cNvSpPr txBox="1">
            <a:spLocks/>
          </p:cNvSpPr>
          <p:nvPr userDrawn="1"/>
        </p:nvSpPr>
        <p:spPr>
          <a:xfrm>
            <a:off x="4208040"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Tree>
    <p:extLst>
      <p:ext uri="{BB962C8B-B14F-4D97-AF65-F5344CB8AC3E}">
        <p14:creationId xmlns:p14="http://schemas.microsoft.com/office/powerpoint/2010/main" val="3646909475"/>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Two Column Content_with Subhead">
    <p:spTree>
      <p:nvGrpSpPr>
        <p:cNvPr id="1" name=""/>
        <p:cNvGrpSpPr/>
        <p:nvPr/>
      </p:nvGrpSpPr>
      <p:grpSpPr>
        <a:xfrm>
          <a:off x="0" y="0"/>
          <a:ext cx="0" cy="0"/>
          <a:chOff x="0" y="0"/>
          <a:chExt cx="0" cy="0"/>
        </a:xfrm>
      </p:grpSpPr>
      <p:sp>
        <p:nvSpPr>
          <p:cNvPr id="2" name="Title 1"/>
          <p:cNvSpPr>
            <a:spLocks noGrp="1"/>
          </p:cNvSpPr>
          <p:nvPr>
            <p:ph type="title"/>
          </p:nvPr>
        </p:nvSpPr>
        <p:spPr>
          <a:xfrm>
            <a:off x="626034" y="834888"/>
            <a:ext cx="10727765" cy="855801"/>
          </a:xfrm>
        </p:spPr>
        <p:txBody>
          <a:bodyPr>
            <a:normAutofit/>
          </a:bodyPr>
          <a:lstStyle>
            <a:lvl1pPr>
              <a:defRPr sz="3200"/>
            </a:lvl1pPr>
          </a:lstStyle>
          <a:p>
            <a:r>
              <a:rPr lang="en-US" smtClean="0"/>
              <a:t>Click to edit Master title style</a:t>
            </a:r>
            <a:endParaRPr lang="en-US" dirty="0"/>
          </a:p>
        </p:txBody>
      </p:sp>
      <p:sp>
        <p:nvSpPr>
          <p:cNvPr id="3" name="Content Placeholder 2"/>
          <p:cNvSpPr>
            <a:spLocks noGrp="1"/>
          </p:cNvSpPr>
          <p:nvPr>
            <p:ph sz="half" idx="1"/>
          </p:nvPr>
        </p:nvSpPr>
        <p:spPr>
          <a:xfrm>
            <a:off x="626035" y="1825625"/>
            <a:ext cx="5393765" cy="4248604"/>
          </a:xfrm>
        </p:spPr>
        <p:txBody>
          <a:bodyPr>
            <a:normAutofit/>
          </a:bodyPr>
          <a:lstStyle>
            <a:lvl1pPr>
              <a:defRPr sz="2000"/>
            </a:lvl1pPr>
            <a:lvl2pPr>
              <a:defRPr sz="1800"/>
            </a:lvl2pPr>
            <a:lvl3pPr>
              <a:defRPr sz="1600"/>
            </a:lvl3pPr>
            <a:lvl4pPr>
              <a:defRPr sz="1400"/>
            </a:lvl4pPr>
            <a:lvl5pPr>
              <a:defRPr sz="14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1825625"/>
            <a:ext cx="5181600" cy="4248604"/>
          </a:xfrm>
        </p:spPr>
        <p:txBody>
          <a:bodyPr>
            <a:normAutofit/>
          </a:bodyPr>
          <a:lstStyle>
            <a:lvl1pPr>
              <a:defRPr sz="2000"/>
            </a:lvl1pPr>
            <a:lvl2pPr>
              <a:defRPr sz="1800"/>
            </a:lvl2pPr>
            <a:lvl3pPr>
              <a:defRPr sz="1600"/>
            </a:lvl3pPr>
            <a:lvl4pPr>
              <a:defRPr sz="1400"/>
            </a:lvl4pPr>
            <a:lvl5pPr>
              <a:defRPr sz="14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pic>
        <p:nvPicPr>
          <p:cNvPr id="11" name="Picture 10"/>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19" name="TextBox 18"/>
          <p:cNvSpPr txBox="1"/>
          <p:nvPr userDrawn="1"/>
        </p:nvSpPr>
        <p:spPr>
          <a:xfrm>
            <a:off x="626035" y="236881"/>
            <a:ext cx="3918009" cy="300082"/>
          </a:xfrm>
          <a:prstGeom prst="rect">
            <a:avLst/>
          </a:prstGeom>
          <a:noFill/>
        </p:spPr>
        <p:txBody>
          <a:bodyPr wrap="square" rtlCol="0">
            <a:spAutoFit/>
          </a:bodyPr>
          <a:lstStyle/>
          <a:p>
            <a:pPr>
              <a:lnSpc>
                <a:spcPct val="150000"/>
              </a:lnSpc>
            </a:pPr>
            <a:r>
              <a:rPr lang="en-US" sz="900" dirty="0" smtClean="0">
                <a:solidFill>
                  <a:schemeClr val="tx1"/>
                </a:solidFill>
                <a:latin typeface="Arial" panose="020B0604020202020204" pitchFamily="34" charset="0"/>
                <a:cs typeface="Arial" panose="020B0604020202020204" pitchFamily="34" charset="0"/>
              </a:rPr>
              <a:t>—</a:t>
            </a:r>
            <a:endParaRPr lang="en-US" sz="900" dirty="0">
              <a:solidFill>
                <a:schemeClr val="tx1"/>
              </a:solidFill>
              <a:latin typeface="Arial" panose="020B0604020202020204" pitchFamily="34" charset="0"/>
              <a:cs typeface="Arial" panose="020B0604020202020204" pitchFamily="34" charset="0"/>
            </a:endParaRPr>
          </a:p>
        </p:txBody>
      </p:sp>
      <p:sp>
        <p:nvSpPr>
          <p:cNvPr id="20" name="Text Placeholder 7"/>
          <p:cNvSpPr>
            <a:spLocks noGrp="1"/>
          </p:cNvSpPr>
          <p:nvPr>
            <p:ph type="body" sz="quarter" idx="11" hasCustomPrompt="1"/>
          </p:nvPr>
        </p:nvSpPr>
        <p:spPr>
          <a:xfrm>
            <a:off x="626035" y="539388"/>
            <a:ext cx="3930197" cy="293343"/>
          </a:xfrm>
        </p:spPr>
        <p:txBody>
          <a:bodyPr>
            <a:noAutofit/>
          </a:bodyPr>
          <a:lstStyle>
            <a:lvl1pPr marL="0" indent="0">
              <a:buNone/>
              <a:defRPr sz="900">
                <a:solidFill>
                  <a:schemeClr val="accent1"/>
                </a:solidFill>
                <a:latin typeface="Arial" panose="020B0604020202020204" pitchFamily="34" charset="0"/>
                <a:cs typeface="Arial" panose="020B060402020202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pPr lvl="0"/>
            <a:r>
              <a:rPr lang="en-US" dirty="0" smtClean="0"/>
              <a:t>EDIT MASTER TEXT STYLES</a:t>
            </a:r>
          </a:p>
        </p:txBody>
      </p:sp>
      <p:sp>
        <p:nvSpPr>
          <p:cNvPr id="18" name="Footer Placeholder 4"/>
          <p:cNvSpPr>
            <a:spLocks noGrp="1"/>
          </p:cNvSpPr>
          <p:nvPr>
            <p:ph type="ftr" sz="quarter" idx="3"/>
          </p:nvPr>
        </p:nvSpPr>
        <p:spPr>
          <a:xfrm>
            <a:off x="2441196" y="6172403"/>
            <a:ext cx="867772" cy="365125"/>
          </a:xfrm>
          <a:prstGeom prst="rect">
            <a:avLst/>
          </a:prstGeom>
        </p:spPr>
        <p:txBody>
          <a:bodyPr anchor="ctr"/>
          <a:lstStyle>
            <a:lvl1pPr algn="r">
              <a:defRPr sz="800">
                <a:solidFill>
                  <a:schemeClr val="bg1">
                    <a:lumMod val="50000"/>
                  </a:schemeClr>
                </a:solidFill>
                <a:latin typeface="Arial" panose="020B0604020202020204" pitchFamily="34" charset="0"/>
                <a:cs typeface="Arial" panose="020B0604020202020204" pitchFamily="34" charset="0"/>
              </a:defRPr>
            </a:lvl1pPr>
          </a:lstStyle>
          <a:p>
            <a:r>
              <a:rPr lang="en-US" dirty="0" smtClean="0"/>
              <a:t>37-79940-11</a:t>
            </a:r>
            <a:endParaRPr lang="en-US" dirty="0"/>
          </a:p>
        </p:txBody>
      </p:sp>
      <p:sp>
        <p:nvSpPr>
          <p:cNvPr id="21" name="Date Placeholder 6"/>
          <p:cNvSpPr>
            <a:spLocks noGrp="1"/>
          </p:cNvSpPr>
          <p:nvPr>
            <p:ph type="dt" sz="half" idx="12"/>
          </p:nvPr>
        </p:nvSpPr>
        <p:spPr>
          <a:xfrm>
            <a:off x="3491385" y="6172404"/>
            <a:ext cx="728168" cy="365125"/>
          </a:xfrm>
          <a:prstGeom prst="rect">
            <a:avLst/>
          </a:prstGeom>
        </p:spPr>
        <p:txBody>
          <a:bodyPr vert="horz" lIns="91440" tIns="45720" rIns="91440" bIns="45720" rtlCol="0" anchor="ctr"/>
          <a:lstStyle>
            <a:lvl1pPr algn="ctr">
              <a:defRPr sz="800">
                <a:solidFill>
                  <a:schemeClr val="bg1">
                    <a:lumMod val="50000"/>
                  </a:schemeClr>
                </a:solidFill>
              </a:defRPr>
            </a:lvl1pPr>
          </a:lstStyle>
          <a:p>
            <a:r>
              <a:rPr lang="en-US" dirty="0" smtClean="0"/>
              <a:t>2020/02/13</a:t>
            </a:r>
            <a:endParaRPr lang="en-US" dirty="0"/>
          </a:p>
        </p:txBody>
      </p:sp>
      <p:sp>
        <p:nvSpPr>
          <p:cNvPr id="22" name="Slide Number Placeholder 17"/>
          <p:cNvSpPr>
            <a:spLocks noGrp="1"/>
          </p:cNvSpPr>
          <p:nvPr>
            <p:ph type="sldNum" sz="quarter" idx="4"/>
          </p:nvPr>
        </p:nvSpPr>
        <p:spPr>
          <a:xfrm>
            <a:off x="4373679" y="6172404"/>
            <a:ext cx="564767" cy="365125"/>
          </a:xfrm>
          <a:prstGeom prst="rect">
            <a:avLst/>
          </a:prstGeom>
        </p:spPr>
        <p:txBody>
          <a:bodyPr vert="horz" lIns="91440" tIns="45720" rIns="91440" bIns="45720" rtlCol="0" anchor="ctr"/>
          <a:lstStyle>
            <a:lvl1pPr algn="l">
              <a:defRPr sz="800">
                <a:solidFill>
                  <a:schemeClr val="bg1">
                    <a:lumMod val="50000"/>
                  </a:schemeClr>
                </a:solidFill>
              </a:defRPr>
            </a:lvl1pPr>
          </a:lstStyle>
          <a:p>
            <a:fld id="{DFF2723C-031C-433E-81DC-635AF124FD5B}" type="slidenum">
              <a:rPr lang="en-US" smtClean="0"/>
              <a:pPr/>
              <a:t>‹#›</a:t>
            </a:fld>
            <a:endParaRPr lang="en-US" dirty="0"/>
          </a:p>
        </p:txBody>
      </p:sp>
      <p:sp>
        <p:nvSpPr>
          <p:cNvPr id="23" name="Date Placeholder 6"/>
          <p:cNvSpPr txBox="1">
            <a:spLocks/>
          </p:cNvSpPr>
          <p:nvPr userDrawn="1"/>
        </p:nvSpPr>
        <p:spPr>
          <a:xfrm>
            <a:off x="3334135"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
        <p:nvSpPr>
          <p:cNvPr id="24" name="Date Placeholder 6"/>
          <p:cNvSpPr txBox="1">
            <a:spLocks/>
          </p:cNvSpPr>
          <p:nvPr userDrawn="1"/>
        </p:nvSpPr>
        <p:spPr>
          <a:xfrm>
            <a:off x="4208040"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Tree>
    <p:extLst>
      <p:ext uri="{BB962C8B-B14F-4D97-AF65-F5344CB8AC3E}">
        <p14:creationId xmlns:p14="http://schemas.microsoft.com/office/powerpoint/2010/main" val="448639988"/>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39686" y="1487727"/>
            <a:ext cx="5371541" cy="823912"/>
          </a:xfrm>
          <a:solidFill>
            <a:schemeClr val="accent4"/>
          </a:solidFill>
        </p:spPr>
        <p:txBody>
          <a:bodyPr lIns="274320" anchor="ctr">
            <a:normAutofit/>
          </a:bodyPr>
          <a:lstStyle>
            <a:lvl1pPr marL="0" indent="0">
              <a:buNone/>
              <a:defRPr sz="2000" b="0">
                <a:solidFill>
                  <a:schemeClr val="bg1"/>
                </a:solidFill>
                <a:latin typeface="Cambria" panose="02040503050406030204" pitchFamily="18"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6035" y="2311639"/>
            <a:ext cx="5371541" cy="3744777"/>
          </a:xfrm>
        </p:spPr>
        <p:txBody>
          <a:bodyPr>
            <a:normAutofit/>
          </a:bodyPr>
          <a:lstStyle>
            <a:lvl1pPr>
              <a:defRPr sz="2000"/>
            </a:lvl1pPr>
            <a:lvl2pPr>
              <a:defRPr sz="1800"/>
            </a:lvl2pPr>
            <a:lvl3pPr>
              <a:defRPr sz="1600"/>
            </a:lvl3pPr>
            <a:lvl4pPr>
              <a:defRPr sz="1400"/>
            </a:lvl4pPr>
            <a:lvl5pPr>
              <a:defRPr sz="14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72201" y="1487727"/>
            <a:ext cx="5382766" cy="823912"/>
          </a:xfrm>
          <a:solidFill>
            <a:schemeClr val="accent1"/>
          </a:solidFill>
        </p:spPr>
        <p:txBody>
          <a:bodyPr lIns="274320" anchor="ctr">
            <a:normAutofit/>
          </a:bodyPr>
          <a:lstStyle>
            <a:lvl1pPr marL="0" indent="0">
              <a:buNone/>
              <a:defRPr sz="2000" b="0">
                <a:solidFill>
                  <a:schemeClr val="bg1"/>
                </a:solidFill>
                <a:latin typeface="Cambria" panose="02040503050406030204" pitchFamily="18"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311639"/>
            <a:ext cx="5382767" cy="3744777"/>
          </a:xfrm>
        </p:spPr>
        <p:txBody>
          <a:bodyPr>
            <a:normAutofit/>
          </a:bodyPr>
          <a:lstStyle>
            <a:lvl1pPr>
              <a:defRPr sz="2000"/>
            </a:lvl1pPr>
            <a:lvl2pPr>
              <a:defRPr sz="1800"/>
            </a:lvl2pPr>
            <a:lvl3pPr>
              <a:defRPr sz="1600"/>
            </a:lvl3pPr>
            <a:lvl4pPr>
              <a:defRPr sz="1400"/>
            </a:lvl4pPr>
            <a:lvl5pPr>
              <a:defRPr sz="14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pic>
        <p:nvPicPr>
          <p:cNvPr id="14" name="Picture 1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23" name="Title Placeholder 1"/>
          <p:cNvSpPr>
            <a:spLocks noGrp="1"/>
          </p:cNvSpPr>
          <p:nvPr>
            <p:ph type="title"/>
          </p:nvPr>
        </p:nvSpPr>
        <p:spPr>
          <a:xfrm>
            <a:off x="626035" y="365128"/>
            <a:ext cx="10727765" cy="947096"/>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13" name="Footer Placeholder 4"/>
          <p:cNvSpPr>
            <a:spLocks noGrp="1"/>
          </p:cNvSpPr>
          <p:nvPr>
            <p:ph type="ftr" sz="quarter" idx="10"/>
          </p:nvPr>
        </p:nvSpPr>
        <p:spPr>
          <a:xfrm>
            <a:off x="2441196" y="6172403"/>
            <a:ext cx="867772" cy="365125"/>
          </a:xfrm>
          <a:prstGeom prst="rect">
            <a:avLst/>
          </a:prstGeom>
        </p:spPr>
        <p:txBody>
          <a:bodyPr anchor="ctr"/>
          <a:lstStyle>
            <a:lvl1pPr algn="r">
              <a:defRPr sz="800">
                <a:solidFill>
                  <a:schemeClr val="bg1">
                    <a:lumMod val="50000"/>
                  </a:schemeClr>
                </a:solidFill>
                <a:latin typeface="Arial" panose="020B0604020202020204" pitchFamily="34" charset="0"/>
                <a:cs typeface="Arial" panose="020B0604020202020204" pitchFamily="34" charset="0"/>
              </a:defRPr>
            </a:lvl1pPr>
          </a:lstStyle>
          <a:p>
            <a:r>
              <a:rPr lang="en-US" dirty="0" smtClean="0"/>
              <a:t>37-79940-11</a:t>
            </a:r>
            <a:endParaRPr lang="en-US" dirty="0"/>
          </a:p>
        </p:txBody>
      </p:sp>
      <p:sp>
        <p:nvSpPr>
          <p:cNvPr id="20" name="Date Placeholder 6"/>
          <p:cNvSpPr>
            <a:spLocks noGrp="1"/>
          </p:cNvSpPr>
          <p:nvPr>
            <p:ph type="dt" sz="half" idx="11"/>
          </p:nvPr>
        </p:nvSpPr>
        <p:spPr>
          <a:xfrm>
            <a:off x="3491385" y="6172404"/>
            <a:ext cx="728168" cy="365125"/>
          </a:xfrm>
          <a:prstGeom prst="rect">
            <a:avLst/>
          </a:prstGeom>
        </p:spPr>
        <p:txBody>
          <a:bodyPr vert="horz" lIns="91440" tIns="45720" rIns="91440" bIns="45720" rtlCol="0" anchor="ctr"/>
          <a:lstStyle>
            <a:lvl1pPr algn="ctr">
              <a:defRPr sz="800">
                <a:solidFill>
                  <a:schemeClr val="bg1">
                    <a:lumMod val="50000"/>
                  </a:schemeClr>
                </a:solidFill>
              </a:defRPr>
            </a:lvl1pPr>
          </a:lstStyle>
          <a:p>
            <a:r>
              <a:rPr lang="en-US" dirty="0" smtClean="0"/>
              <a:t>2020/02/13</a:t>
            </a:r>
            <a:endParaRPr lang="en-US" dirty="0"/>
          </a:p>
        </p:txBody>
      </p:sp>
      <p:sp>
        <p:nvSpPr>
          <p:cNvPr id="21" name="Slide Number Placeholder 17"/>
          <p:cNvSpPr>
            <a:spLocks noGrp="1"/>
          </p:cNvSpPr>
          <p:nvPr>
            <p:ph type="sldNum" sz="quarter" idx="12"/>
          </p:nvPr>
        </p:nvSpPr>
        <p:spPr>
          <a:xfrm>
            <a:off x="4373679" y="6172404"/>
            <a:ext cx="564767" cy="365125"/>
          </a:xfrm>
          <a:prstGeom prst="rect">
            <a:avLst/>
          </a:prstGeom>
        </p:spPr>
        <p:txBody>
          <a:bodyPr vert="horz" lIns="91440" tIns="45720" rIns="91440" bIns="45720" rtlCol="0" anchor="ctr"/>
          <a:lstStyle>
            <a:lvl1pPr algn="l">
              <a:defRPr sz="800">
                <a:solidFill>
                  <a:schemeClr val="bg1">
                    <a:lumMod val="50000"/>
                  </a:schemeClr>
                </a:solidFill>
              </a:defRPr>
            </a:lvl1pPr>
          </a:lstStyle>
          <a:p>
            <a:fld id="{DFF2723C-031C-433E-81DC-635AF124FD5B}" type="slidenum">
              <a:rPr lang="en-US" smtClean="0"/>
              <a:pPr/>
              <a:t>‹#›</a:t>
            </a:fld>
            <a:endParaRPr lang="en-US" dirty="0"/>
          </a:p>
        </p:txBody>
      </p:sp>
      <p:sp>
        <p:nvSpPr>
          <p:cNvPr id="22" name="Date Placeholder 6"/>
          <p:cNvSpPr txBox="1">
            <a:spLocks/>
          </p:cNvSpPr>
          <p:nvPr userDrawn="1"/>
        </p:nvSpPr>
        <p:spPr>
          <a:xfrm>
            <a:off x="3334135"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
        <p:nvSpPr>
          <p:cNvPr id="24" name="Date Placeholder 6"/>
          <p:cNvSpPr txBox="1">
            <a:spLocks/>
          </p:cNvSpPr>
          <p:nvPr userDrawn="1"/>
        </p:nvSpPr>
        <p:spPr>
          <a:xfrm>
            <a:off x="4208040"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Tree>
    <p:extLst>
      <p:ext uri="{BB962C8B-B14F-4D97-AF65-F5344CB8AC3E}">
        <p14:creationId xmlns:p14="http://schemas.microsoft.com/office/powerpoint/2010/main" val="1798662499"/>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Comparison_With Subhead">
    <p:spTree>
      <p:nvGrpSpPr>
        <p:cNvPr id="1" name=""/>
        <p:cNvGrpSpPr/>
        <p:nvPr/>
      </p:nvGrpSpPr>
      <p:grpSpPr>
        <a:xfrm>
          <a:off x="0" y="0"/>
          <a:ext cx="0" cy="0"/>
          <a:chOff x="0" y="0"/>
          <a:chExt cx="0" cy="0"/>
        </a:xfrm>
      </p:grpSpPr>
      <p:sp>
        <p:nvSpPr>
          <p:cNvPr id="2" name="Title 1"/>
          <p:cNvSpPr>
            <a:spLocks noGrp="1"/>
          </p:cNvSpPr>
          <p:nvPr>
            <p:ph type="title"/>
          </p:nvPr>
        </p:nvSpPr>
        <p:spPr>
          <a:xfrm>
            <a:off x="626034" y="832731"/>
            <a:ext cx="10928933" cy="857959"/>
          </a:xfrm>
        </p:spPr>
        <p:txBody>
          <a:bodyPr>
            <a:normAutofit/>
          </a:bodyPr>
          <a:lstStyle>
            <a:lvl1pPr>
              <a:defRPr sz="3200"/>
            </a:lvl1pPr>
          </a:lstStyle>
          <a:p>
            <a:r>
              <a:rPr lang="en-US" smtClean="0"/>
              <a:t>Click to edit Master title style</a:t>
            </a:r>
            <a:endParaRPr lang="en-US" dirty="0"/>
          </a:p>
        </p:txBody>
      </p:sp>
      <p:sp>
        <p:nvSpPr>
          <p:cNvPr id="3" name="Text Placeholder 2"/>
          <p:cNvSpPr>
            <a:spLocks noGrp="1"/>
          </p:cNvSpPr>
          <p:nvPr>
            <p:ph type="body" idx="1"/>
          </p:nvPr>
        </p:nvSpPr>
        <p:spPr>
          <a:xfrm>
            <a:off x="639686" y="1681163"/>
            <a:ext cx="5371541" cy="823912"/>
          </a:xfrm>
          <a:solidFill>
            <a:schemeClr val="accent4"/>
          </a:solidFill>
        </p:spPr>
        <p:txBody>
          <a:bodyPr lIns="274320" anchor="ctr">
            <a:normAutofit/>
          </a:bodyPr>
          <a:lstStyle>
            <a:lvl1pPr marL="0" indent="0">
              <a:buNone/>
              <a:defRPr sz="2000" b="0">
                <a:solidFill>
                  <a:schemeClr val="bg1"/>
                </a:solidFill>
                <a:latin typeface="Cambria" panose="02040503050406030204" pitchFamily="18"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6035" y="2505075"/>
            <a:ext cx="5371541" cy="3551341"/>
          </a:xfrm>
        </p:spPr>
        <p:txBody>
          <a:bodyPr>
            <a:normAutofit/>
          </a:bodyPr>
          <a:lstStyle>
            <a:lvl1pPr>
              <a:defRPr sz="2000"/>
            </a:lvl1pPr>
            <a:lvl2pPr>
              <a:defRPr sz="1800"/>
            </a:lvl2pPr>
            <a:lvl3pPr>
              <a:defRPr sz="1600"/>
            </a:lvl3pPr>
            <a:lvl4pPr>
              <a:defRPr sz="1400"/>
            </a:lvl4pPr>
            <a:lvl5pPr>
              <a:defRPr sz="14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72201" y="1681163"/>
            <a:ext cx="5382766" cy="823912"/>
          </a:xfrm>
          <a:solidFill>
            <a:schemeClr val="accent1"/>
          </a:solidFill>
        </p:spPr>
        <p:txBody>
          <a:bodyPr lIns="274320" anchor="ctr">
            <a:normAutofit/>
          </a:bodyPr>
          <a:lstStyle>
            <a:lvl1pPr marL="0" indent="0">
              <a:buNone/>
              <a:defRPr sz="2000" b="0">
                <a:solidFill>
                  <a:schemeClr val="bg1"/>
                </a:solidFill>
                <a:latin typeface="Cambria" panose="02040503050406030204" pitchFamily="18"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382767" cy="3551341"/>
          </a:xfrm>
        </p:spPr>
        <p:txBody>
          <a:bodyPr>
            <a:normAutofit/>
          </a:bodyPr>
          <a:lstStyle>
            <a:lvl1pPr>
              <a:defRPr sz="2000"/>
            </a:lvl1pPr>
            <a:lvl2pPr>
              <a:defRPr sz="1800"/>
            </a:lvl2pPr>
            <a:lvl3pPr>
              <a:defRPr sz="1600"/>
            </a:lvl3pPr>
            <a:lvl4pPr>
              <a:defRPr sz="1400"/>
            </a:lvl4pPr>
            <a:lvl5pPr>
              <a:defRPr sz="14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pic>
        <p:nvPicPr>
          <p:cNvPr id="14" name="Picture 1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13" name="TextBox 12"/>
          <p:cNvSpPr txBox="1"/>
          <p:nvPr userDrawn="1"/>
        </p:nvSpPr>
        <p:spPr>
          <a:xfrm>
            <a:off x="626035" y="236881"/>
            <a:ext cx="3918009" cy="300082"/>
          </a:xfrm>
          <a:prstGeom prst="rect">
            <a:avLst/>
          </a:prstGeom>
          <a:noFill/>
        </p:spPr>
        <p:txBody>
          <a:bodyPr wrap="square" rtlCol="0">
            <a:spAutoFit/>
          </a:bodyPr>
          <a:lstStyle/>
          <a:p>
            <a:pPr>
              <a:lnSpc>
                <a:spcPct val="150000"/>
              </a:lnSpc>
            </a:pPr>
            <a:r>
              <a:rPr lang="en-US" sz="900" dirty="0" smtClean="0">
                <a:solidFill>
                  <a:schemeClr val="tx1"/>
                </a:solidFill>
                <a:latin typeface="Arial" panose="020B0604020202020204" pitchFamily="34" charset="0"/>
                <a:cs typeface="Arial" panose="020B0604020202020204" pitchFamily="34" charset="0"/>
              </a:rPr>
              <a:t>—</a:t>
            </a:r>
            <a:endParaRPr lang="en-US" sz="900" dirty="0">
              <a:solidFill>
                <a:schemeClr val="tx1"/>
              </a:solidFill>
              <a:latin typeface="Arial" panose="020B0604020202020204" pitchFamily="34" charset="0"/>
              <a:cs typeface="Arial" panose="020B0604020202020204" pitchFamily="34" charset="0"/>
            </a:endParaRPr>
          </a:p>
        </p:txBody>
      </p:sp>
      <p:sp>
        <p:nvSpPr>
          <p:cNvPr id="20" name="Text Placeholder 7"/>
          <p:cNvSpPr>
            <a:spLocks noGrp="1"/>
          </p:cNvSpPr>
          <p:nvPr>
            <p:ph type="body" sz="quarter" idx="13" hasCustomPrompt="1"/>
          </p:nvPr>
        </p:nvSpPr>
        <p:spPr>
          <a:xfrm>
            <a:off x="626035" y="539388"/>
            <a:ext cx="3930197" cy="293343"/>
          </a:xfrm>
        </p:spPr>
        <p:txBody>
          <a:bodyPr>
            <a:noAutofit/>
          </a:bodyPr>
          <a:lstStyle>
            <a:lvl1pPr marL="0" indent="0">
              <a:buNone/>
              <a:defRPr sz="900">
                <a:solidFill>
                  <a:schemeClr val="accent1"/>
                </a:solidFill>
                <a:latin typeface="Arial" panose="020B0604020202020204" pitchFamily="34" charset="0"/>
                <a:cs typeface="Arial" panose="020B060402020202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pPr lvl="0"/>
            <a:r>
              <a:rPr lang="en-US" dirty="0" smtClean="0"/>
              <a:t>EDIT MASTER TEXT STYLES</a:t>
            </a:r>
          </a:p>
        </p:txBody>
      </p:sp>
      <p:sp>
        <p:nvSpPr>
          <p:cNvPr id="21" name="Footer Placeholder 4"/>
          <p:cNvSpPr>
            <a:spLocks noGrp="1"/>
          </p:cNvSpPr>
          <p:nvPr>
            <p:ph type="ftr" sz="quarter" idx="14"/>
          </p:nvPr>
        </p:nvSpPr>
        <p:spPr>
          <a:xfrm>
            <a:off x="2441196" y="6172403"/>
            <a:ext cx="867772" cy="365125"/>
          </a:xfrm>
          <a:prstGeom prst="rect">
            <a:avLst/>
          </a:prstGeom>
        </p:spPr>
        <p:txBody>
          <a:bodyPr anchor="ctr"/>
          <a:lstStyle>
            <a:lvl1pPr algn="r">
              <a:defRPr sz="800">
                <a:solidFill>
                  <a:schemeClr val="bg1">
                    <a:lumMod val="50000"/>
                  </a:schemeClr>
                </a:solidFill>
                <a:latin typeface="Arial" panose="020B0604020202020204" pitchFamily="34" charset="0"/>
                <a:cs typeface="Arial" panose="020B0604020202020204" pitchFamily="34" charset="0"/>
              </a:defRPr>
            </a:lvl1pPr>
          </a:lstStyle>
          <a:p>
            <a:r>
              <a:rPr lang="en-US" dirty="0" smtClean="0"/>
              <a:t>37-79940-11</a:t>
            </a:r>
            <a:endParaRPr lang="en-US" dirty="0"/>
          </a:p>
        </p:txBody>
      </p:sp>
      <p:sp>
        <p:nvSpPr>
          <p:cNvPr id="22" name="Date Placeholder 6"/>
          <p:cNvSpPr>
            <a:spLocks noGrp="1"/>
          </p:cNvSpPr>
          <p:nvPr>
            <p:ph type="dt" sz="half" idx="15"/>
          </p:nvPr>
        </p:nvSpPr>
        <p:spPr>
          <a:xfrm>
            <a:off x="3491385" y="6172404"/>
            <a:ext cx="728168" cy="365125"/>
          </a:xfrm>
          <a:prstGeom prst="rect">
            <a:avLst/>
          </a:prstGeom>
        </p:spPr>
        <p:txBody>
          <a:bodyPr vert="horz" lIns="91440" tIns="45720" rIns="91440" bIns="45720" rtlCol="0" anchor="ctr"/>
          <a:lstStyle>
            <a:lvl1pPr algn="ctr">
              <a:defRPr sz="800">
                <a:solidFill>
                  <a:schemeClr val="bg1">
                    <a:lumMod val="50000"/>
                  </a:schemeClr>
                </a:solidFill>
              </a:defRPr>
            </a:lvl1pPr>
          </a:lstStyle>
          <a:p>
            <a:r>
              <a:rPr lang="en-US" dirty="0" smtClean="0"/>
              <a:t>2020/02/13</a:t>
            </a:r>
            <a:endParaRPr lang="en-US" dirty="0"/>
          </a:p>
        </p:txBody>
      </p:sp>
      <p:sp>
        <p:nvSpPr>
          <p:cNvPr id="23" name="Slide Number Placeholder 17"/>
          <p:cNvSpPr>
            <a:spLocks noGrp="1"/>
          </p:cNvSpPr>
          <p:nvPr>
            <p:ph type="sldNum" sz="quarter" idx="16"/>
          </p:nvPr>
        </p:nvSpPr>
        <p:spPr>
          <a:xfrm>
            <a:off x="4373679" y="6172404"/>
            <a:ext cx="564767" cy="365125"/>
          </a:xfrm>
          <a:prstGeom prst="rect">
            <a:avLst/>
          </a:prstGeom>
        </p:spPr>
        <p:txBody>
          <a:bodyPr vert="horz" lIns="91440" tIns="45720" rIns="91440" bIns="45720" rtlCol="0" anchor="ctr"/>
          <a:lstStyle>
            <a:lvl1pPr algn="l">
              <a:defRPr sz="800">
                <a:solidFill>
                  <a:schemeClr val="bg1">
                    <a:lumMod val="50000"/>
                  </a:schemeClr>
                </a:solidFill>
              </a:defRPr>
            </a:lvl1pPr>
          </a:lstStyle>
          <a:p>
            <a:fld id="{DFF2723C-031C-433E-81DC-635AF124FD5B}" type="slidenum">
              <a:rPr lang="en-US" smtClean="0"/>
              <a:pPr/>
              <a:t>‹#›</a:t>
            </a:fld>
            <a:endParaRPr lang="en-US" dirty="0"/>
          </a:p>
        </p:txBody>
      </p:sp>
      <p:sp>
        <p:nvSpPr>
          <p:cNvPr id="24" name="Date Placeholder 6"/>
          <p:cNvSpPr txBox="1">
            <a:spLocks/>
          </p:cNvSpPr>
          <p:nvPr userDrawn="1"/>
        </p:nvSpPr>
        <p:spPr>
          <a:xfrm>
            <a:off x="3334135"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
        <p:nvSpPr>
          <p:cNvPr id="25" name="Date Placeholder 6"/>
          <p:cNvSpPr txBox="1">
            <a:spLocks/>
          </p:cNvSpPr>
          <p:nvPr userDrawn="1"/>
        </p:nvSpPr>
        <p:spPr>
          <a:xfrm>
            <a:off x="4208040"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Tree>
    <p:extLst>
      <p:ext uri="{BB962C8B-B14F-4D97-AF65-F5344CB8AC3E}">
        <p14:creationId xmlns:p14="http://schemas.microsoft.com/office/powerpoint/2010/main" val="4120741748"/>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17" name="Title Placeholder 1"/>
          <p:cNvSpPr>
            <a:spLocks noGrp="1"/>
          </p:cNvSpPr>
          <p:nvPr>
            <p:ph type="title"/>
          </p:nvPr>
        </p:nvSpPr>
        <p:spPr>
          <a:xfrm>
            <a:off x="626035" y="365128"/>
            <a:ext cx="10727765" cy="947096"/>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11" name="Footer Placeholder 4"/>
          <p:cNvSpPr>
            <a:spLocks noGrp="1"/>
          </p:cNvSpPr>
          <p:nvPr>
            <p:ph type="ftr" sz="quarter" idx="3"/>
          </p:nvPr>
        </p:nvSpPr>
        <p:spPr>
          <a:xfrm>
            <a:off x="2441196" y="6172403"/>
            <a:ext cx="867772" cy="365125"/>
          </a:xfrm>
          <a:prstGeom prst="rect">
            <a:avLst/>
          </a:prstGeom>
        </p:spPr>
        <p:txBody>
          <a:bodyPr anchor="ctr"/>
          <a:lstStyle>
            <a:lvl1pPr algn="r">
              <a:defRPr sz="800">
                <a:solidFill>
                  <a:schemeClr val="bg1">
                    <a:lumMod val="50000"/>
                  </a:schemeClr>
                </a:solidFill>
                <a:latin typeface="Arial" panose="020B0604020202020204" pitchFamily="34" charset="0"/>
                <a:cs typeface="Arial" panose="020B0604020202020204" pitchFamily="34" charset="0"/>
              </a:defRPr>
            </a:lvl1pPr>
          </a:lstStyle>
          <a:p>
            <a:r>
              <a:rPr lang="en-US" dirty="0" smtClean="0"/>
              <a:t>37-79940-11</a:t>
            </a:r>
            <a:endParaRPr lang="en-US" dirty="0"/>
          </a:p>
        </p:txBody>
      </p:sp>
      <p:sp>
        <p:nvSpPr>
          <p:cNvPr id="12" name="Date Placeholder 6"/>
          <p:cNvSpPr>
            <a:spLocks noGrp="1"/>
          </p:cNvSpPr>
          <p:nvPr>
            <p:ph type="dt" sz="half" idx="2"/>
          </p:nvPr>
        </p:nvSpPr>
        <p:spPr>
          <a:xfrm>
            <a:off x="3491385" y="6172404"/>
            <a:ext cx="728168" cy="365125"/>
          </a:xfrm>
          <a:prstGeom prst="rect">
            <a:avLst/>
          </a:prstGeom>
        </p:spPr>
        <p:txBody>
          <a:bodyPr vert="horz" lIns="91440" tIns="45720" rIns="91440" bIns="45720" rtlCol="0" anchor="ctr"/>
          <a:lstStyle>
            <a:lvl1pPr algn="ctr">
              <a:defRPr sz="800">
                <a:solidFill>
                  <a:schemeClr val="bg1">
                    <a:lumMod val="50000"/>
                  </a:schemeClr>
                </a:solidFill>
              </a:defRPr>
            </a:lvl1pPr>
          </a:lstStyle>
          <a:p>
            <a:r>
              <a:rPr lang="en-US" dirty="0" smtClean="0"/>
              <a:t>2020/02/13</a:t>
            </a:r>
            <a:endParaRPr lang="en-US" dirty="0"/>
          </a:p>
        </p:txBody>
      </p:sp>
      <p:sp>
        <p:nvSpPr>
          <p:cNvPr id="16" name="Slide Number Placeholder 17"/>
          <p:cNvSpPr>
            <a:spLocks noGrp="1"/>
          </p:cNvSpPr>
          <p:nvPr>
            <p:ph type="sldNum" sz="quarter" idx="4"/>
          </p:nvPr>
        </p:nvSpPr>
        <p:spPr>
          <a:xfrm>
            <a:off x="4373679" y="6172404"/>
            <a:ext cx="564767" cy="365125"/>
          </a:xfrm>
          <a:prstGeom prst="rect">
            <a:avLst/>
          </a:prstGeom>
        </p:spPr>
        <p:txBody>
          <a:bodyPr vert="horz" lIns="91440" tIns="45720" rIns="91440" bIns="45720" rtlCol="0" anchor="ctr"/>
          <a:lstStyle>
            <a:lvl1pPr algn="l">
              <a:defRPr sz="800">
                <a:solidFill>
                  <a:schemeClr val="bg1">
                    <a:lumMod val="50000"/>
                  </a:schemeClr>
                </a:solidFill>
              </a:defRPr>
            </a:lvl1pPr>
          </a:lstStyle>
          <a:p>
            <a:fld id="{DFF2723C-031C-433E-81DC-635AF124FD5B}" type="slidenum">
              <a:rPr lang="en-US" smtClean="0"/>
              <a:pPr/>
              <a:t>‹#›</a:t>
            </a:fld>
            <a:endParaRPr lang="en-US" dirty="0"/>
          </a:p>
        </p:txBody>
      </p:sp>
      <p:sp>
        <p:nvSpPr>
          <p:cNvPr id="18" name="Date Placeholder 6"/>
          <p:cNvSpPr txBox="1">
            <a:spLocks/>
          </p:cNvSpPr>
          <p:nvPr userDrawn="1"/>
        </p:nvSpPr>
        <p:spPr>
          <a:xfrm>
            <a:off x="3334135"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
        <p:nvSpPr>
          <p:cNvPr id="19" name="Date Placeholder 6"/>
          <p:cNvSpPr txBox="1">
            <a:spLocks/>
          </p:cNvSpPr>
          <p:nvPr userDrawn="1"/>
        </p:nvSpPr>
        <p:spPr>
          <a:xfrm>
            <a:off x="4208040"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Tree>
    <p:extLst>
      <p:ext uri="{BB962C8B-B14F-4D97-AF65-F5344CB8AC3E}">
        <p14:creationId xmlns:p14="http://schemas.microsoft.com/office/powerpoint/2010/main" val="169110851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pic>
        <p:nvPicPr>
          <p:cNvPr id="12" name="Picture 1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10" name="Footer Placeholder 4"/>
          <p:cNvSpPr>
            <a:spLocks noGrp="1"/>
          </p:cNvSpPr>
          <p:nvPr>
            <p:ph type="ftr" sz="quarter" idx="3"/>
          </p:nvPr>
        </p:nvSpPr>
        <p:spPr>
          <a:xfrm>
            <a:off x="2441196" y="6172403"/>
            <a:ext cx="867772" cy="365125"/>
          </a:xfrm>
          <a:prstGeom prst="rect">
            <a:avLst/>
          </a:prstGeom>
        </p:spPr>
        <p:txBody>
          <a:bodyPr anchor="ctr"/>
          <a:lstStyle>
            <a:lvl1pPr algn="r">
              <a:defRPr sz="800">
                <a:solidFill>
                  <a:schemeClr val="bg1">
                    <a:lumMod val="50000"/>
                  </a:schemeClr>
                </a:solidFill>
                <a:latin typeface="Arial" panose="020B0604020202020204" pitchFamily="34" charset="0"/>
                <a:cs typeface="Arial" panose="020B0604020202020204" pitchFamily="34" charset="0"/>
              </a:defRPr>
            </a:lvl1pPr>
          </a:lstStyle>
          <a:p>
            <a:r>
              <a:rPr lang="en-US" dirty="0" smtClean="0"/>
              <a:t>37-79940-11</a:t>
            </a:r>
            <a:endParaRPr lang="en-US" dirty="0"/>
          </a:p>
        </p:txBody>
      </p:sp>
      <p:sp>
        <p:nvSpPr>
          <p:cNvPr id="11" name="Date Placeholder 6"/>
          <p:cNvSpPr>
            <a:spLocks noGrp="1"/>
          </p:cNvSpPr>
          <p:nvPr>
            <p:ph type="dt" sz="half" idx="2"/>
          </p:nvPr>
        </p:nvSpPr>
        <p:spPr>
          <a:xfrm>
            <a:off x="3491385" y="6172404"/>
            <a:ext cx="728168" cy="365125"/>
          </a:xfrm>
          <a:prstGeom prst="rect">
            <a:avLst/>
          </a:prstGeom>
        </p:spPr>
        <p:txBody>
          <a:bodyPr vert="horz" lIns="91440" tIns="45720" rIns="91440" bIns="45720" rtlCol="0" anchor="ctr"/>
          <a:lstStyle>
            <a:lvl1pPr algn="ctr">
              <a:defRPr sz="800">
                <a:solidFill>
                  <a:schemeClr val="bg1">
                    <a:lumMod val="50000"/>
                  </a:schemeClr>
                </a:solidFill>
              </a:defRPr>
            </a:lvl1pPr>
          </a:lstStyle>
          <a:p>
            <a:r>
              <a:rPr lang="en-US" dirty="0" smtClean="0"/>
              <a:t>2020/02/13</a:t>
            </a:r>
            <a:endParaRPr lang="en-US" dirty="0"/>
          </a:p>
        </p:txBody>
      </p:sp>
      <p:sp>
        <p:nvSpPr>
          <p:cNvPr id="15" name="Slide Number Placeholder 17"/>
          <p:cNvSpPr>
            <a:spLocks noGrp="1"/>
          </p:cNvSpPr>
          <p:nvPr>
            <p:ph type="sldNum" sz="quarter" idx="4"/>
          </p:nvPr>
        </p:nvSpPr>
        <p:spPr>
          <a:xfrm>
            <a:off x="4373679" y="6172404"/>
            <a:ext cx="564767" cy="365125"/>
          </a:xfrm>
          <a:prstGeom prst="rect">
            <a:avLst/>
          </a:prstGeom>
        </p:spPr>
        <p:txBody>
          <a:bodyPr vert="horz" lIns="91440" tIns="45720" rIns="91440" bIns="45720" rtlCol="0" anchor="ctr"/>
          <a:lstStyle>
            <a:lvl1pPr algn="l">
              <a:defRPr sz="800">
                <a:solidFill>
                  <a:schemeClr val="bg1">
                    <a:lumMod val="50000"/>
                  </a:schemeClr>
                </a:solidFill>
              </a:defRPr>
            </a:lvl1pPr>
          </a:lstStyle>
          <a:p>
            <a:fld id="{DFF2723C-031C-433E-81DC-635AF124FD5B}" type="slidenum">
              <a:rPr lang="en-US" smtClean="0"/>
              <a:pPr/>
              <a:t>‹#›</a:t>
            </a:fld>
            <a:endParaRPr lang="en-US" dirty="0"/>
          </a:p>
        </p:txBody>
      </p:sp>
      <p:sp>
        <p:nvSpPr>
          <p:cNvPr id="16" name="Date Placeholder 6"/>
          <p:cNvSpPr txBox="1">
            <a:spLocks/>
          </p:cNvSpPr>
          <p:nvPr userDrawn="1"/>
        </p:nvSpPr>
        <p:spPr>
          <a:xfrm>
            <a:off x="3334135"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
        <p:nvSpPr>
          <p:cNvPr id="17" name="Date Placeholder 6"/>
          <p:cNvSpPr txBox="1">
            <a:spLocks/>
          </p:cNvSpPr>
          <p:nvPr userDrawn="1"/>
        </p:nvSpPr>
        <p:spPr>
          <a:xfrm>
            <a:off x="4208040"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Tree>
    <p:extLst>
      <p:ext uri="{BB962C8B-B14F-4D97-AF65-F5344CB8AC3E}">
        <p14:creationId xmlns:p14="http://schemas.microsoft.com/office/powerpoint/2010/main" val="1046862130"/>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6036" y="457200"/>
            <a:ext cx="4145990" cy="1600200"/>
          </a:xfrm>
        </p:spPr>
        <p:txBody>
          <a:bodyPr anchor="b">
            <a:normAutofit/>
          </a:bodyPr>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83188" y="987427"/>
            <a:ext cx="6371780" cy="4873625"/>
          </a:xfrm>
        </p:spPr>
        <p:txBody>
          <a:bodyPr>
            <a:normAutofit/>
          </a:bodyPr>
          <a:lstStyle>
            <a:lvl1pPr>
              <a:defRPr sz="2400"/>
            </a:lvl1pPr>
            <a:lvl2pPr>
              <a:defRPr sz="2000"/>
            </a:lvl2pPr>
            <a:lvl3pPr>
              <a:defRPr sz="1800"/>
            </a:lvl3pPr>
            <a:lvl4pPr>
              <a:defRPr sz="1600"/>
            </a:lvl4pPr>
            <a:lvl5pPr>
              <a:defRPr sz="16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6036" y="2057400"/>
            <a:ext cx="4145990"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pic>
        <p:nvPicPr>
          <p:cNvPr id="12" name="Picture 1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13" name="Footer Placeholder 4"/>
          <p:cNvSpPr>
            <a:spLocks noGrp="1"/>
          </p:cNvSpPr>
          <p:nvPr>
            <p:ph type="ftr" sz="quarter" idx="3"/>
          </p:nvPr>
        </p:nvSpPr>
        <p:spPr>
          <a:xfrm>
            <a:off x="2512621" y="6172403"/>
            <a:ext cx="871848" cy="365125"/>
          </a:xfrm>
          <a:prstGeom prst="rect">
            <a:avLst/>
          </a:prstGeom>
        </p:spPr>
        <p:txBody>
          <a:bodyPr anchor="ctr"/>
          <a:lstStyle>
            <a:lvl1pPr algn="l">
              <a:defRPr sz="800">
                <a:solidFill>
                  <a:schemeClr val="bg1">
                    <a:lumMod val="50000"/>
                  </a:schemeClr>
                </a:solidFill>
                <a:latin typeface="Arial" panose="020B0604020202020204" pitchFamily="34" charset="0"/>
                <a:cs typeface="Arial" panose="020B0604020202020204" pitchFamily="34" charset="0"/>
              </a:defRPr>
            </a:lvl1pPr>
          </a:lstStyle>
          <a:p>
            <a:r>
              <a:rPr lang="en-US" dirty="0" smtClean="0"/>
              <a:t>37-79940-11</a:t>
            </a:r>
            <a:endParaRPr lang="en-US" dirty="0"/>
          </a:p>
        </p:txBody>
      </p:sp>
      <p:sp>
        <p:nvSpPr>
          <p:cNvPr id="14" name="Date Placeholder 6"/>
          <p:cNvSpPr>
            <a:spLocks noGrp="1"/>
          </p:cNvSpPr>
          <p:nvPr>
            <p:ph type="dt" sz="half" idx="10"/>
          </p:nvPr>
        </p:nvSpPr>
        <p:spPr>
          <a:xfrm>
            <a:off x="3541719" y="6172404"/>
            <a:ext cx="599209" cy="365125"/>
          </a:xfrm>
          <a:prstGeom prst="rect">
            <a:avLst/>
          </a:prstGeom>
        </p:spPr>
        <p:txBody>
          <a:bodyPr vert="horz" lIns="91440" tIns="45720" rIns="91440" bIns="45720" rtlCol="0" anchor="ctr"/>
          <a:lstStyle>
            <a:lvl1pPr algn="l">
              <a:defRPr sz="800">
                <a:solidFill>
                  <a:schemeClr val="bg1">
                    <a:lumMod val="50000"/>
                  </a:schemeClr>
                </a:solidFill>
              </a:defRPr>
            </a:lvl1pPr>
          </a:lstStyle>
          <a:p>
            <a:r>
              <a:rPr lang="en-US" dirty="0" smtClean="0"/>
              <a:t>2020/02/13</a:t>
            </a:r>
            <a:endParaRPr lang="en-US" dirty="0"/>
          </a:p>
        </p:txBody>
      </p:sp>
      <p:sp>
        <p:nvSpPr>
          <p:cNvPr id="15" name="Slide Number Placeholder 17"/>
          <p:cNvSpPr>
            <a:spLocks noGrp="1"/>
          </p:cNvSpPr>
          <p:nvPr>
            <p:ph type="sldNum" sz="quarter" idx="4"/>
          </p:nvPr>
        </p:nvSpPr>
        <p:spPr>
          <a:xfrm>
            <a:off x="4298178" y="6172404"/>
            <a:ext cx="564767" cy="365125"/>
          </a:xfrm>
          <a:prstGeom prst="rect">
            <a:avLst/>
          </a:prstGeom>
        </p:spPr>
        <p:txBody>
          <a:bodyPr vert="horz" lIns="91440" tIns="45720" rIns="91440" bIns="45720" rtlCol="0" anchor="ctr"/>
          <a:lstStyle>
            <a:lvl1pPr algn="l">
              <a:defRPr sz="800">
                <a:solidFill>
                  <a:schemeClr val="bg1">
                    <a:lumMod val="50000"/>
                  </a:schemeClr>
                </a:solidFill>
              </a:defRPr>
            </a:lvl1pPr>
          </a:lstStyle>
          <a:p>
            <a:fld id="{DFF2723C-031C-433E-81DC-635AF124FD5B}" type="slidenum">
              <a:rPr lang="en-US" smtClean="0"/>
              <a:pPr/>
              <a:t>‹#›</a:t>
            </a:fld>
            <a:endParaRPr lang="en-US" dirty="0"/>
          </a:p>
        </p:txBody>
      </p:sp>
      <p:sp>
        <p:nvSpPr>
          <p:cNvPr id="16" name="Date Placeholder 6"/>
          <p:cNvSpPr txBox="1">
            <a:spLocks/>
          </p:cNvSpPr>
          <p:nvPr userDrawn="1"/>
        </p:nvSpPr>
        <p:spPr>
          <a:xfrm>
            <a:off x="3384469"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t>|</a:t>
            </a:r>
            <a:endParaRPr lang="en-US" dirty="0"/>
          </a:p>
        </p:txBody>
      </p:sp>
      <p:sp>
        <p:nvSpPr>
          <p:cNvPr id="17" name="Date Placeholder 6"/>
          <p:cNvSpPr txBox="1">
            <a:spLocks/>
          </p:cNvSpPr>
          <p:nvPr userDrawn="1"/>
        </p:nvSpPr>
        <p:spPr>
          <a:xfrm>
            <a:off x="4140928"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t>|</a:t>
            </a:r>
            <a:endParaRPr lang="en-US" dirty="0"/>
          </a:p>
        </p:txBody>
      </p:sp>
    </p:spTree>
    <p:extLst>
      <p:ext uri="{BB962C8B-B14F-4D97-AF65-F5344CB8AC3E}">
        <p14:creationId xmlns:p14="http://schemas.microsoft.com/office/powerpoint/2010/main" val="3057474065"/>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6036" y="457200"/>
            <a:ext cx="4145990"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183188" y="987427"/>
            <a:ext cx="637178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lang="en-US" dirty="0"/>
          </a:p>
        </p:txBody>
      </p:sp>
      <p:sp>
        <p:nvSpPr>
          <p:cNvPr id="4" name="Text Placeholder 3"/>
          <p:cNvSpPr>
            <a:spLocks noGrp="1"/>
          </p:cNvSpPr>
          <p:nvPr>
            <p:ph type="body" sz="half" idx="2"/>
          </p:nvPr>
        </p:nvSpPr>
        <p:spPr>
          <a:xfrm>
            <a:off x="626036" y="2057400"/>
            <a:ext cx="4145990"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pic>
        <p:nvPicPr>
          <p:cNvPr id="12" name="Picture 1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13" name="Footer Placeholder 4"/>
          <p:cNvSpPr>
            <a:spLocks noGrp="1"/>
          </p:cNvSpPr>
          <p:nvPr>
            <p:ph type="ftr" sz="quarter" idx="3"/>
          </p:nvPr>
        </p:nvSpPr>
        <p:spPr>
          <a:xfrm>
            <a:off x="2512621" y="6172403"/>
            <a:ext cx="871848" cy="365125"/>
          </a:xfrm>
          <a:prstGeom prst="rect">
            <a:avLst/>
          </a:prstGeom>
        </p:spPr>
        <p:txBody>
          <a:bodyPr anchor="ctr"/>
          <a:lstStyle>
            <a:lvl1pPr algn="l">
              <a:defRPr sz="800">
                <a:solidFill>
                  <a:schemeClr val="bg1">
                    <a:lumMod val="50000"/>
                  </a:schemeClr>
                </a:solidFill>
                <a:latin typeface="Arial" panose="020B0604020202020204" pitchFamily="34" charset="0"/>
                <a:cs typeface="Arial" panose="020B0604020202020204" pitchFamily="34" charset="0"/>
              </a:defRPr>
            </a:lvl1pPr>
          </a:lstStyle>
          <a:p>
            <a:r>
              <a:rPr lang="en-US" dirty="0" smtClean="0"/>
              <a:t>37-79940-11</a:t>
            </a:r>
            <a:endParaRPr lang="en-US" dirty="0"/>
          </a:p>
        </p:txBody>
      </p:sp>
      <p:sp>
        <p:nvSpPr>
          <p:cNvPr id="14" name="Date Placeholder 6"/>
          <p:cNvSpPr>
            <a:spLocks noGrp="1"/>
          </p:cNvSpPr>
          <p:nvPr>
            <p:ph type="dt" sz="half" idx="10"/>
          </p:nvPr>
        </p:nvSpPr>
        <p:spPr>
          <a:xfrm>
            <a:off x="3541719" y="6172404"/>
            <a:ext cx="599209" cy="365125"/>
          </a:xfrm>
          <a:prstGeom prst="rect">
            <a:avLst/>
          </a:prstGeom>
        </p:spPr>
        <p:txBody>
          <a:bodyPr vert="horz" lIns="91440" tIns="45720" rIns="91440" bIns="45720" rtlCol="0" anchor="ctr"/>
          <a:lstStyle>
            <a:lvl1pPr algn="l">
              <a:defRPr sz="800">
                <a:solidFill>
                  <a:schemeClr val="bg1">
                    <a:lumMod val="50000"/>
                  </a:schemeClr>
                </a:solidFill>
              </a:defRPr>
            </a:lvl1pPr>
          </a:lstStyle>
          <a:p>
            <a:r>
              <a:rPr lang="en-US" dirty="0" smtClean="0"/>
              <a:t>2020/02/13</a:t>
            </a:r>
            <a:endParaRPr lang="en-US" dirty="0"/>
          </a:p>
        </p:txBody>
      </p:sp>
      <p:sp>
        <p:nvSpPr>
          <p:cNvPr id="15" name="Slide Number Placeholder 17"/>
          <p:cNvSpPr>
            <a:spLocks noGrp="1"/>
          </p:cNvSpPr>
          <p:nvPr>
            <p:ph type="sldNum" sz="quarter" idx="4"/>
          </p:nvPr>
        </p:nvSpPr>
        <p:spPr>
          <a:xfrm>
            <a:off x="4298178" y="6172404"/>
            <a:ext cx="564767" cy="365125"/>
          </a:xfrm>
          <a:prstGeom prst="rect">
            <a:avLst/>
          </a:prstGeom>
        </p:spPr>
        <p:txBody>
          <a:bodyPr vert="horz" lIns="91440" tIns="45720" rIns="91440" bIns="45720" rtlCol="0" anchor="ctr"/>
          <a:lstStyle>
            <a:lvl1pPr algn="l">
              <a:defRPr sz="800">
                <a:solidFill>
                  <a:schemeClr val="bg1">
                    <a:lumMod val="50000"/>
                  </a:schemeClr>
                </a:solidFill>
              </a:defRPr>
            </a:lvl1pPr>
          </a:lstStyle>
          <a:p>
            <a:fld id="{DFF2723C-031C-433E-81DC-635AF124FD5B}" type="slidenum">
              <a:rPr lang="en-US" smtClean="0"/>
              <a:pPr/>
              <a:t>‹#›</a:t>
            </a:fld>
            <a:endParaRPr lang="en-US" dirty="0"/>
          </a:p>
        </p:txBody>
      </p:sp>
      <p:sp>
        <p:nvSpPr>
          <p:cNvPr id="16" name="Date Placeholder 6"/>
          <p:cNvSpPr txBox="1">
            <a:spLocks/>
          </p:cNvSpPr>
          <p:nvPr userDrawn="1"/>
        </p:nvSpPr>
        <p:spPr>
          <a:xfrm>
            <a:off x="3384469"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t>|</a:t>
            </a:r>
            <a:endParaRPr lang="en-US" dirty="0"/>
          </a:p>
        </p:txBody>
      </p:sp>
      <p:sp>
        <p:nvSpPr>
          <p:cNvPr id="17" name="Date Placeholder 6"/>
          <p:cNvSpPr txBox="1">
            <a:spLocks/>
          </p:cNvSpPr>
          <p:nvPr userDrawn="1"/>
        </p:nvSpPr>
        <p:spPr>
          <a:xfrm>
            <a:off x="4140928"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t>|</a:t>
            </a:r>
            <a:endParaRPr lang="en-US" dirty="0"/>
          </a:p>
        </p:txBody>
      </p:sp>
    </p:spTree>
    <p:extLst>
      <p:ext uri="{BB962C8B-B14F-4D97-AF65-F5344CB8AC3E}">
        <p14:creationId xmlns:p14="http://schemas.microsoft.com/office/powerpoint/2010/main" val="15814795"/>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626035" y="365127"/>
            <a:ext cx="10928933" cy="1325563"/>
          </a:xfrm>
        </p:spPr>
        <p:txBody>
          <a:bodyPr>
            <a:normAutofit/>
          </a:bodyPr>
          <a:lstStyle>
            <a:lvl1pPr>
              <a:defRPr sz="3200"/>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6035" y="1825625"/>
            <a:ext cx="10928933" cy="43513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pic>
        <p:nvPicPr>
          <p:cNvPr id="10" name="Picture 9"/>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12" name="Footer Placeholder 4"/>
          <p:cNvSpPr>
            <a:spLocks noGrp="1"/>
          </p:cNvSpPr>
          <p:nvPr>
            <p:ph type="ftr" sz="quarter" idx="3"/>
          </p:nvPr>
        </p:nvSpPr>
        <p:spPr>
          <a:xfrm>
            <a:off x="2512621" y="6172403"/>
            <a:ext cx="871848" cy="365125"/>
          </a:xfrm>
          <a:prstGeom prst="rect">
            <a:avLst/>
          </a:prstGeom>
        </p:spPr>
        <p:txBody>
          <a:bodyPr anchor="ctr"/>
          <a:lstStyle>
            <a:lvl1pPr algn="l">
              <a:defRPr sz="800">
                <a:solidFill>
                  <a:schemeClr val="bg1">
                    <a:lumMod val="50000"/>
                  </a:schemeClr>
                </a:solidFill>
                <a:latin typeface="Arial" panose="020B0604020202020204" pitchFamily="34" charset="0"/>
                <a:cs typeface="Arial" panose="020B0604020202020204" pitchFamily="34" charset="0"/>
              </a:defRPr>
            </a:lvl1pPr>
          </a:lstStyle>
          <a:p>
            <a:r>
              <a:rPr lang="en-US" dirty="0" smtClean="0"/>
              <a:t>37-79940-11</a:t>
            </a:r>
            <a:endParaRPr lang="en-US" dirty="0"/>
          </a:p>
        </p:txBody>
      </p:sp>
      <p:sp>
        <p:nvSpPr>
          <p:cNvPr id="13" name="Date Placeholder 6"/>
          <p:cNvSpPr>
            <a:spLocks noGrp="1"/>
          </p:cNvSpPr>
          <p:nvPr>
            <p:ph type="dt" sz="half" idx="2"/>
          </p:nvPr>
        </p:nvSpPr>
        <p:spPr>
          <a:xfrm>
            <a:off x="3541719" y="6172404"/>
            <a:ext cx="599209" cy="365125"/>
          </a:xfrm>
          <a:prstGeom prst="rect">
            <a:avLst/>
          </a:prstGeom>
        </p:spPr>
        <p:txBody>
          <a:bodyPr vert="horz" lIns="91440" tIns="45720" rIns="91440" bIns="45720" rtlCol="0" anchor="ctr"/>
          <a:lstStyle>
            <a:lvl1pPr algn="l">
              <a:defRPr sz="800">
                <a:solidFill>
                  <a:schemeClr val="bg1">
                    <a:lumMod val="50000"/>
                  </a:schemeClr>
                </a:solidFill>
              </a:defRPr>
            </a:lvl1pPr>
          </a:lstStyle>
          <a:p>
            <a:r>
              <a:rPr lang="en-US" dirty="0" smtClean="0"/>
              <a:t>2020/02/13</a:t>
            </a:r>
            <a:endParaRPr lang="en-US" dirty="0"/>
          </a:p>
        </p:txBody>
      </p:sp>
      <p:sp>
        <p:nvSpPr>
          <p:cNvPr id="14" name="Slide Number Placeholder 17"/>
          <p:cNvSpPr>
            <a:spLocks noGrp="1"/>
          </p:cNvSpPr>
          <p:nvPr>
            <p:ph type="sldNum" sz="quarter" idx="4"/>
          </p:nvPr>
        </p:nvSpPr>
        <p:spPr>
          <a:xfrm>
            <a:off x="4298178" y="6172404"/>
            <a:ext cx="564767" cy="365125"/>
          </a:xfrm>
          <a:prstGeom prst="rect">
            <a:avLst/>
          </a:prstGeom>
        </p:spPr>
        <p:txBody>
          <a:bodyPr vert="horz" lIns="91440" tIns="45720" rIns="91440" bIns="45720" rtlCol="0" anchor="ctr"/>
          <a:lstStyle>
            <a:lvl1pPr algn="l">
              <a:defRPr sz="800">
                <a:solidFill>
                  <a:schemeClr val="bg1">
                    <a:lumMod val="50000"/>
                  </a:schemeClr>
                </a:solidFill>
              </a:defRPr>
            </a:lvl1pPr>
          </a:lstStyle>
          <a:p>
            <a:fld id="{DFF2723C-031C-433E-81DC-635AF124FD5B}" type="slidenum">
              <a:rPr lang="en-US" smtClean="0"/>
              <a:pPr/>
              <a:t>‹#›</a:t>
            </a:fld>
            <a:endParaRPr lang="en-US" dirty="0"/>
          </a:p>
        </p:txBody>
      </p:sp>
      <p:sp>
        <p:nvSpPr>
          <p:cNvPr id="15" name="Date Placeholder 6"/>
          <p:cNvSpPr txBox="1">
            <a:spLocks/>
          </p:cNvSpPr>
          <p:nvPr userDrawn="1"/>
        </p:nvSpPr>
        <p:spPr>
          <a:xfrm>
            <a:off x="3384469"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t>|</a:t>
            </a:r>
            <a:endParaRPr lang="en-US" dirty="0"/>
          </a:p>
        </p:txBody>
      </p:sp>
      <p:sp>
        <p:nvSpPr>
          <p:cNvPr id="16" name="Date Placeholder 6"/>
          <p:cNvSpPr txBox="1">
            <a:spLocks/>
          </p:cNvSpPr>
          <p:nvPr userDrawn="1"/>
        </p:nvSpPr>
        <p:spPr>
          <a:xfrm>
            <a:off x="4140928"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t>|</a:t>
            </a:r>
            <a:endParaRPr lang="en-US" dirty="0"/>
          </a:p>
        </p:txBody>
      </p:sp>
    </p:spTree>
    <p:extLst>
      <p:ext uri="{BB962C8B-B14F-4D97-AF65-F5344CB8AC3E}">
        <p14:creationId xmlns:p14="http://schemas.microsoft.com/office/powerpoint/2010/main" val="2059257491"/>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830067"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6035" y="365125"/>
            <a:ext cx="7946466"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pic>
        <p:nvPicPr>
          <p:cNvPr id="12" name="Picture 1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8" name="Footer Placeholder 4"/>
          <p:cNvSpPr>
            <a:spLocks noGrp="1"/>
          </p:cNvSpPr>
          <p:nvPr>
            <p:ph type="ftr" sz="quarter" idx="3"/>
          </p:nvPr>
        </p:nvSpPr>
        <p:spPr>
          <a:xfrm>
            <a:off x="2512621" y="6172403"/>
            <a:ext cx="871848" cy="365125"/>
          </a:xfrm>
          <a:prstGeom prst="rect">
            <a:avLst/>
          </a:prstGeom>
        </p:spPr>
        <p:txBody>
          <a:bodyPr anchor="ctr"/>
          <a:lstStyle>
            <a:lvl1pPr algn="l">
              <a:defRPr sz="800">
                <a:solidFill>
                  <a:schemeClr val="bg1">
                    <a:lumMod val="50000"/>
                  </a:schemeClr>
                </a:solidFill>
                <a:latin typeface="Arial" panose="020B0604020202020204" pitchFamily="34" charset="0"/>
                <a:cs typeface="Arial" panose="020B0604020202020204" pitchFamily="34" charset="0"/>
              </a:defRPr>
            </a:lvl1pPr>
          </a:lstStyle>
          <a:p>
            <a:r>
              <a:rPr lang="en-US" dirty="0" smtClean="0"/>
              <a:t>37-79940-11</a:t>
            </a:r>
            <a:endParaRPr lang="en-US" dirty="0"/>
          </a:p>
        </p:txBody>
      </p:sp>
      <p:sp>
        <p:nvSpPr>
          <p:cNvPr id="9" name="Date Placeholder 6"/>
          <p:cNvSpPr>
            <a:spLocks noGrp="1"/>
          </p:cNvSpPr>
          <p:nvPr>
            <p:ph type="dt" sz="half" idx="2"/>
          </p:nvPr>
        </p:nvSpPr>
        <p:spPr>
          <a:xfrm>
            <a:off x="3541719" y="6172404"/>
            <a:ext cx="599209" cy="365125"/>
          </a:xfrm>
          <a:prstGeom prst="rect">
            <a:avLst/>
          </a:prstGeom>
        </p:spPr>
        <p:txBody>
          <a:bodyPr vert="horz" lIns="91440" tIns="45720" rIns="91440" bIns="45720" rtlCol="0" anchor="ctr"/>
          <a:lstStyle>
            <a:lvl1pPr algn="l">
              <a:defRPr sz="800">
                <a:solidFill>
                  <a:schemeClr val="bg1">
                    <a:lumMod val="50000"/>
                  </a:schemeClr>
                </a:solidFill>
              </a:defRPr>
            </a:lvl1pPr>
          </a:lstStyle>
          <a:p>
            <a:r>
              <a:rPr lang="en-US" dirty="0" smtClean="0"/>
              <a:t>2020/02/13</a:t>
            </a:r>
            <a:endParaRPr lang="en-US" dirty="0"/>
          </a:p>
        </p:txBody>
      </p:sp>
      <p:sp>
        <p:nvSpPr>
          <p:cNvPr id="13" name="Slide Number Placeholder 17"/>
          <p:cNvSpPr>
            <a:spLocks noGrp="1"/>
          </p:cNvSpPr>
          <p:nvPr>
            <p:ph type="sldNum" sz="quarter" idx="4"/>
          </p:nvPr>
        </p:nvSpPr>
        <p:spPr>
          <a:xfrm>
            <a:off x="4298178" y="6172404"/>
            <a:ext cx="564767" cy="365125"/>
          </a:xfrm>
          <a:prstGeom prst="rect">
            <a:avLst/>
          </a:prstGeom>
        </p:spPr>
        <p:txBody>
          <a:bodyPr vert="horz" lIns="91440" tIns="45720" rIns="91440" bIns="45720" rtlCol="0" anchor="ctr"/>
          <a:lstStyle>
            <a:lvl1pPr algn="l">
              <a:defRPr sz="800">
                <a:solidFill>
                  <a:schemeClr val="bg1">
                    <a:lumMod val="50000"/>
                  </a:schemeClr>
                </a:solidFill>
              </a:defRPr>
            </a:lvl1pPr>
          </a:lstStyle>
          <a:p>
            <a:fld id="{DFF2723C-031C-433E-81DC-635AF124FD5B}" type="slidenum">
              <a:rPr lang="en-US" smtClean="0"/>
              <a:pPr/>
              <a:t>‹#›</a:t>
            </a:fld>
            <a:endParaRPr lang="en-US" dirty="0"/>
          </a:p>
        </p:txBody>
      </p:sp>
      <p:sp>
        <p:nvSpPr>
          <p:cNvPr id="14" name="Date Placeholder 6"/>
          <p:cNvSpPr txBox="1">
            <a:spLocks/>
          </p:cNvSpPr>
          <p:nvPr userDrawn="1"/>
        </p:nvSpPr>
        <p:spPr>
          <a:xfrm>
            <a:off x="3384469"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t>|</a:t>
            </a:r>
            <a:endParaRPr lang="en-US" dirty="0"/>
          </a:p>
        </p:txBody>
      </p:sp>
      <p:sp>
        <p:nvSpPr>
          <p:cNvPr id="15" name="Date Placeholder 6"/>
          <p:cNvSpPr txBox="1">
            <a:spLocks/>
          </p:cNvSpPr>
          <p:nvPr userDrawn="1"/>
        </p:nvSpPr>
        <p:spPr>
          <a:xfrm>
            <a:off x="4140928"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t>|</a:t>
            </a:r>
            <a:endParaRPr lang="en-US" dirty="0"/>
          </a:p>
        </p:txBody>
      </p:sp>
    </p:spTree>
    <p:extLst>
      <p:ext uri="{BB962C8B-B14F-4D97-AF65-F5344CB8AC3E}">
        <p14:creationId xmlns:p14="http://schemas.microsoft.com/office/powerpoint/2010/main" val="101928407"/>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Disclosures">
    <p:bg>
      <p:bgPr>
        <a:solidFill>
          <a:schemeClr val="bg1">
            <a:lumMod val="95000"/>
          </a:schemeClr>
        </a:solidFill>
        <a:effectLst/>
      </p:bgPr>
    </p:bg>
    <p:spTree>
      <p:nvGrpSpPr>
        <p:cNvPr id="1" name=""/>
        <p:cNvGrpSpPr/>
        <p:nvPr/>
      </p:nvGrpSpPr>
      <p:grpSpPr>
        <a:xfrm>
          <a:off x="0" y="0"/>
          <a:ext cx="0" cy="0"/>
          <a:chOff x="0" y="0"/>
          <a:chExt cx="0" cy="0"/>
        </a:xfrm>
      </p:grpSpPr>
      <p:sp>
        <p:nvSpPr>
          <p:cNvPr id="6" name="Content Placeholder 2"/>
          <p:cNvSpPr>
            <a:spLocks noGrp="1"/>
          </p:cNvSpPr>
          <p:nvPr>
            <p:ph idx="1"/>
          </p:nvPr>
        </p:nvSpPr>
        <p:spPr>
          <a:xfrm>
            <a:off x="626035" y="691979"/>
            <a:ext cx="10928933" cy="5484985"/>
          </a:xfrm>
        </p:spPr>
        <p:txBody>
          <a:bodyPr>
            <a:normAutofit/>
          </a:bodyPr>
          <a:lstStyle>
            <a:lvl1pPr marL="0" indent="0">
              <a:buNone/>
              <a:defRPr sz="1400"/>
            </a:lvl1pPr>
            <a:lvl2pPr marL="457200" indent="0">
              <a:buNone/>
              <a:defRPr sz="1600"/>
            </a:lvl2pPr>
            <a:lvl3pPr marL="914400" indent="0">
              <a:buNone/>
              <a:defRPr sz="1400"/>
            </a:lvl3pPr>
            <a:lvl4pPr marL="1371600" indent="0">
              <a:buNone/>
              <a:defRPr sz="1200"/>
            </a:lvl4pPr>
            <a:lvl5pPr marL="1828800" indent="0">
              <a:buNone/>
              <a:defRPr sz="1200"/>
            </a:lvl5pPr>
          </a:lstStyle>
          <a:p>
            <a:pPr lvl="0"/>
            <a:r>
              <a:rPr lang="en-US" smtClean="0"/>
              <a:t>Click to edit Master text styles</a:t>
            </a:r>
          </a:p>
        </p:txBody>
      </p:sp>
      <p:sp>
        <p:nvSpPr>
          <p:cNvPr id="12" name="Footer Placeholder 4"/>
          <p:cNvSpPr>
            <a:spLocks noGrp="1"/>
          </p:cNvSpPr>
          <p:nvPr>
            <p:ph type="ftr" sz="quarter" idx="3"/>
          </p:nvPr>
        </p:nvSpPr>
        <p:spPr>
          <a:xfrm>
            <a:off x="4284271" y="6258128"/>
            <a:ext cx="871848" cy="365125"/>
          </a:xfrm>
          <a:prstGeom prst="rect">
            <a:avLst/>
          </a:prstGeom>
        </p:spPr>
        <p:txBody>
          <a:bodyPr anchor="ctr"/>
          <a:lstStyle>
            <a:lvl1pPr algn="l">
              <a:defRPr sz="800">
                <a:solidFill>
                  <a:schemeClr val="bg1">
                    <a:lumMod val="50000"/>
                  </a:schemeClr>
                </a:solidFill>
                <a:latin typeface="Arial" panose="020B0604020202020204" pitchFamily="34" charset="0"/>
                <a:cs typeface="Arial" panose="020B0604020202020204" pitchFamily="34" charset="0"/>
              </a:defRPr>
            </a:lvl1pPr>
          </a:lstStyle>
          <a:p>
            <a:r>
              <a:rPr lang="en-US" dirty="0" smtClean="0"/>
              <a:t>37-79940-11</a:t>
            </a:r>
            <a:endParaRPr lang="en-US" dirty="0"/>
          </a:p>
        </p:txBody>
      </p:sp>
      <p:sp>
        <p:nvSpPr>
          <p:cNvPr id="13" name="Date Placeholder 6"/>
          <p:cNvSpPr>
            <a:spLocks noGrp="1"/>
          </p:cNvSpPr>
          <p:nvPr>
            <p:ph type="dt" sz="half" idx="2"/>
          </p:nvPr>
        </p:nvSpPr>
        <p:spPr>
          <a:xfrm>
            <a:off x="5313369" y="6258129"/>
            <a:ext cx="599209" cy="365125"/>
          </a:xfrm>
          <a:prstGeom prst="rect">
            <a:avLst/>
          </a:prstGeom>
        </p:spPr>
        <p:txBody>
          <a:bodyPr vert="horz" lIns="91440" tIns="45720" rIns="91440" bIns="45720" rtlCol="0" anchor="ctr"/>
          <a:lstStyle>
            <a:lvl1pPr algn="l">
              <a:defRPr sz="800">
                <a:solidFill>
                  <a:schemeClr val="bg1">
                    <a:lumMod val="50000"/>
                  </a:schemeClr>
                </a:solidFill>
              </a:defRPr>
            </a:lvl1pPr>
          </a:lstStyle>
          <a:p>
            <a:r>
              <a:rPr lang="en-US" dirty="0" smtClean="0"/>
              <a:t>2020/02/13</a:t>
            </a:r>
            <a:endParaRPr lang="en-US" dirty="0"/>
          </a:p>
        </p:txBody>
      </p:sp>
      <p:sp>
        <p:nvSpPr>
          <p:cNvPr id="14" name="Slide Number Placeholder 17"/>
          <p:cNvSpPr>
            <a:spLocks noGrp="1"/>
          </p:cNvSpPr>
          <p:nvPr>
            <p:ph type="sldNum" sz="quarter" idx="4"/>
          </p:nvPr>
        </p:nvSpPr>
        <p:spPr>
          <a:xfrm>
            <a:off x="6069828" y="6258129"/>
            <a:ext cx="564767" cy="365125"/>
          </a:xfrm>
          <a:prstGeom prst="rect">
            <a:avLst/>
          </a:prstGeom>
        </p:spPr>
        <p:txBody>
          <a:bodyPr vert="horz" lIns="91440" tIns="45720" rIns="91440" bIns="45720" rtlCol="0" anchor="ctr"/>
          <a:lstStyle>
            <a:lvl1pPr algn="l">
              <a:defRPr sz="800">
                <a:solidFill>
                  <a:schemeClr val="bg1">
                    <a:lumMod val="50000"/>
                  </a:schemeClr>
                </a:solidFill>
              </a:defRPr>
            </a:lvl1pPr>
          </a:lstStyle>
          <a:p>
            <a:fld id="{DFF2723C-031C-433E-81DC-635AF124FD5B}" type="slidenum">
              <a:rPr lang="en-US" smtClean="0"/>
              <a:pPr/>
              <a:t>‹#›</a:t>
            </a:fld>
            <a:endParaRPr lang="en-US" dirty="0"/>
          </a:p>
        </p:txBody>
      </p:sp>
      <p:sp>
        <p:nvSpPr>
          <p:cNvPr id="15" name="Date Placeholder 6"/>
          <p:cNvSpPr txBox="1">
            <a:spLocks/>
          </p:cNvSpPr>
          <p:nvPr userDrawn="1"/>
        </p:nvSpPr>
        <p:spPr>
          <a:xfrm>
            <a:off x="5156119" y="6258127"/>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t>|</a:t>
            </a:r>
            <a:endParaRPr lang="en-US" dirty="0"/>
          </a:p>
        </p:txBody>
      </p:sp>
      <p:sp>
        <p:nvSpPr>
          <p:cNvPr id="16" name="Date Placeholder 6"/>
          <p:cNvSpPr txBox="1">
            <a:spLocks/>
          </p:cNvSpPr>
          <p:nvPr userDrawn="1"/>
        </p:nvSpPr>
        <p:spPr>
          <a:xfrm>
            <a:off x="5912578" y="6258126"/>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t>|</a:t>
            </a:r>
            <a:endParaRPr lang="en-US" dirty="0"/>
          </a:p>
        </p:txBody>
      </p:sp>
      <p:pic>
        <p:nvPicPr>
          <p:cNvPr id="10" name="Picture 9"/>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Tree>
    <p:extLst>
      <p:ext uri="{BB962C8B-B14F-4D97-AF65-F5344CB8AC3E}">
        <p14:creationId xmlns:p14="http://schemas.microsoft.com/office/powerpoint/2010/main" val="3068409206"/>
      </p:ext>
    </p:extLst>
  </p:cSld>
  <p:clrMapOvr>
    <a:masterClrMapping/>
  </p:clrMapOvr>
  <p:extLst mod="1">
    <p:ext uri="{DCECCB84-F9BA-43D5-87BE-67443E8EF086}">
      <p15:sldGuideLst xmlns:p15="http://schemas.microsoft.com/office/powerpoint/2012/main">
        <p15:guide id="1" orient="horz" pos="4080">
          <p15:clr>
            <a:srgbClr val="FBAE40"/>
          </p15:clr>
        </p15:guide>
      </p15:sldGuideLst>
    </p:ext>
  </p:extLst>
</p:sldLayout>
</file>

<file path=ppt/slideLayouts/slideLayout76.xml><?xml version="1.0" encoding="utf-8"?>
<p:sldLayout xmlns:a="http://schemas.openxmlformats.org/drawingml/2006/main" xmlns:r="http://schemas.openxmlformats.org/officeDocument/2006/relationships" xmlns:p="http://schemas.openxmlformats.org/presentationml/2006/main" type="title" preserve="1">
  <p:cSld name="Thank you Slide_blu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26035" y="1533654"/>
            <a:ext cx="7304257" cy="1895347"/>
          </a:xfrm>
        </p:spPr>
        <p:txBody>
          <a:bodyPr anchor="b">
            <a:normAutofit/>
          </a:bodyPr>
          <a:lstStyle>
            <a:lvl1pPr algn="l">
              <a:defRPr sz="4800">
                <a:solidFill>
                  <a:schemeClr val="bg1"/>
                </a:solidFill>
                <a:latin typeface="Cambria" panose="02040503050406030204" pitchFamily="18" charset="0"/>
              </a:defRPr>
            </a:lvl1pPr>
          </a:lstStyle>
          <a:p>
            <a:r>
              <a:rPr lang="en-US" smtClean="0"/>
              <a:t>Click to edit Master title style</a:t>
            </a:r>
            <a:endParaRPr lang="en-US" dirty="0"/>
          </a:p>
        </p:txBody>
      </p:sp>
      <p:sp>
        <p:nvSpPr>
          <p:cNvPr id="3" name="Subtitle 2"/>
          <p:cNvSpPr>
            <a:spLocks noGrp="1"/>
          </p:cNvSpPr>
          <p:nvPr>
            <p:ph type="subTitle" idx="1" hasCustomPrompt="1"/>
          </p:nvPr>
        </p:nvSpPr>
        <p:spPr>
          <a:xfrm>
            <a:off x="701430" y="4162211"/>
            <a:ext cx="5394572" cy="1655762"/>
          </a:xfrm>
        </p:spPr>
        <p:txBody>
          <a:bodyPr>
            <a:normAutofit/>
          </a:bodyPr>
          <a:lstStyle>
            <a:lvl1pPr marL="0" indent="0" algn="l">
              <a:buNone/>
              <a:defRPr sz="1600">
                <a:solidFill>
                  <a:schemeClr val="bg1"/>
                </a:solidFill>
                <a:latin typeface="Cambria" panose="02040503050406030204" pitchFamily="18"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smtClean="0"/>
              <a:t>Click to edit master subtitle style</a:t>
            </a:r>
            <a:endParaRPr lang="en-US" dirty="0"/>
          </a:p>
        </p:txBody>
      </p:sp>
      <p:sp>
        <p:nvSpPr>
          <p:cNvPr id="12" name="Subtitle 2"/>
          <p:cNvSpPr txBox="1">
            <a:spLocks/>
          </p:cNvSpPr>
          <p:nvPr userDrawn="1"/>
        </p:nvSpPr>
        <p:spPr>
          <a:xfrm>
            <a:off x="6521623" y="4162211"/>
            <a:ext cx="5181599" cy="1655762"/>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bg1"/>
                </a:solidFill>
                <a:latin typeface="Cambria" panose="02040503050406030204" pitchFamily="18" charset="0"/>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2">
                    <a:lumMod val="50000"/>
                  </a:schemeClr>
                </a:solidFill>
                <a:latin typeface="Cambria" panose="02040503050406030204" pitchFamily="18" charset="0"/>
                <a:ea typeface="+mn-ea"/>
                <a:cs typeface="Arial" panose="020B0604020202020204" pitchFamily="34" charset="0"/>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2">
                    <a:lumMod val="50000"/>
                  </a:schemeClr>
                </a:solidFill>
                <a:latin typeface="Cambria" panose="02040503050406030204" pitchFamily="18" charset="0"/>
                <a:ea typeface="+mn-ea"/>
                <a:cs typeface="Arial" panose="020B0604020202020204" pitchFamily="34" charset="0"/>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600" dirty="0" smtClean="0"/>
              <a:t>SecurityBenefit.com</a:t>
            </a:r>
          </a:p>
          <a:p>
            <a:r>
              <a:rPr lang="en-US" sz="1600" dirty="0" smtClean="0"/>
              <a:t>—</a:t>
            </a:r>
          </a:p>
          <a:p>
            <a:r>
              <a:rPr lang="en-US" sz="1600" dirty="0" smtClean="0"/>
              <a:t>One Security Benefit Place</a:t>
            </a:r>
          </a:p>
          <a:p>
            <a:r>
              <a:rPr lang="en-US" sz="1600" dirty="0" smtClean="0"/>
              <a:t>Topeka, KS 66636</a:t>
            </a:r>
            <a:endParaRPr lang="en-US" sz="1600" dirty="0"/>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4" y="6193862"/>
            <a:ext cx="2080589" cy="384545"/>
          </a:xfrm>
          <a:prstGeom prst="rect">
            <a:avLst/>
          </a:prstGeom>
        </p:spPr>
      </p:pic>
      <p:pic>
        <p:nvPicPr>
          <p:cNvPr id="11" name="Picture 10"/>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0246566" y="0"/>
            <a:ext cx="1956414" cy="1047747"/>
          </a:xfrm>
          <a:prstGeom prst="rect">
            <a:avLst/>
          </a:prstGeom>
        </p:spPr>
      </p:pic>
    </p:spTree>
    <p:extLst>
      <p:ext uri="{BB962C8B-B14F-4D97-AF65-F5344CB8AC3E}">
        <p14:creationId xmlns:p14="http://schemas.microsoft.com/office/powerpoint/2010/main" val="392998617"/>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title" preserve="1">
  <p:cSld name="1_Thank you Slide_blu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26035" y="1533654"/>
            <a:ext cx="7304257" cy="1895347"/>
          </a:xfrm>
        </p:spPr>
        <p:txBody>
          <a:bodyPr anchor="b">
            <a:normAutofit/>
          </a:bodyPr>
          <a:lstStyle>
            <a:lvl1pPr algn="l">
              <a:defRPr sz="4800">
                <a:solidFill>
                  <a:schemeClr val="bg1"/>
                </a:solidFill>
                <a:latin typeface="Cambria" panose="02040503050406030204" pitchFamily="18" charset="0"/>
              </a:defRPr>
            </a:lvl1pPr>
          </a:lstStyle>
          <a:p>
            <a:r>
              <a:rPr lang="en-US" smtClean="0"/>
              <a:t>Click to edit Master title style</a:t>
            </a:r>
            <a:endParaRPr lang="en-US" dirty="0"/>
          </a:p>
        </p:txBody>
      </p:sp>
      <p:sp>
        <p:nvSpPr>
          <p:cNvPr id="3" name="Subtitle 2"/>
          <p:cNvSpPr>
            <a:spLocks noGrp="1"/>
          </p:cNvSpPr>
          <p:nvPr>
            <p:ph type="subTitle" idx="1" hasCustomPrompt="1"/>
          </p:nvPr>
        </p:nvSpPr>
        <p:spPr>
          <a:xfrm>
            <a:off x="701430" y="4162211"/>
            <a:ext cx="5394572" cy="1655762"/>
          </a:xfrm>
        </p:spPr>
        <p:txBody>
          <a:bodyPr>
            <a:normAutofit/>
          </a:bodyPr>
          <a:lstStyle>
            <a:lvl1pPr marL="0" indent="0" algn="l">
              <a:buNone/>
              <a:defRPr sz="1600">
                <a:solidFill>
                  <a:schemeClr val="bg1"/>
                </a:solidFill>
                <a:latin typeface="Cambria" panose="02040503050406030204" pitchFamily="18"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smtClean="0"/>
              <a:t>Click to edit master subtitle style</a:t>
            </a:r>
            <a:endParaRPr lang="en-US" dirty="0"/>
          </a:p>
        </p:txBody>
      </p:sp>
      <p:sp>
        <p:nvSpPr>
          <p:cNvPr id="12" name="Subtitle 2"/>
          <p:cNvSpPr txBox="1">
            <a:spLocks/>
          </p:cNvSpPr>
          <p:nvPr userDrawn="1"/>
        </p:nvSpPr>
        <p:spPr>
          <a:xfrm>
            <a:off x="6521623" y="4162211"/>
            <a:ext cx="5181599" cy="1655762"/>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bg1"/>
                </a:solidFill>
                <a:latin typeface="Cambria" panose="02040503050406030204" pitchFamily="18" charset="0"/>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2">
                    <a:lumMod val="50000"/>
                  </a:schemeClr>
                </a:solidFill>
                <a:latin typeface="Cambria" panose="02040503050406030204" pitchFamily="18" charset="0"/>
                <a:ea typeface="+mn-ea"/>
                <a:cs typeface="Arial" panose="020B0604020202020204" pitchFamily="34" charset="0"/>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2">
                    <a:lumMod val="50000"/>
                  </a:schemeClr>
                </a:solidFill>
                <a:latin typeface="Cambria" panose="02040503050406030204" pitchFamily="18" charset="0"/>
                <a:ea typeface="+mn-ea"/>
                <a:cs typeface="Arial" panose="020B0604020202020204" pitchFamily="34" charset="0"/>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600" dirty="0" smtClean="0"/>
              <a:t>SecurityBenefit.com</a:t>
            </a:r>
          </a:p>
          <a:p>
            <a:r>
              <a:rPr lang="en-US" sz="1600" dirty="0" smtClean="0"/>
              <a:t>—</a:t>
            </a:r>
          </a:p>
          <a:p>
            <a:r>
              <a:rPr lang="en-US" sz="1600" dirty="0" smtClean="0"/>
              <a:t>One Security Benefit Place</a:t>
            </a:r>
          </a:p>
          <a:p>
            <a:r>
              <a:rPr lang="en-US" sz="1600" dirty="0" smtClean="0"/>
              <a:t>Topeka, KS 66636</a:t>
            </a:r>
            <a:endParaRPr lang="en-US" sz="1600" dirty="0"/>
          </a:p>
        </p:txBody>
      </p:sp>
      <p:pic>
        <p:nvPicPr>
          <p:cNvPr id="11" name="Picture 10"/>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246566" y="2471"/>
            <a:ext cx="1956414" cy="1042805"/>
          </a:xfrm>
          <a:prstGeom prst="rect">
            <a:avLst/>
          </a:prstGeom>
        </p:spPr>
      </p:pic>
      <p:pic>
        <p:nvPicPr>
          <p:cNvPr id="7" name="Picture 6"/>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06396" y="6234239"/>
            <a:ext cx="3513638" cy="374904"/>
          </a:xfrm>
          <a:prstGeom prst="rect">
            <a:avLst/>
          </a:prstGeom>
        </p:spPr>
      </p:pic>
    </p:spTree>
    <p:extLst>
      <p:ext uri="{BB962C8B-B14F-4D97-AF65-F5344CB8AC3E}">
        <p14:creationId xmlns:p14="http://schemas.microsoft.com/office/powerpoint/2010/main" val="393651483"/>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title" preserve="1">
  <p:cSld name="Thank you Slide_White">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26035" y="1533654"/>
            <a:ext cx="7304257" cy="1895347"/>
          </a:xfrm>
        </p:spPr>
        <p:txBody>
          <a:bodyPr anchor="b">
            <a:normAutofit/>
          </a:bodyPr>
          <a:lstStyle>
            <a:lvl1pPr algn="l">
              <a:defRPr sz="4800">
                <a:solidFill>
                  <a:schemeClr val="tx1"/>
                </a:solidFill>
                <a:latin typeface="Cambria" panose="02040503050406030204" pitchFamily="18" charset="0"/>
              </a:defRPr>
            </a:lvl1pPr>
          </a:lstStyle>
          <a:p>
            <a:r>
              <a:rPr lang="en-US" smtClean="0"/>
              <a:t>Click to edit Master title style</a:t>
            </a:r>
            <a:endParaRPr lang="en-US" dirty="0"/>
          </a:p>
        </p:txBody>
      </p:sp>
      <p:sp>
        <p:nvSpPr>
          <p:cNvPr id="3" name="Subtitle 2"/>
          <p:cNvSpPr>
            <a:spLocks noGrp="1"/>
          </p:cNvSpPr>
          <p:nvPr>
            <p:ph type="subTitle" idx="1" hasCustomPrompt="1"/>
          </p:nvPr>
        </p:nvSpPr>
        <p:spPr>
          <a:xfrm>
            <a:off x="701430" y="4162211"/>
            <a:ext cx="5394572" cy="1655762"/>
          </a:xfrm>
        </p:spPr>
        <p:txBody>
          <a:bodyPr>
            <a:normAutofit/>
          </a:bodyPr>
          <a:lstStyle>
            <a:lvl1pPr marL="0" indent="0" algn="l">
              <a:buNone/>
              <a:defRPr sz="1600">
                <a:solidFill>
                  <a:schemeClr val="tx1"/>
                </a:solidFill>
                <a:latin typeface="Cambria" panose="02040503050406030204" pitchFamily="18"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smtClean="0"/>
              <a:t>Click to edit master subtitle style</a:t>
            </a:r>
            <a:endParaRPr lang="en-US" dirty="0"/>
          </a:p>
        </p:txBody>
      </p:sp>
      <p:sp>
        <p:nvSpPr>
          <p:cNvPr id="12" name="Subtitle 2"/>
          <p:cNvSpPr txBox="1">
            <a:spLocks/>
          </p:cNvSpPr>
          <p:nvPr userDrawn="1"/>
        </p:nvSpPr>
        <p:spPr>
          <a:xfrm>
            <a:off x="6521623" y="4162211"/>
            <a:ext cx="5181599" cy="1655762"/>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bg1"/>
                </a:solidFill>
                <a:latin typeface="Cambria" panose="02040503050406030204" pitchFamily="18" charset="0"/>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2">
                    <a:lumMod val="50000"/>
                  </a:schemeClr>
                </a:solidFill>
                <a:latin typeface="Cambria" panose="02040503050406030204" pitchFamily="18" charset="0"/>
                <a:ea typeface="+mn-ea"/>
                <a:cs typeface="Arial" panose="020B0604020202020204" pitchFamily="34" charset="0"/>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2">
                    <a:lumMod val="50000"/>
                  </a:schemeClr>
                </a:solidFill>
                <a:latin typeface="Cambria" panose="02040503050406030204" pitchFamily="18" charset="0"/>
                <a:ea typeface="+mn-ea"/>
                <a:cs typeface="Arial" panose="020B0604020202020204" pitchFamily="34" charset="0"/>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600" dirty="0" smtClean="0">
                <a:solidFill>
                  <a:schemeClr val="tx1"/>
                </a:solidFill>
              </a:rPr>
              <a:t>SecurityBenefit.com</a:t>
            </a:r>
          </a:p>
          <a:p>
            <a:r>
              <a:rPr lang="en-US" sz="1600" dirty="0" smtClean="0">
                <a:solidFill>
                  <a:schemeClr val="tx1"/>
                </a:solidFill>
              </a:rPr>
              <a:t>—</a:t>
            </a:r>
          </a:p>
          <a:p>
            <a:r>
              <a:rPr lang="en-US" sz="1600" dirty="0" smtClean="0">
                <a:solidFill>
                  <a:schemeClr val="tx1"/>
                </a:solidFill>
              </a:rPr>
              <a:t>One Security Benefit Place</a:t>
            </a:r>
          </a:p>
          <a:p>
            <a:r>
              <a:rPr lang="en-US" sz="1600" dirty="0" smtClean="0">
                <a:solidFill>
                  <a:schemeClr val="tx1"/>
                </a:solidFill>
              </a:rPr>
              <a:t>Topeka, KS 66636</a:t>
            </a:r>
            <a:endParaRPr lang="en-US" sz="1600" dirty="0">
              <a:solidFill>
                <a:schemeClr val="tx1"/>
              </a:solidFill>
            </a:endParaRP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4" y="6193862"/>
            <a:ext cx="2080589" cy="384544"/>
          </a:xfrm>
          <a:prstGeom prst="rect">
            <a:avLst/>
          </a:prstGeom>
        </p:spPr>
      </p:pic>
      <p:pic>
        <p:nvPicPr>
          <p:cNvPr id="11" name="Picture 10"/>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0246566" y="0"/>
            <a:ext cx="1956414" cy="1047747"/>
          </a:xfrm>
          <a:prstGeom prst="rect">
            <a:avLst/>
          </a:prstGeom>
        </p:spPr>
      </p:pic>
    </p:spTree>
    <p:extLst>
      <p:ext uri="{BB962C8B-B14F-4D97-AF65-F5344CB8AC3E}">
        <p14:creationId xmlns:p14="http://schemas.microsoft.com/office/powerpoint/2010/main" val="4146793344"/>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userDrawn="1">
  <p:cSld name="1_Title and Content_white_with Subhead">
    <p:spTree>
      <p:nvGrpSpPr>
        <p:cNvPr id="1" name=""/>
        <p:cNvGrpSpPr/>
        <p:nvPr/>
      </p:nvGrpSpPr>
      <p:grpSpPr>
        <a:xfrm>
          <a:off x="0" y="0"/>
          <a:ext cx="0" cy="0"/>
          <a:chOff x="0" y="0"/>
          <a:chExt cx="0" cy="0"/>
        </a:xfrm>
      </p:grpSpPr>
      <p:sp>
        <p:nvSpPr>
          <p:cNvPr id="2" name="Title 1"/>
          <p:cNvSpPr>
            <a:spLocks noGrp="1"/>
          </p:cNvSpPr>
          <p:nvPr>
            <p:ph type="title"/>
          </p:nvPr>
        </p:nvSpPr>
        <p:spPr>
          <a:xfrm>
            <a:off x="626036" y="834889"/>
            <a:ext cx="10727765" cy="855803"/>
          </a:xfrm>
        </p:spPr>
        <p:txBody>
          <a:bodyPr>
            <a:normAutofit/>
          </a:bodyPr>
          <a:lstStyle>
            <a:lvl1pPr>
              <a:defRPr sz="3200">
                <a:solidFill>
                  <a:schemeClr val="tx1"/>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626036" y="1825625"/>
            <a:ext cx="10727765" cy="4272355"/>
          </a:xfrm>
        </p:spPr>
        <p:txBody>
          <a:bodyPr>
            <a:normAutofit/>
          </a:bodyPr>
          <a:lstStyle>
            <a:lvl1pPr>
              <a:defRPr sz="2000" b="1"/>
            </a:lvl1pPr>
            <a:lvl2pPr>
              <a:defRPr sz="1867"/>
            </a:lvl2pPr>
            <a:lvl3pPr>
              <a:defRPr sz="1600"/>
            </a:lvl3pPr>
            <a:lvl4pPr>
              <a:defRPr sz="1467"/>
            </a:lvl4pPr>
            <a:lvl5pPr>
              <a:defRPr sz="1467"/>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7" name="TextBox 16"/>
          <p:cNvSpPr txBox="1"/>
          <p:nvPr userDrawn="1"/>
        </p:nvSpPr>
        <p:spPr>
          <a:xfrm>
            <a:off x="626037" y="236881"/>
            <a:ext cx="3918009" cy="307713"/>
          </a:xfrm>
          <a:prstGeom prst="rect">
            <a:avLst/>
          </a:prstGeom>
          <a:noFill/>
        </p:spPr>
        <p:txBody>
          <a:bodyPr wrap="square" lIns="91440" tIns="45720" rIns="91440" bIns="45720" rtlCol="0">
            <a:spAutoFit/>
          </a:bodyPr>
          <a:lstStyle/>
          <a:p>
            <a:pPr>
              <a:lnSpc>
                <a:spcPct val="150000"/>
              </a:lnSpc>
            </a:pPr>
            <a:r>
              <a:rPr lang="en-US" sz="933" dirty="0" smtClean="0">
                <a:solidFill>
                  <a:schemeClr val="tx1"/>
                </a:solidFill>
                <a:latin typeface="Arial" panose="020B0604020202020204" pitchFamily="34" charset="0"/>
                <a:cs typeface="Arial" panose="020B0604020202020204" pitchFamily="34" charset="0"/>
              </a:rPr>
              <a:t>—</a:t>
            </a:r>
            <a:endParaRPr lang="en-US" sz="933" dirty="0">
              <a:solidFill>
                <a:schemeClr val="tx1"/>
              </a:solidFill>
              <a:latin typeface="Arial" panose="020B0604020202020204" pitchFamily="34" charset="0"/>
              <a:cs typeface="Arial" panose="020B0604020202020204" pitchFamily="34" charset="0"/>
            </a:endParaRPr>
          </a:p>
        </p:txBody>
      </p:sp>
      <p:sp>
        <p:nvSpPr>
          <p:cNvPr id="23" name="Footer Placeholder 4"/>
          <p:cNvSpPr>
            <a:spLocks noGrp="1"/>
          </p:cNvSpPr>
          <p:nvPr>
            <p:ph type="ftr" sz="quarter" idx="3"/>
          </p:nvPr>
        </p:nvSpPr>
        <p:spPr>
          <a:xfrm>
            <a:off x="4174747" y="6258129"/>
            <a:ext cx="867772" cy="365125"/>
          </a:xfrm>
          <a:prstGeom prst="rect">
            <a:avLst/>
          </a:prstGeom>
        </p:spPr>
        <p:txBody>
          <a:bodyPr anchor="ctr"/>
          <a:lstStyle>
            <a:lvl1pPr algn="r">
              <a:defRPr sz="800">
                <a:solidFill>
                  <a:schemeClr val="bg1">
                    <a:lumMod val="50000"/>
                  </a:schemeClr>
                </a:solidFill>
                <a:latin typeface="Arial" panose="020B0604020202020204" pitchFamily="34" charset="0"/>
                <a:cs typeface="Arial" panose="020B0604020202020204" pitchFamily="34" charset="0"/>
              </a:defRPr>
            </a:lvl1pPr>
          </a:lstStyle>
          <a:p>
            <a:r>
              <a:rPr lang="en-US" dirty="0" smtClean="0"/>
              <a:t>37-79940-11</a:t>
            </a:r>
            <a:endParaRPr lang="en-US" dirty="0"/>
          </a:p>
        </p:txBody>
      </p:sp>
      <p:sp>
        <p:nvSpPr>
          <p:cNvPr id="24" name="Date Placeholder 6"/>
          <p:cNvSpPr>
            <a:spLocks noGrp="1"/>
          </p:cNvSpPr>
          <p:nvPr>
            <p:ph type="dt" sz="half" idx="2"/>
          </p:nvPr>
        </p:nvSpPr>
        <p:spPr>
          <a:xfrm>
            <a:off x="5224935" y="6258129"/>
            <a:ext cx="728168" cy="365125"/>
          </a:xfrm>
          <a:prstGeom prst="rect">
            <a:avLst/>
          </a:prstGeom>
        </p:spPr>
        <p:txBody>
          <a:bodyPr vert="horz" lIns="68580" tIns="34290" rIns="68580" bIns="34290" rtlCol="0" anchor="ctr"/>
          <a:lstStyle>
            <a:lvl1pPr algn="ctr">
              <a:defRPr sz="800">
                <a:solidFill>
                  <a:schemeClr val="bg1">
                    <a:lumMod val="50000"/>
                  </a:schemeClr>
                </a:solidFill>
              </a:defRPr>
            </a:lvl1pPr>
          </a:lstStyle>
          <a:p>
            <a:r>
              <a:rPr lang="en-US" dirty="0" smtClean="0"/>
              <a:t>2020/02/13</a:t>
            </a:r>
            <a:endParaRPr lang="en-US" dirty="0"/>
          </a:p>
        </p:txBody>
      </p:sp>
      <p:sp>
        <p:nvSpPr>
          <p:cNvPr id="25" name="Slide Number Placeholder 17"/>
          <p:cNvSpPr>
            <a:spLocks noGrp="1"/>
          </p:cNvSpPr>
          <p:nvPr>
            <p:ph type="sldNum" sz="quarter" idx="4"/>
          </p:nvPr>
        </p:nvSpPr>
        <p:spPr>
          <a:xfrm>
            <a:off x="6107231" y="6258129"/>
            <a:ext cx="564767" cy="365125"/>
          </a:xfrm>
          <a:prstGeom prst="rect">
            <a:avLst/>
          </a:prstGeom>
        </p:spPr>
        <p:txBody>
          <a:bodyPr vert="horz" lIns="68580" tIns="34290" rIns="68580" bIns="34290" rtlCol="0" anchor="ctr"/>
          <a:lstStyle>
            <a:lvl1pPr algn="l">
              <a:defRPr sz="800">
                <a:solidFill>
                  <a:schemeClr val="bg1">
                    <a:lumMod val="50000"/>
                  </a:schemeClr>
                </a:solidFill>
              </a:defRPr>
            </a:lvl1pPr>
          </a:lstStyle>
          <a:p>
            <a:fld id="{DFF2723C-031C-433E-81DC-635AF124FD5B}" type="slidenum">
              <a:rPr lang="en-US" smtClean="0"/>
              <a:pPr/>
              <a:t>‹#›</a:t>
            </a:fld>
            <a:endParaRPr lang="en-US" dirty="0"/>
          </a:p>
        </p:txBody>
      </p:sp>
      <p:sp>
        <p:nvSpPr>
          <p:cNvPr id="26" name="Date Placeholder 6"/>
          <p:cNvSpPr txBox="1">
            <a:spLocks/>
          </p:cNvSpPr>
          <p:nvPr userDrawn="1"/>
        </p:nvSpPr>
        <p:spPr>
          <a:xfrm>
            <a:off x="5067685" y="6258128"/>
            <a:ext cx="157251"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1067" dirty="0" smtClean="0">
                <a:solidFill>
                  <a:schemeClr val="bg1">
                    <a:lumMod val="50000"/>
                  </a:schemeClr>
                </a:solidFill>
              </a:rPr>
              <a:t>|</a:t>
            </a:r>
            <a:endParaRPr lang="en-US" sz="1067" dirty="0">
              <a:solidFill>
                <a:schemeClr val="bg1">
                  <a:lumMod val="50000"/>
                </a:schemeClr>
              </a:solidFill>
            </a:endParaRPr>
          </a:p>
        </p:txBody>
      </p:sp>
      <p:sp>
        <p:nvSpPr>
          <p:cNvPr id="27" name="Date Placeholder 6"/>
          <p:cNvSpPr txBox="1">
            <a:spLocks/>
          </p:cNvSpPr>
          <p:nvPr userDrawn="1"/>
        </p:nvSpPr>
        <p:spPr>
          <a:xfrm>
            <a:off x="5941590" y="6258127"/>
            <a:ext cx="157251"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1067" dirty="0" smtClean="0">
                <a:solidFill>
                  <a:schemeClr val="bg1">
                    <a:lumMod val="50000"/>
                  </a:schemeClr>
                </a:solidFill>
              </a:rPr>
              <a:t>|</a:t>
            </a:r>
            <a:endParaRPr lang="en-US" sz="1067" dirty="0">
              <a:solidFill>
                <a:schemeClr val="bg1">
                  <a:lumMod val="50000"/>
                </a:schemeClr>
              </a:solidFill>
            </a:endParaRPr>
          </a:p>
        </p:txBody>
      </p:sp>
      <p:sp>
        <p:nvSpPr>
          <p:cNvPr id="18" name="Text Placeholder 7"/>
          <p:cNvSpPr>
            <a:spLocks noGrp="1"/>
          </p:cNvSpPr>
          <p:nvPr>
            <p:ph type="body" sz="quarter" idx="10" hasCustomPrompt="1"/>
          </p:nvPr>
        </p:nvSpPr>
        <p:spPr>
          <a:xfrm>
            <a:off x="626036" y="539390"/>
            <a:ext cx="3930197" cy="293343"/>
          </a:xfrm>
        </p:spPr>
        <p:txBody>
          <a:bodyPr>
            <a:noAutofit/>
          </a:bodyPr>
          <a:lstStyle>
            <a:lvl1pPr marL="0" indent="0">
              <a:buNone/>
              <a:defRPr sz="933" baseline="0">
                <a:solidFill>
                  <a:schemeClr val="tx1"/>
                </a:solidFill>
                <a:latin typeface="Arial" panose="020B0604020202020204" pitchFamily="34" charset="0"/>
                <a:cs typeface="Arial" panose="020B0604020202020204" pitchFamily="34" charset="0"/>
              </a:defRPr>
            </a:lvl1pPr>
            <a:lvl2pPr marL="457189" indent="0">
              <a:buNone/>
              <a:defRPr sz="1067">
                <a:solidFill>
                  <a:schemeClr val="bg1"/>
                </a:solidFill>
                <a:latin typeface="Arial" panose="020B0604020202020204" pitchFamily="34" charset="0"/>
                <a:cs typeface="Arial" panose="020B0604020202020204" pitchFamily="34" charset="0"/>
              </a:defRPr>
            </a:lvl2pPr>
            <a:lvl3pPr marL="914377" indent="0">
              <a:buNone/>
              <a:defRPr sz="1067">
                <a:solidFill>
                  <a:schemeClr val="bg1"/>
                </a:solidFill>
                <a:latin typeface="Arial" panose="020B0604020202020204" pitchFamily="34" charset="0"/>
                <a:cs typeface="Arial" panose="020B0604020202020204" pitchFamily="34" charset="0"/>
              </a:defRPr>
            </a:lvl3pPr>
            <a:lvl4pPr marL="1371566" indent="0">
              <a:buNone/>
              <a:defRPr sz="1067">
                <a:solidFill>
                  <a:schemeClr val="bg1"/>
                </a:solidFill>
                <a:latin typeface="Arial" panose="020B0604020202020204" pitchFamily="34" charset="0"/>
                <a:cs typeface="Arial" panose="020B0604020202020204" pitchFamily="34" charset="0"/>
              </a:defRPr>
            </a:lvl4pPr>
            <a:lvl5pPr marL="1828754" indent="0">
              <a:buNone/>
              <a:defRPr sz="1067">
                <a:solidFill>
                  <a:schemeClr val="bg1"/>
                </a:solidFill>
                <a:latin typeface="Arial" panose="020B0604020202020204" pitchFamily="34" charset="0"/>
                <a:cs typeface="Arial" panose="020B0604020202020204" pitchFamily="34" charset="0"/>
              </a:defRPr>
            </a:lvl5pPr>
          </a:lstStyle>
          <a:p>
            <a:r>
              <a:rPr lang="en-US" dirty="0" smtClean="0"/>
              <a:t>SECURITY BENEFIT FINANCIAL ESSENTIALS</a:t>
            </a:r>
            <a:endParaRPr lang="en-US" dirty="0"/>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50981" y="6241923"/>
            <a:ext cx="3513630" cy="374904"/>
          </a:xfrm>
          <a:prstGeom prst="rect">
            <a:avLst/>
          </a:prstGeom>
        </p:spPr>
      </p:pic>
    </p:spTree>
    <p:extLst>
      <p:ext uri="{BB962C8B-B14F-4D97-AF65-F5344CB8AC3E}">
        <p14:creationId xmlns:p14="http://schemas.microsoft.com/office/powerpoint/2010/main" val="215766619"/>
      </p:ext>
    </p:extLst>
  </p:cSld>
  <p:clrMapOvr>
    <a:masterClrMapping/>
  </p:clrMapOvr>
  <p:extLst mod="1">
    <p:ext uri="{DCECCB84-F9BA-43D5-87BE-67443E8EF086}">
      <p15:sldGuideLst xmlns:p15="http://schemas.microsoft.com/office/powerpoint/2012/main">
        <p15:guide id="1" orient="horz" pos="4080">
          <p15:clr>
            <a:srgbClr val="FBAE40"/>
          </p15:clr>
        </p15:guide>
      </p15:sldGuideLst>
    </p:ext>
  </p:extLst>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Title_White">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50981" y="6203392"/>
            <a:ext cx="2637155" cy="373255"/>
          </a:xfrm>
          <a:prstGeom prst="rect">
            <a:avLst/>
          </a:prstGeom>
        </p:spPr>
      </p:pic>
      <p:sp>
        <p:nvSpPr>
          <p:cNvPr id="10" name="Title 1"/>
          <p:cNvSpPr>
            <a:spLocks noGrp="1"/>
          </p:cNvSpPr>
          <p:nvPr>
            <p:ph type="ctrTitle"/>
          </p:nvPr>
        </p:nvSpPr>
        <p:spPr>
          <a:xfrm>
            <a:off x="650981" y="2174789"/>
            <a:ext cx="6367848" cy="1895347"/>
          </a:xfrm>
        </p:spPr>
        <p:txBody>
          <a:bodyPr anchor="b">
            <a:normAutofit/>
          </a:bodyPr>
          <a:lstStyle>
            <a:lvl1pPr algn="l">
              <a:defRPr sz="4800">
                <a:solidFill>
                  <a:schemeClr val="tx1"/>
                </a:solidFill>
                <a:latin typeface="Cambria" panose="02040503050406030204" pitchFamily="18" charset="0"/>
              </a:defRPr>
            </a:lvl1pPr>
          </a:lstStyle>
          <a:p>
            <a:r>
              <a:rPr lang="en-US" smtClean="0"/>
              <a:t>Click to edit Master title style</a:t>
            </a:r>
            <a:endParaRPr lang="en-US" dirty="0"/>
          </a:p>
        </p:txBody>
      </p:sp>
      <p:sp>
        <p:nvSpPr>
          <p:cNvPr id="11" name="Subtitle 2"/>
          <p:cNvSpPr>
            <a:spLocks noGrp="1"/>
          </p:cNvSpPr>
          <p:nvPr>
            <p:ph type="subTitle" idx="1" hasCustomPrompt="1"/>
          </p:nvPr>
        </p:nvSpPr>
        <p:spPr>
          <a:xfrm>
            <a:off x="650981" y="4162211"/>
            <a:ext cx="6367848" cy="1655762"/>
          </a:xfrm>
        </p:spPr>
        <p:txBody>
          <a:bodyPr>
            <a:normAutofit/>
          </a:bodyPr>
          <a:lstStyle>
            <a:lvl1pPr marL="0" indent="0" algn="l">
              <a:buNone/>
              <a:defRPr sz="1200">
                <a:solidFill>
                  <a:schemeClr val="tx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15" name="TextBox 14"/>
          <p:cNvSpPr txBox="1"/>
          <p:nvPr userDrawn="1"/>
        </p:nvSpPr>
        <p:spPr>
          <a:xfrm>
            <a:off x="608777" y="638525"/>
            <a:ext cx="3893063" cy="300082"/>
          </a:xfrm>
          <a:prstGeom prst="rect">
            <a:avLst/>
          </a:prstGeom>
          <a:noFill/>
        </p:spPr>
        <p:txBody>
          <a:bodyPr wrap="square" rtlCol="0">
            <a:spAutoFit/>
          </a:bodyPr>
          <a:lstStyle/>
          <a:p>
            <a:pPr>
              <a:lnSpc>
                <a:spcPct val="150000"/>
              </a:lnSpc>
            </a:pPr>
            <a:r>
              <a:rPr lang="en-US" sz="900" dirty="0" smtClean="0">
                <a:solidFill>
                  <a:schemeClr val="tx1"/>
                </a:solidFill>
                <a:latin typeface="Arial" panose="020B0604020202020204" pitchFamily="34" charset="0"/>
                <a:cs typeface="Arial" panose="020B0604020202020204" pitchFamily="34" charset="0"/>
              </a:rPr>
              <a:t>—</a:t>
            </a:r>
            <a:endParaRPr lang="en-US" sz="900" dirty="0">
              <a:solidFill>
                <a:schemeClr val="tx1"/>
              </a:solidFill>
              <a:latin typeface="Arial" panose="020B0604020202020204" pitchFamily="34" charset="0"/>
              <a:cs typeface="Arial" panose="020B0604020202020204" pitchFamily="34" charset="0"/>
            </a:endParaRPr>
          </a:p>
        </p:txBody>
      </p:sp>
      <p:sp>
        <p:nvSpPr>
          <p:cNvPr id="16" name="Text Placeholder 7"/>
          <p:cNvSpPr>
            <a:spLocks noGrp="1"/>
          </p:cNvSpPr>
          <p:nvPr>
            <p:ph type="body" sz="quarter" idx="10"/>
          </p:nvPr>
        </p:nvSpPr>
        <p:spPr>
          <a:xfrm>
            <a:off x="608777" y="926964"/>
            <a:ext cx="3905251" cy="293343"/>
          </a:xfrm>
        </p:spPr>
        <p:txBody>
          <a:bodyPr>
            <a:noAutofit/>
          </a:bodyPr>
          <a:lstStyle>
            <a:lvl1pPr marL="0" indent="0">
              <a:buNone/>
              <a:defRPr sz="900">
                <a:solidFill>
                  <a:schemeClr val="tx1"/>
                </a:solidFill>
                <a:latin typeface="Arial" panose="020B0604020202020204" pitchFamily="34" charset="0"/>
                <a:cs typeface="Arial" panose="020B060402020202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pPr lvl="0"/>
            <a:r>
              <a:rPr lang="en-US" smtClean="0"/>
              <a:t>Edit Master text styles</a:t>
            </a:r>
          </a:p>
        </p:txBody>
      </p:sp>
      <p:sp>
        <p:nvSpPr>
          <p:cNvPr id="17" name="Text Placeholder 7"/>
          <p:cNvSpPr>
            <a:spLocks noGrp="1"/>
          </p:cNvSpPr>
          <p:nvPr>
            <p:ph type="body" sz="quarter" idx="11" hasCustomPrompt="1"/>
          </p:nvPr>
        </p:nvSpPr>
        <p:spPr>
          <a:xfrm>
            <a:off x="608777" y="491368"/>
            <a:ext cx="3905251" cy="343520"/>
          </a:xfrm>
        </p:spPr>
        <p:txBody>
          <a:bodyPr>
            <a:noAutofit/>
          </a:bodyPr>
          <a:lstStyle>
            <a:lvl1pPr marL="0" indent="0">
              <a:buNone/>
              <a:defRPr sz="900">
                <a:solidFill>
                  <a:schemeClr val="tx1"/>
                </a:solidFill>
                <a:latin typeface="Arial" panose="020B0604020202020204" pitchFamily="34" charset="0"/>
                <a:cs typeface="Arial" panose="020B060402020202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pPr lvl="0"/>
            <a:r>
              <a:rPr lang="en-US" dirty="0" smtClean="0"/>
              <a:t>EDIT MASTER TEXT STYLES</a:t>
            </a:r>
          </a:p>
        </p:txBody>
      </p:sp>
      <p:pic>
        <p:nvPicPr>
          <p:cNvPr id="9" name="Picture 8"/>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0249650" y="0"/>
            <a:ext cx="1956418" cy="1047749"/>
          </a:xfrm>
          <a:prstGeom prst="rect">
            <a:avLst/>
          </a:prstGeom>
        </p:spPr>
      </p:pic>
    </p:spTree>
    <p:extLst>
      <p:ext uri="{BB962C8B-B14F-4D97-AF65-F5344CB8AC3E}">
        <p14:creationId xmlns:p14="http://schemas.microsoft.com/office/powerpoint/2010/main" val="3631645011"/>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Title Slide_blu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06396" y="2174789"/>
            <a:ext cx="6367848" cy="1895347"/>
          </a:xfrm>
        </p:spPr>
        <p:txBody>
          <a:bodyPr anchor="b">
            <a:normAutofit/>
          </a:bodyPr>
          <a:lstStyle>
            <a:lvl1pPr algn="l">
              <a:defRPr sz="4800">
                <a:solidFill>
                  <a:schemeClr val="bg1"/>
                </a:solidFill>
                <a:latin typeface="Cambria" panose="02040503050406030204" pitchFamily="18" charset="0"/>
              </a:defRPr>
            </a:lvl1pPr>
          </a:lstStyle>
          <a:p>
            <a:r>
              <a:rPr lang="en-US" smtClean="0"/>
              <a:t>Click to edit Master title style</a:t>
            </a:r>
            <a:endParaRPr lang="en-US" dirty="0"/>
          </a:p>
        </p:txBody>
      </p:sp>
      <p:sp>
        <p:nvSpPr>
          <p:cNvPr id="3" name="Subtitle 2"/>
          <p:cNvSpPr>
            <a:spLocks noGrp="1"/>
          </p:cNvSpPr>
          <p:nvPr>
            <p:ph type="subTitle" idx="1" hasCustomPrompt="1"/>
          </p:nvPr>
        </p:nvSpPr>
        <p:spPr>
          <a:xfrm>
            <a:off x="606396" y="4162211"/>
            <a:ext cx="6367848" cy="1655762"/>
          </a:xfrm>
        </p:spPr>
        <p:txBody>
          <a:bodyPr>
            <a:normAutofit/>
          </a:bodyPr>
          <a:lstStyle>
            <a:lvl1pPr marL="0" indent="0" algn="l">
              <a:buNone/>
              <a:defRPr sz="120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pic>
        <p:nvPicPr>
          <p:cNvPr id="9" name="Pictur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06396" y="6203391"/>
            <a:ext cx="2637162" cy="373256"/>
          </a:xfrm>
          <a:prstGeom prst="rect">
            <a:avLst/>
          </a:prstGeom>
        </p:spPr>
      </p:pic>
      <p:sp>
        <p:nvSpPr>
          <p:cNvPr id="10" name="TextBox 9"/>
          <p:cNvSpPr txBox="1"/>
          <p:nvPr userDrawn="1"/>
        </p:nvSpPr>
        <p:spPr>
          <a:xfrm>
            <a:off x="606396" y="638525"/>
            <a:ext cx="3893063" cy="300082"/>
          </a:xfrm>
          <a:prstGeom prst="rect">
            <a:avLst/>
          </a:prstGeom>
          <a:noFill/>
        </p:spPr>
        <p:txBody>
          <a:bodyPr wrap="square" rtlCol="0">
            <a:spAutoFit/>
          </a:bodyPr>
          <a:lstStyle/>
          <a:p>
            <a:pPr>
              <a:lnSpc>
                <a:spcPct val="150000"/>
              </a:lnSpc>
            </a:pPr>
            <a:r>
              <a:rPr lang="en-US" sz="900" dirty="0" smtClean="0">
                <a:solidFill>
                  <a:schemeClr val="bg1"/>
                </a:solidFill>
                <a:latin typeface="Arial" panose="020B0604020202020204" pitchFamily="34" charset="0"/>
                <a:cs typeface="Arial" panose="020B0604020202020204" pitchFamily="34" charset="0"/>
              </a:rPr>
              <a:t>—</a:t>
            </a:r>
            <a:endParaRPr lang="en-US" sz="900" dirty="0">
              <a:solidFill>
                <a:schemeClr val="bg1"/>
              </a:solidFill>
              <a:latin typeface="Arial" panose="020B0604020202020204" pitchFamily="34" charset="0"/>
              <a:cs typeface="Arial" panose="020B0604020202020204" pitchFamily="34" charset="0"/>
            </a:endParaRPr>
          </a:p>
        </p:txBody>
      </p:sp>
      <p:pic>
        <p:nvPicPr>
          <p:cNvPr id="6" name="Picture 5"/>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0249650" y="0"/>
            <a:ext cx="1956418" cy="1047750"/>
          </a:xfrm>
          <a:prstGeom prst="rect">
            <a:avLst/>
          </a:prstGeom>
        </p:spPr>
      </p:pic>
      <p:sp>
        <p:nvSpPr>
          <p:cNvPr id="8" name="Text Placeholder 7"/>
          <p:cNvSpPr>
            <a:spLocks noGrp="1"/>
          </p:cNvSpPr>
          <p:nvPr>
            <p:ph type="body" sz="quarter" idx="10"/>
          </p:nvPr>
        </p:nvSpPr>
        <p:spPr>
          <a:xfrm>
            <a:off x="606396" y="926964"/>
            <a:ext cx="3905251" cy="293343"/>
          </a:xfrm>
        </p:spPr>
        <p:txBody>
          <a:bodyPr>
            <a:noAutofit/>
          </a:bodyPr>
          <a:lstStyle>
            <a:lvl1pPr marL="0" indent="0">
              <a:buNone/>
              <a:defRPr sz="900">
                <a:solidFill>
                  <a:schemeClr val="bg1"/>
                </a:solidFill>
                <a:latin typeface="Arial" panose="020B0604020202020204" pitchFamily="34" charset="0"/>
                <a:cs typeface="Arial" panose="020B060402020202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pPr lvl="0"/>
            <a:r>
              <a:rPr lang="en-US" smtClean="0"/>
              <a:t>Edit Master text styles</a:t>
            </a:r>
          </a:p>
        </p:txBody>
      </p:sp>
      <p:sp>
        <p:nvSpPr>
          <p:cNvPr id="12" name="Text Placeholder 7"/>
          <p:cNvSpPr>
            <a:spLocks noGrp="1"/>
          </p:cNvSpPr>
          <p:nvPr>
            <p:ph type="body" sz="quarter" idx="11" hasCustomPrompt="1"/>
          </p:nvPr>
        </p:nvSpPr>
        <p:spPr>
          <a:xfrm>
            <a:off x="606396" y="491368"/>
            <a:ext cx="3905251" cy="343520"/>
          </a:xfrm>
        </p:spPr>
        <p:txBody>
          <a:bodyPr>
            <a:noAutofit/>
          </a:bodyPr>
          <a:lstStyle>
            <a:lvl1pPr marL="0" indent="0">
              <a:buNone/>
              <a:defRPr sz="900">
                <a:solidFill>
                  <a:schemeClr val="bg1"/>
                </a:solidFill>
                <a:latin typeface="Arial" panose="020B0604020202020204" pitchFamily="34" charset="0"/>
                <a:cs typeface="Arial" panose="020B060402020202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pPr lvl="0"/>
            <a:r>
              <a:rPr lang="en-US" dirty="0" smtClean="0"/>
              <a:t>EDIT MASTER TEXT STYLES</a:t>
            </a:r>
          </a:p>
        </p:txBody>
      </p:sp>
    </p:spTree>
    <p:extLst>
      <p:ext uri="{BB962C8B-B14F-4D97-AF65-F5344CB8AC3E}">
        <p14:creationId xmlns:p14="http://schemas.microsoft.com/office/powerpoint/2010/main" val="2337729373"/>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userDrawn="1">
  <p:cSld name="Transition Slide_White">
    <p:spTree>
      <p:nvGrpSpPr>
        <p:cNvPr id="1" name=""/>
        <p:cNvGrpSpPr/>
        <p:nvPr/>
      </p:nvGrpSpPr>
      <p:grpSpPr>
        <a:xfrm>
          <a:off x="0" y="0"/>
          <a:ext cx="0" cy="0"/>
          <a:chOff x="0" y="0"/>
          <a:chExt cx="0" cy="0"/>
        </a:xfrm>
      </p:grpSpPr>
      <p:sp>
        <p:nvSpPr>
          <p:cNvPr id="10" name="Title 1"/>
          <p:cNvSpPr>
            <a:spLocks noGrp="1"/>
          </p:cNvSpPr>
          <p:nvPr>
            <p:ph type="ctrTitle"/>
          </p:nvPr>
        </p:nvSpPr>
        <p:spPr>
          <a:xfrm>
            <a:off x="650981" y="2174789"/>
            <a:ext cx="6367848" cy="1895347"/>
          </a:xfrm>
        </p:spPr>
        <p:txBody>
          <a:bodyPr anchor="b">
            <a:normAutofit/>
          </a:bodyPr>
          <a:lstStyle>
            <a:lvl1pPr algn="l">
              <a:defRPr sz="4800">
                <a:solidFill>
                  <a:schemeClr val="tx1"/>
                </a:solidFill>
                <a:latin typeface="Cambria" panose="02040503050406030204" pitchFamily="18" charset="0"/>
              </a:defRPr>
            </a:lvl1pPr>
          </a:lstStyle>
          <a:p>
            <a:r>
              <a:rPr lang="en-US" smtClean="0"/>
              <a:t>Click to edit Master title style</a:t>
            </a:r>
            <a:endParaRPr lang="en-US" dirty="0"/>
          </a:p>
        </p:txBody>
      </p:sp>
      <p:pic>
        <p:nvPicPr>
          <p:cNvPr id="9" name="Picture 8"/>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249650" y="0"/>
            <a:ext cx="1956418" cy="1047749"/>
          </a:xfrm>
          <a:prstGeom prst="rect">
            <a:avLst/>
          </a:prstGeom>
        </p:spPr>
      </p:pic>
      <p:sp>
        <p:nvSpPr>
          <p:cNvPr id="12" name="Footer Placeholder 4"/>
          <p:cNvSpPr>
            <a:spLocks noGrp="1"/>
          </p:cNvSpPr>
          <p:nvPr>
            <p:ph type="ftr" sz="quarter" idx="11"/>
          </p:nvPr>
        </p:nvSpPr>
        <p:spPr>
          <a:xfrm>
            <a:off x="4038600" y="6213924"/>
            <a:ext cx="4114800" cy="266857"/>
          </a:xfrm>
          <a:prstGeom prst="rect">
            <a:avLst/>
          </a:prstGeom>
        </p:spPr>
        <p:txBody>
          <a:bodyPr/>
          <a:lstStyle>
            <a:lvl1pPr>
              <a:defRPr>
                <a:solidFill>
                  <a:schemeClr val="bg1">
                    <a:lumMod val="50000"/>
                  </a:schemeClr>
                </a:solidFill>
                <a:latin typeface="Arial" panose="020B0604020202020204" pitchFamily="34" charset="0"/>
                <a:cs typeface="Arial" panose="020B0604020202020204" pitchFamily="34" charset="0"/>
              </a:defRPr>
            </a:lvl1pPr>
          </a:lstStyle>
          <a:p>
            <a:endParaRPr lang="en-US" dirty="0"/>
          </a:p>
        </p:txBody>
      </p:sp>
      <p:sp>
        <p:nvSpPr>
          <p:cNvPr id="13" name="Slide Number Placeholder 5"/>
          <p:cNvSpPr>
            <a:spLocks noGrp="1"/>
          </p:cNvSpPr>
          <p:nvPr>
            <p:ph type="sldNum" sz="quarter" idx="4"/>
          </p:nvPr>
        </p:nvSpPr>
        <p:spPr>
          <a:xfrm>
            <a:off x="8811768" y="6213924"/>
            <a:ext cx="2743200" cy="266858"/>
          </a:xfrm>
          <a:prstGeom prst="rect">
            <a:avLst/>
          </a:prstGeom>
        </p:spPr>
        <p:txBody>
          <a:bodyPr vert="horz" lIns="91440" tIns="45720" rIns="91440" bIns="45720" rtlCol="0" anchor="ctr"/>
          <a:lstStyle>
            <a:lvl1pPr algn="r">
              <a:defRPr sz="800">
                <a:solidFill>
                  <a:schemeClr val="bg1">
                    <a:lumMod val="50000"/>
                  </a:schemeClr>
                </a:solidFill>
                <a:latin typeface="Arial" panose="020B0604020202020204" pitchFamily="34" charset="0"/>
                <a:cs typeface="Arial" panose="020B0604020202020204" pitchFamily="34" charset="0"/>
              </a:defRPr>
            </a:lvl1pPr>
          </a:lstStyle>
          <a:p>
            <a:fld id="{D0C23CAC-3615-4471-B9FB-AB376FAFF36C}" type="slidenum">
              <a:rPr lang="en-US" smtClean="0"/>
              <a:pPr/>
              <a:t>‹#›</a:t>
            </a:fld>
            <a:endParaRPr lang="en-US" dirty="0"/>
          </a:p>
        </p:txBody>
      </p:sp>
      <p:pic>
        <p:nvPicPr>
          <p:cNvPr id="14" name="Picture 1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Tree>
    <p:extLst>
      <p:ext uri="{BB962C8B-B14F-4D97-AF65-F5344CB8AC3E}">
        <p14:creationId xmlns:p14="http://schemas.microsoft.com/office/powerpoint/2010/main" val="4194652340"/>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userDrawn="1">
  <p:cSld name="Transition slide_blu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06396" y="2174789"/>
            <a:ext cx="6367848" cy="1895347"/>
          </a:xfrm>
        </p:spPr>
        <p:txBody>
          <a:bodyPr anchor="b">
            <a:normAutofit/>
          </a:bodyPr>
          <a:lstStyle>
            <a:lvl1pPr algn="l">
              <a:defRPr sz="4800">
                <a:solidFill>
                  <a:schemeClr val="bg1"/>
                </a:solidFill>
                <a:latin typeface="Cambria" panose="02040503050406030204" pitchFamily="18" charset="0"/>
              </a:defRPr>
            </a:lvl1pPr>
          </a:lstStyle>
          <a:p>
            <a:r>
              <a:rPr lang="en-US" smtClean="0"/>
              <a:t>Click to edit Master title style</a:t>
            </a:r>
            <a:endParaRPr lang="en-US" dirty="0"/>
          </a:p>
        </p:txBody>
      </p:sp>
      <p:pic>
        <p:nvPicPr>
          <p:cNvPr id="6" name="Picture 5"/>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249650" y="0"/>
            <a:ext cx="1956418" cy="1047750"/>
          </a:xfrm>
          <a:prstGeom prst="rect">
            <a:avLst/>
          </a:prstGeom>
        </p:spPr>
      </p:pic>
      <p:sp>
        <p:nvSpPr>
          <p:cNvPr id="11" name="Footer Placeholder 4"/>
          <p:cNvSpPr>
            <a:spLocks noGrp="1"/>
          </p:cNvSpPr>
          <p:nvPr>
            <p:ph type="ftr" sz="quarter" idx="11"/>
          </p:nvPr>
        </p:nvSpPr>
        <p:spPr>
          <a:xfrm>
            <a:off x="4038600" y="6213924"/>
            <a:ext cx="4114800" cy="266857"/>
          </a:xfrm>
          <a:prstGeom prst="rect">
            <a:avLst/>
          </a:prstGeom>
        </p:spPr>
        <p:txBody>
          <a:bodyPr/>
          <a:lstStyle>
            <a:lvl1pPr>
              <a:defRPr>
                <a:solidFill>
                  <a:schemeClr val="bg1"/>
                </a:solidFill>
                <a:latin typeface="Arial" panose="020B0604020202020204" pitchFamily="34" charset="0"/>
                <a:cs typeface="Arial" panose="020B0604020202020204" pitchFamily="34" charset="0"/>
              </a:defRPr>
            </a:lvl1pPr>
          </a:lstStyle>
          <a:p>
            <a:endParaRPr lang="en-US" dirty="0"/>
          </a:p>
        </p:txBody>
      </p:sp>
      <p:sp>
        <p:nvSpPr>
          <p:cNvPr id="13" name="Slide Number Placeholder 5"/>
          <p:cNvSpPr>
            <a:spLocks noGrp="1"/>
          </p:cNvSpPr>
          <p:nvPr>
            <p:ph type="sldNum" sz="quarter" idx="4"/>
          </p:nvPr>
        </p:nvSpPr>
        <p:spPr>
          <a:xfrm>
            <a:off x="8811768" y="6213924"/>
            <a:ext cx="2743200" cy="266858"/>
          </a:xfrm>
          <a:prstGeom prst="rect">
            <a:avLst/>
          </a:prstGeom>
        </p:spPr>
        <p:txBody>
          <a:bodyPr vert="horz" lIns="91440" tIns="45720" rIns="91440" bIns="45720" rtlCol="0" anchor="ctr"/>
          <a:lstStyle>
            <a:lvl1pPr algn="r">
              <a:defRPr sz="800">
                <a:solidFill>
                  <a:schemeClr val="bg1"/>
                </a:solidFill>
                <a:latin typeface="Arial" panose="020B0604020202020204" pitchFamily="34" charset="0"/>
                <a:cs typeface="Arial" panose="020B0604020202020204" pitchFamily="34" charset="0"/>
              </a:defRPr>
            </a:lvl1pPr>
          </a:lstStyle>
          <a:p>
            <a:fld id="{D0C23CAC-3615-4471-B9FB-AB376FAFF36C}" type="slidenum">
              <a:rPr lang="en-US" smtClean="0"/>
              <a:pPr/>
              <a:t>‹#›</a:t>
            </a:fld>
            <a:endParaRPr lang="en-US" dirty="0"/>
          </a:p>
        </p:txBody>
      </p:sp>
      <p:pic>
        <p:nvPicPr>
          <p:cNvPr id="14" name="Picture 1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26035" y="6231919"/>
            <a:ext cx="1758282" cy="248862"/>
          </a:xfrm>
          <a:prstGeom prst="rect">
            <a:avLst/>
          </a:prstGeom>
        </p:spPr>
      </p:pic>
    </p:spTree>
    <p:extLst>
      <p:ext uri="{BB962C8B-B14F-4D97-AF65-F5344CB8AC3E}">
        <p14:creationId xmlns:p14="http://schemas.microsoft.com/office/powerpoint/2010/main" val="604370141"/>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userDrawn="1">
  <p:cSld name="Title _ w Imag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26035" y="4482245"/>
            <a:ext cx="10928933" cy="1325563"/>
          </a:xfrm>
        </p:spPr>
        <p:txBody>
          <a:bodyPr>
            <a:normAutofit/>
          </a:bodyPr>
          <a:lstStyle>
            <a:lvl1pPr>
              <a:defRPr sz="3600">
                <a:solidFill>
                  <a:schemeClr val="bg2"/>
                </a:solidFill>
              </a:defRPr>
            </a:lvl1pPr>
          </a:lstStyle>
          <a:p>
            <a:r>
              <a:rPr lang="en-US" smtClean="0"/>
              <a:t>Click to edit Master title style</a:t>
            </a:r>
            <a:endParaRPr lang="en-US" dirty="0"/>
          </a:p>
        </p:txBody>
      </p:sp>
      <p:sp>
        <p:nvSpPr>
          <p:cNvPr id="6" name="Picture Placeholder 5"/>
          <p:cNvSpPr>
            <a:spLocks noGrp="1"/>
          </p:cNvSpPr>
          <p:nvPr>
            <p:ph type="pic" sz="quarter" idx="12" hasCustomPrompt="1"/>
          </p:nvPr>
        </p:nvSpPr>
        <p:spPr>
          <a:xfrm>
            <a:off x="0" y="1"/>
            <a:ext cx="12192000" cy="4116265"/>
          </a:xfrm>
        </p:spPr>
        <p:txBody>
          <a:bodyPr/>
          <a:lstStyle>
            <a:lvl1pPr marL="0" indent="0">
              <a:buNone/>
              <a:defRPr baseline="0">
                <a:solidFill>
                  <a:schemeClr val="bg1"/>
                </a:solidFill>
              </a:defRPr>
            </a:lvl1pPr>
          </a:lstStyle>
          <a:p>
            <a:r>
              <a:rPr lang="en-US" dirty="0" smtClean="0"/>
              <a:t>Insert Picture Here</a:t>
            </a:r>
            <a:endParaRPr lang="en-US" dirty="0"/>
          </a:p>
        </p:txBody>
      </p:sp>
      <p:sp>
        <p:nvSpPr>
          <p:cNvPr id="16" name="Footer Placeholder 4"/>
          <p:cNvSpPr>
            <a:spLocks noGrp="1"/>
          </p:cNvSpPr>
          <p:nvPr>
            <p:ph type="ftr" sz="quarter" idx="11"/>
          </p:nvPr>
        </p:nvSpPr>
        <p:spPr>
          <a:xfrm>
            <a:off x="4038600" y="6213924"/>
            <a:ext cx="4114800" cy="266857"/>
          </a:xfrm>
          <a:prstGeom prst="rect">
            <a:avLst/>
          </a:prstGeom>
        </p:spPr>
        <p:txBody>
          <a:bodyPr/>
          <a:lstStyle>
            <a:lvl1pPr>
              <a:defRPr>
                <a:solidFill>
                  <a:schemeClr val="bg1"/>
                </a:solidFill>
                <a:latin typeface="Arial" panose="020B0604020202020204" pitchFamily="34" charset="0"/>
                <a:cs typeface="Arial" panose="020B0604020202020204" pitchFamily="34" charset="0"/>
              </a:defRPr>
            </a:lvl1pPr>
          </a:lstStyle>
          <a:p>
            <a:endParaRPr lang="en-US" dirty="0"/>
          </a:p>
        </p:txBody>
      </p:sp>
      <p:sp>
        <p:nvSpPr>
          <p:cNvPr id="17" name="Slide Number Placeholder 5"/>
          <p:cNvSpPr>
            <a:spLocks noGrp="1"/>
          </p:cNvSpPr>
          <p:nvPr>
            <p:ph type="sldNum" sz="quarter" idx="4"/>
          </p:nvPr>
        </p:nvSpPr>
        <p:spPr>
          <a:xfrm>
            <a:off x="8811768" y="6213924"/>
            <a:ext cx="2743200" cy="266858"/>
          </a:xfrm>
          <a:prstGeom prst="rect">
            <a:avLst/>
          </a:prstGeom>
        </p:spPr>
        <p:txBody>
          <a:bodyPr vert="horz" lIns="91440" tIns="45720" rIns="91440" bIns="45720" rtlCol="0" anchor="ctr"/>
          <a:lstStyle>
            <a:lvl1pPr algn="r">
              <a:defRPr sz="800">
                <a:solidFill>
                  <a:schemeClr val="bg1"/>
                </a:solidFill>
                <a:latin typeface="Arial" panose="020B0604020202020204" pitchFamily="34" charset="0"/>
                <a:cs typeface="Arial" panose="020B0604020202020204" pitchFamily="34" charset="0"/>
              </a:defRPr>
            </a:lvl1pPr>
          </a:lstStyle>
          <a:p>
            <a:fld id="{D0C23CAC-3615-4471-B9FB-AB376FAFF36C}" type="slidenum">
              <a:rPr lang="en-US" smtClean="0"/>
              <a:pPr/>
              <a:t>‹#›</a:t>
            </a:fld>
            <a:endParaRPr lang="en-US" dirty="0"/>
          </a:p>
        </p:txBody>
      </p:sp>
      <p:pic>
        <p:nvPicPr>
          <p:cNvPr id="18" name="Picture 1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2"/>
          </a:xfrm>
          <a:prstGeom prst="rect">
            <a:avLst/>
          </a:prstGeom>
        </p:spPr>
      </p:pic>
    </p:spTree>
    <p:extLst>
      <p:ext uri="{BB962C8B-B14F-4D97-AF65-F5344CB8AC3E}">
        <p14:creationId xmlns:p14="http://schemas.microsoft.com/office/powerpoint/2010/main" val="1587284315"/>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obj" preserve="1">
  <p:cSld name="Title and Content_blu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26035" y="365127"/>
            <a:ext cx="10928933" cy="1325563"/>
          </a:xfrm>
        </p:spPr>
        <p:txBody>
          <a:bodyPr>
            <a:normAutofit/>
          </a:bodyPr>
          <a:lstStyle>
            <a:lvl1pPr>
              <a:defRPr sz="3600">
                <a:solidFill>
                  <a:schemeClr val="bg2"/>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626035" y="1825625"/>
            <a:ext cx="10928933" cy="4351338"/>
          </a:xfrm>
        </p:spPr>
        <p:txBody>
          <a:bodyPr>
            <a:normAutofit/>
          </a:bodyPr>
          <a:lstStyle>
            <a:lvl1pPr>
              <a:defRPr sz="2000">
                <a:solidFill>
                  <a:schemeClr val="bg2"/>
                </a:solidFill>
              </a:defRPr>
            </a:lvl1pPr>
            <a:lvl2pPr>
              <a:defRPr sz="1800">
                <a:solidFill>
                  <a:schemeClr val="bg2"/>
                </a:solidFill>
              </a:defRPr>
            </a:lvl2pPr>
            <a:lvl3pPr>
              <a:defRPr sz="1600">
                <a:solidFill>
                  <a:schemeClr val="bg2"/>
                </a:solidFill>
              </a:defRPr>
            </a:lvl3pPr>
            <a:lvl4pPr>
              <a:defRPr sz="1400">
                <a:solidFill>
                  <a:schemeClr val="bg2"/>
                </a:solidFill>
              </a:defRPr>
            </a:lvl4pPr>
            <a:lvl5pPr>
              <a:defRPr sz="1400">
                <a:solidFill>
                  <a:schemeClr val="bg2"/>
                </a:solidFill>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2" name="Footer Placeholder 4"/>
          <p:cNvSpPr>
            <a:spLocks noGrp="1"/>
          </p:cNvSpPr>
          <p:nvPr>
            <p:ph type="ftr" sz="quarter" idx="11"/>
          </p:nvPr>
        </p:nvSpPr>
        <p:spPr>
          <a:xfrm>
            <a:off x="4038600" y="6213924"/>
            <a:ext cx="4114800" cy="266857"/>
          </a:xfrm>
          <a:prstGeom prst="rect">
            <a:avLst/>
          </a:prstGeom>
        </p:spPr>
        <p:txBody>
          <a:bodyPr/>
          <a:lstStyle>
            <a:lvl1pPr>
              <a:defRPr>
                <a:solidFill>
                  <a:schemeClr val="bg1"/>
                </a:solidFill>
                <a:latin typeface="Arial" panose="020B0604020202020204" pitchFamily="34" charset="0"/>
                <a:cs typeface="Arial" panose="020B0604020202020204" pitchFamily="34" charset="0"/>
              </a:defRPr>
            </a:lvl1pPr>
          </a:lstStyle>
          <a:p>
            <a:endParaRPr lang="en-US" dirty="0"/>
          </a:p>
        </p:txBody>
      </p:sp>
      <p:sp>
        <p:nvSpPr>
          <p:cNvPr id="13" name="Slide Number Placeholder 5"/>
          <p:cNvSpPr>
            <a:spLocks noGrp="1"/>
          </p:cNvSpPr>
          <p:nvPr>
            <p:ph type="sldNum" sz="quarter" idx="4"/>
          </p:nvPr>
        </p:nvSpPr>
        <p:spPr>
          <a:xfrm>
            <a:off x="8811768" y="6213924"/>
            <a:ext cx="2743200" cy="266858"/>
          </a:xfrm>
          <a:prstGeom prst="rect">
            <a:avLst/>
          </a:prstGeom>
        </p:spPr>
        <p:txBody>
          <a:bodyPr vert="horz" lIns="91440" tIns="45720" rIns="91440" bIns="45720" rtlCol="0" anchor="ctr"/>
          <a:lstStyle>
            <a:lvl1pPr algn="r">
              <a:defRPr sz="800">
                <a:solidFill>
                  <a:schemeClr val="bg1"/>
                </a:solidFill>
                <a:latin typeface="Arial" panose="020B0604020202020204" pitchFamily="34" charset="0"/>
                <a:cs typeface="Arial" panose="020B0604020202020204" pitchFamily="34" charset="0"/>
              </a:defRPr>
            </a:lvl1pPr>
          </a:lstStyle>
          <a:p>
            <a:fld id="{D0C23CAC-3615-4471-B9FB-AB376FAFF36C}" type="slidenum">
              <a:rPr lang="en-US" smtClean="0"/>
              <a:pPr/>
              <a:t>‹#›</a:t>
            </a:fld>
            <a:endParaRPr lang="en-US" dirty="0"/>
          </a:p>
        </p:txBody>
      </p:sp>
      <p:pic>
        <p:nvPicPr>
          <p:cNvPr id="14" name="Picture 1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2"/>
          </a:xfrm>
          <a:prstGeom prst="rect">
            <a:avLst/>
          </a:prstGeom>
        </p:spPr>
      </p:pic>
    </p:spTree>
    <p:extLst>
      <p:ext uri="{BB962C8B-B14F-4D97-AF65-F5344CB8AC3E}">
        <p14:creationId xmlns:p14="http://schemas.microsoft.com/office/powerpoint/2010/main" val="3316263783"/>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obj" preserve="1">
  <p:cSld name="Title and Content_white">
    <p:spTree>
      <p:nvGrpSpPr>
        <p:cNvPr id="1" name=""/>
        <p:cNvGrpSpPr/>
        <p:nvPr/>
      </p:nvGrpSpPr>
      <p:grpSpPr>
        <a:xfrm>
          <a:off x="0" y="0"/>
          <a:ext cx="0" cy="0"/>
          <a:chOff x="0" y="0"/>
          <a:chExt cx="0" cy="0"/>
        </a:xfrm>
      </p:grpSpPr>
      <p:sp>
        <p:nvSpPr>
          <p:cNvPr id="2" name="Title 1"/>
          <p:cNvSpPr>
            <a:spLocks noGrp="1"/>
          </p:cNvSpPr>
          <p:nvPr>
            <p:ph type="title"/>
          </p:nvPr>
        </p:nvSpPr>
        <p:spPr>
          <a:xfrm>
            <a:off x="626035" y="365127"/>
            <a:ext cx="10727765" cy="1325563"/>
          </a:xfrm>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a:xfrm>
            <a:off x="626035" y="1825625"/>
            <a:ext cx="10727765" cy="4351338"/>
          </a:xfrm>
        </p:spPr>
        <p:txBody>
          <a:bodyPr>
            <a:normAutofit/>
          </a:bodyPr>
          <a:lstStyle>
            <a:lvl1pPr>
              <a:defRPr sz="2000"/>
            </a:lvl1pPr>
            <a:lvl2pPr>
              <a:defRPr sz="1800"/>
            </a:lvl2pPr>
            <a:lvl3pPr>
              <a:defRPr sz="1600"/>
            </a:lvl3pPr>
            <a:lvl4pPr>
              <a:defRPr sz="1400"/>
            </a:lvl4pPr>
            <a:lvl5pPr>
              <a:defRPr sz="1400"/>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2" name="Footer Placeholder 4"/>
          <p:cNvSpPr>
            <a:spLocks noGrp="1"/>
          </p:cNvSpPr>
          <p:nvPr>
            <p:ph type="ftr" sz="quarter" idx="11"/>
          </p:nvPr>
        </p:nvSpPr>
        <p:spPr>
          <a:xfrm>
            <a:off x="4038600" y="6213924"/>
            <a:ext cx="4114800" cy="266857"/>
          </a:xfrm>
          <a:prstGeom prst="rect">
            <a:avLst/>
          </a:prstGeom>
        </p:spPr>
        <p:txBody>
          <a:bodyPr/>
          <a:lstStyle>
            <a:lvl1pPr>
              <a:defRPr>
                <a:solidFill>
                  <a:schemeClr val="bg1">
                    <a:lumMod val="50000"/>
                  </a:schemeClr>
                </a:solidFill>
                <a:latin typeface="Arial" panose="020B0604020202020204" pitchFamily="34" charset="0"/>
                <a:cs typeface="Arial" panose="020B0604020202020204" pitchFamily="34" charset="0"/>
              </a:defRPr>
            </a:lvl1pPr>
          </a:lstStyle>
          <a:p>
            <a:endParaRPr lang="en-US" dirty="0"/>
          </a:p>
        </p:txBody>
      </p:sp>
      <p:sp>
        <p:nvSpPr>
          <p:cNvPr id="13" name="Slide Number Placeholder 5"/>
          <p:cNvSpPr>
            <a:spLocks noGrp="1"/>
          </p:cNvSpPr>
          <p:nvPr>
            <p:ph type="sldNum" sz="quarter" idx="4"/>
          </p:nvPr>
        </p:nvSpPr>
        <p:spPr>
          <a:xfrm>
            <a:off x="8811768" y="6213924"/>
            <a:ext cx="2743200" cy="266858"/>
          </a:xfrm>
          <a:prstGeom prst="rect">
            <a:avLst/>
          </a:prstGeom>
        </p:spPr>
        <p:txBody>
          <a:bodyPr vert="horz" lIns="91440" tIns="45720" rIns="91440" bIns="45720" rtlCol="0" anchor="ctr"/>
          <a:lstStyle>
            <a:lvl1pPr algn="r">
              <a:defRPr sz="800">
                <a:solidFill>
                  <a:schemeClr val="bg1">
                    <a:lumMod val="50000"/>
                  </a:schemeClr>
                </a:solidFill>
                <a:latin typeface="Arial" panose="020B0604020202020204" pitchFamily="34" charset="0"/>
                <a:cs typeface="Arial" panose="020B0604020202020204" pitchFamily="34" charset="0"/>
              </a:defRPr>
            </a:lvl1pPr>
          </a:lstStyle>
          <a:p>
            <a:fld id="{D0C23CAC-3615-4471-B9FB-AB376FAFF36C}" type="slidenum">
              <a:rPr lang="en-US" smtClean="0"/>
              <a:pPr/>
              <a:t>‹#›</a:t>
            </a:fld>
            <a:endParaRPr lang="en-US" dirty="0"/>
          </a:p>
        </p:txBody>
      </p:sp>
      <p:pic>
        <p:nvPicPr>
          <p:cNvPr id="14" name="Picture 1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Tree>
    <p:extLst>
      <p:ext uri="{BB962C8B-B14F-4D97-AF65-F5344CB8AC3E}">
        <p14:creationId xmlns:p14="http://schemas.microsoft.com/office/powerpoint/2010/main" val="1649193156"/>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userDrawn="1">
  <p:cSld name="Title and Content_white_with Subhead">
    <p:spTree>
      <p:nvGrpSpPr>
        <p:cNvPr id="1" name=""/>
        <p:cNvGrpSpPr/>
        <p:nvPr/>
      </p:nvGrpSpPr>
      <p:grpSpPr>
        <a:xfrm>
          <a:off x="0" y="0"/>
          <a:ext cx="0" cy="0"/>
          <a:chOff x="0" y="0"/>
          <a:chExt cx="0" cy="0"/>
        </a:xfrm>
      </p:grpSpPr>
      <p:sp>
        <p:nvSpPr>
          <p:cNvPr id="2" name="Title 1"/>
          <p:cNvSpPr>
            <a:spLocks noGrp="1"/>
          </p:cNvSpPr>
          <p:nvPr>
            <p:ph type="title"/>
          </p:nvPr>
        </p:nvSpPr>
        <p:spPr>
          <a:xfrm>
            <a:off x="626035" y="897944"/>
            <a:ext cx="10727765" cy="792745"/>
          </a:xfrm>
        </p:spPr>
        <p:txBody>
          <a:bodyPr>
            <a:normAutofit/>
          </a:bodyPr>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626035" y="1825625"/>
            <a:ext cx="10727765" cy="4351338"/>
          </a:xfrm>
        </p:spPr>
        <p:txBody>
          <a:bodyPr>
            <a:normAutofit/>
          </a:bodyPr>
          <a:lstStyle>
            <a:lvl1pPr>
              <a:defRPr sz="2000"/>
            </a:lvl1pPr>
            <a:lvl2pPr>
              <a:defRPr sz="1800"/>
            </a:lvl2pPr>
            <a:lvl3pPr>
              <a:defRPr sz="1600"/>
            </a:lvl3pPr>
            <a:lvl4pPr>
              <a:defRPr sz="1400"/>
            </a:lvl4pPr>
            <a:lvl5pPr>
              <a:defRPr sz="1400"/>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2" name="Footer Placeholder 4"/>
          <p:cNvSpPr>
            <a:spLocks noGrp="1"/>
          </p:cNvSpPr>
          <p:nvPr>
            <p:ph type="ftr" sz="quarter" idx="11"/>
          </p:nvPr>
        </p:nvSpPr>
        <p:spPr>
          <a:xfrm>
            <a:off x="4038600" y="6213924"/>
            <a:ext cx="4114800" cy="266857"/>
          </a:xfrm>
          <a:prstGeom prst="rect">
            <a:avLst/>
          </a:prstGeom>
        </p:spPr>
        <p:txBody>
          <a:bodyPr/>
          <a:lstStyle>
            <a:lvl1pPr>
              <a:defRPr>
                <a:solidFill>
                  <a:schemeClr val="bg1">
                    <a:lumMod val="50000"/>
                  </a:schemeClr>
                </a:solidFill>
                <a:latin typeface="Arial" panose="020B0604020202020204" pitchFamily="34" charset="0"/>
                <a:cs typeface="Arial" panose="020B0604020202020204" pitchFamily="34" charset="0"/>
              </a:defRPr>
            </a:lvl1pPr>
          </a:lstStyle>
          <a:p>
            <a:endParaRPr lang="en-US" dirty="0"/>
          </a:p>
        </p:txBody>
      </p:sp>
      <p:sp>
        <p:nvSpPr>
          <p:cNvPr id="13" name="Slide Number Placeholder 5"/>
          <p:cNvSpPr>
            <a:spLocks noGrp="1"/>
          </p:cNvSpPr>
          <p:nvPr>
            <p:ph type="sldNum" sz="quarter" idx="4"/>
          </p:nvPr>
        </p:nvSpPr>
        <p:spPr>
          <a:xfrm>
            <a:off x="8811768" y="6213924"/>
            <a:ext cx="2743200" cy="266858"/>
          </a:xfrm>
          <a:prstGeom prst="rect">
            <a:avLst/>
          </a:prstGeom>
        </p:spPr>
        <p:txBody>
          <a:bodyPr vert="horz" lIns="91440" tIns="45720" rIns="91440" bIns="45720" rtlCol="0" anchor="ctr"/>
          <a:lstStyle>
            <a:lvl1pPr algn="r">
              <a:defRPr sz="800">
                <a:solidFill>
                  <a:schemeClr val="bg1">
                    <a:lumMod val="50000"/>
                  </a:schemeClr>
                </a:solidFill>
                <a:latin typeface="Arial" panose="020B0604020202020204" pitchFamily="34" charset="0"/>
                <a:cs typeface="Arial" panose="020B0604020202020204" pitchFamily="34" charset="0"/>
              </a:defRPr>
            </a:lvl1pPr>
          </a:lstStyle>
          <a:p>
            <a:fld id="{D0C23CAC-3615-4471-B9FB-AB376FAFF36C}" type="slidenum">
              <a:rPr lang="en-US" smtClean="0"/>
              <a:pPr/>
              <a:t>‹#›</a:t>
            </a:fld>
            <a:endParaRPr lang="en-US" dirty="0"/>
          </a:p>
        </p:txBody>
      </p:sp>
      <p:pic>
        <p:nvPicPr>
          <p:cNvPr id="14" name="Picture 1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7" name="TextBox 6"/>
          <p:cNvSpPr txBox="1"/>
          <p:nvPr userDrawn="1"/>
        </p:nvSpPr>
        <p:spPr>
          <a:xfrm>
            <a:off x="626035" y="309424"/>
            <a:ext cx="3893063" cy="300082"/>
          </a:xfrm>
          <a:prstGeom prst="rect">
            <a:avLst/>
          </a:prstGeom>
          <a:noFill/>
        </p:spPr>
        <p:txBody>
          <a:bodyPr wrap="square" rtlCol="0">
            <a:spAutoFit/>
          </a:bodyPr>
          <a:lstStyle/>
          <a:p>
            <a:pPr>
              <a:lnSpc>
                <a:spcPct val="150000"/>
              </a:lnSpc>
            </a:pPr>
            <a:r>
              <a:rPr lang="en-US" sz="900" dirty="0" smtClean="0">
                <a:solidFill>
                  <a:schemeClr val="tx1"/>
                </a:solidFill>
                <a:latin typeface="Arial" panose="020B0604020202020204" pitchFamily="34" charset="0"/>
                <a:cs typeface="Arial" panose="020B0604020202020204" pitchFamily="34" charset="0"/>
              </a:rPr>
              <a:t>—</a:t>
            </a:r>
            <a:endParaRPr lang="en-US" sz="900" dirty="0">
              <a:solidFill>
                <a:schemeClr val="tx1"/>
              </a:solidFill>
              <a:latin typeface="Arial" panose="020B0604020202020204" pitchFamily="34" charset="0"/>
              <a:cs typeface="Arial" panose="020B0604020202020204" pitchFamily="34" charset="0"/>
            </a:endParaRPr>
          </a:p>
        </p:txBody>
      </p:sp>
      <p:sp>
        <p:nvSpPr>
          <p:cNvPr id="8" name="Text Placeholder 7"/>
          <p:cNvSpPr>
            <a:spLocks noGrp="1"/>
          </p:cNvSpPr>
          <p:nvPr>
            <p:ph type="body" sz="quarter" idx="10" hasCustomPrompt="1"/>
          </p:nvPr>
        </p:nvSpPr>
        <p:spPr>
          <a:xfrm>
            <a:off x="626035" y="597863"/>
            <a:ext cx="3905251" cy="293343"/>
          </a:xfrm>
        </p:spPr>
        <p:txBody>
          <a:bodyPr>
            <a:noAutofit/>
          </a:bodyPr>
          <a:lstStyle>
            <a:lvl1pPr marL="0" indent="0">
              <a:buNone/>
              <a:defRPr sz="900">
                <a:solidFill>
                  <a:schemeClr val="tx1"/>
                </a:solidFill>
                <a:latin typeface="Arial" panose="020B0604020202020204" pitchFamily="34" charset="0"/>
                <a:cs typeface="Arial" panose="020B060402020202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pPr lvl="0"/>
            <a:r>
              <a:rPr lang="en-US" dirty="0" smtClean="0"/>
              <a:t>EDIT MASTER TEXT STYLES</a:t>
            </a:r>
          </a:p>
        </p:txBody>
      </p:sp>
    </p:spTree>
    <p:extLst>
      <p:ext uri="{BB962C8B-B14F-4D97-AF65-F5344CB8AC3E}">
        <p14:creationId xmlns:p14="http://schemas.microsoft.com/office/powerpoint/2010/main" val="2730559546"/>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userDrawn="1">
  <p:cSld name="Title and Content_w subhead">
    <p:spTree>
      <p:nvGrpSpPr>
        <p:cNvPr id="1" name=""/>
        <p:cNvGrpSpPr/>
        <p:nvPr/>
      </p:nvGrpSpPr>
      <p:grpSpPr>
        <a:xfrm>
          <a:off x="0" y="0"/>
          <a:ext cx="0" cy="0"/>
          <a:chOff x="0" y="0"/>
          <a:chExt cx="0" cy="0"/>
        </a:xfrm>
      </p:grpSpPr>
      <p:sp>
        <p:nvSpPr>
          <p:cNvPr id="2" name="Title 1"/>
          <p:cNvSpPr>
            <a:spLocks noGrp="1"/>
          </p:cNvSpPr>
          <p:nvPr>
            <p:ph type="title"/>
          </p:nvPr>
        </p:nvSpPr>
        <p:spPr>
          <a:xfrm>
            <a:off x="626035" y="392835"/>
            <a:ext cx="10928933" cy="928251"/>
          </a:xfrm>
        </p:spPr>
        <p:txBody>
          <a:bodyPr anchor="b">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a:xfrm>
            <a:off x="626035" y="1853333"/>
            <a:ext cx="10928933" cy="4351338"/>
          </a:xfrm>
        </p:spPr>
        <p:txBody>
          <a:bodyPr>
            <a:normAutofit/>
          </a:bodyPr>
          <a:lstStyle>
            <a:lvl1pPr>
              <a:defRPr sz="2000"/>
            </a:lvl1pPr>
            <a:lvl2pPr>
              <a:defRPr sz="1800"/>
            </a:lvl2pPr>
            <a:lvl3pPr>
              <a:defRPr sz="1600"/>
            </a:lvl3pPr>
            <a:lvl4pPr>
              <a:defRPr sz="1400"/>
            </a:lvl4pPr>
            <a:lvl5pPr>
              <a:defRPr sz="1400"/>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 name="Text Placeholder 5"/>
          <p:cNvSpPr>
            <a:spLocks noGrp="1"/>
          </p:cNvSpPr>
          <p:nvPr>
            <p:ph type="body" sz="quarter" idx="12"/>
          </p:nvPr>
        </p:nvSpPr>
        <p:spPr>
          <a:xfrm>
            <a:off x="626035" y="1358030"/>
            <a:ext cx="10928933" cy="461963"/>
          </a:xfrm>
        </p:spPr>
        <p:txBody>
          <a:bodyPr/>
          <a:lstStyle>
            <a:lvl1pPr marL="0" indent="0">
              <a:buNone/>
              <a:defRPr>
                <a:solidFill>
                  <a:schemeClr val="accent2"/>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US" smtClean="0"/>
              <a:t>Edit Master text styles</a:t>
            </a:r>
          </a:p>
        </p:txBody>
      </p:sp>
      <p:sp>
        <p:nvSpPr>
          <p:cNvPr id="8" name="Footer Placeholder 4"/>
          <p:cNvSpPr>
            <a:spLocks noGrp="1"/>
          </p:cNvSpPr>
          <p:nvPr>
            <p:ph type="ftr" sz="quarter" idx="11"/>
          </p:nvPr>
        </p:nvSpPr>
        <p:spPr>
          <a:xfrm>
            <a:off x="4038600" y="6213924"/>
            <a:ext cx="4114800" cy="266857"/>
          </a:xfrm>
          <a:prstGeom prst="rect">
            <a:avLst/>
          </a:prstGeom>
        </p:spPr>
        <p:txBody>
          <a:bodyPr/>
          <a:lstStyle>
            <a:lvl1pPr>
              <a:defRPr>
                <a:solidFill>
                  <a:schemeClr val="bg1">
                    <a:lumMod val="50000"/>
                  </a:schemeClr>
                </a:solidFill>
                <a:latin typeface="Arial" panose="020B0604020202020204" pitchFamily="34" charset="0"/>
                <a:cs typeface="Arial" panose="020B0604020202020204" pitchFamily="34" charset="0"/>
              </a:defRPr>
            </a:lvl1pPr>
          </a:lstStyle>
          <a:p>
            <a:endParaRPr lang="en-US" dirty="0"/>
          </a:p>
        </p:txBody>
      </p:sp>
      <p:sp>
        <p:nvSpPr>
          <p:cNvPr id="10" name="Slide Number Placeholder 5"/>
          <p:cNvSpPr>
            <a:spLocks noGrp="1"/>
          </p:cNvSpPr>
          <p:nvPr>
            <p:ph type="sldNum" sz="quarter" idx="4"/>
          </p:nvPr>
        </p:nvSpPr>
        <p:spPr>
          <a:xfrm>
            <a:off x="8811768" y="6213924"/>
            <a:ext cx="2743200" cy="266858"/>
          </a:xfrm>
          <a:prstGeom prst="rect">
            <a:avLst/>
          </a:prstGeom>
        </p:spPr>
        <p:txBody>
          <a:bodyPr vert="horz" lIns="91440" tIns="45720" rIns="91440" bIns="45720" rtlCol="0" anchor="ctr"/>
          <a:lstStyle>
            <a:lvl1pPr algn="r">
              <a:defRPr sz="800">
                <a:solidFill>
                  <a:schemeClr val="bg1">
                    <a:lumMod val="50000"/>
                  </a:schemeClr>
                </a:solidFill>
                <a:latin typeface="Arial" panose="020B0604020202020204" pitchFamily="34" charset="0"/>
                <a:cs typeface="Arial" panose="020B0604020202020204" pitchFamily="34" charset="0"/>
              </a:defRPr>
            </a:lvl1pPr>
          </a:lstStyle>
          <a:p>
            <a:fld id="{D0C23CAC-3615-4471-B9FB-AB376FAFF36C}" type="slidenum">
              <a:rPr lang="en-US" smtClean="0"/>
              <a:pPr/>
              <a:t>‹#›</a:t>
            </a:fld>
            <a:endParaRPr lang="en-US" dirty="0"/>
          </a:p>
        </p:txBody>
      </p:sp>
      <p:pic>
        <p:nvPicPr>
          <p:cNvPr id="12" name="Picture 1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Tree>
    <p:extLst>
      <p:ext uri="{BB962C8B-B14F-4D97-AF65-F5344CB8AC3E}">
        <p14:creationId xmlns:p14="http://schemas.microsoft.com/office/powerpoint/2010/main" val="1945610434"/>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userDrawn="1">
  <p:cSld name="Title and Content_w Photo">
    <p:spTree>
      <p:nvGrpSpPr>
        <p:cNvPr id="1" name=""/>
        <p:cNvGrpSpPr/>
        <p:nvPr/>
      </p:nvGrpSpPr>
      <p:grpSpPr>
        <a:xfrm>
          <a:off x="0" y="0"/>
          <a:ext cx="0" cy="0"/>
          <a:chOff x="0" y="0"/>
          <a:chExt cx="0" cy="0"/>
        </a:xfrm>
      </p:grpSpPr>
      <p:sp>
        <p:nvSpPr>
          <p:cNvPr id="11" name="Picture Placeholder 2"/>
          <p:cNvSpPr>
            <a:spLocks noGrp="1" noChangeAspect="1"/>
          </p:cNvSpPr>
          <p:nvPr>
            <p:ph type="pic" idx="12"/>
          </p:nvPr>
        </p:nvSpPr>
        <p:spPr>
          <a:xfrm>
            <a:off x="7326182" y="0"/>
            <a:ext cx="4865817" cy="6858000"/>
          </a:xfrm>
        </p:spPr>
        <p:txBody>
          <a:bodyPr anchor="t">
            <a:normAutofit/>
          </a:bodyPr>
          <a:lstStyle>
            <a:lvl1pPr marL="0" indent="0">
              <a:buNone/>
              <a:defRPr sz="1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lang="en-US" dirty="0"/>
          </a:p>
        </p:txBody>
      </p:sp>
      <p:sp>
        <p:nvSpPr>
          <p:cNvPr id="2" name="Title 1"/>
          <p:cNvSpPr>
            <a:spLocks noGrp="1"/>
          </p:cNvSpPr>
          <p:nvPr>
            <p:ph type="title"/>
          </p:nvPr>
        </p:nvSpPr>
        <p:spPr>
          <a:xfrm>
            <a:off x="626035" y="365127"/>
            <a:ext cx="6118009" cy="1325563"/>
          </a:xfrm>
        </p:spPr>
        <p:txBody>
          <a:bodyPr>
            <a:normAutofit/>
          </a:bodyPr>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626035" y="1825625"/>
            <a:ext cx="6118010" cy="4351338"/>
          </a:xfrm>
        </p:spPr>
        <p:txBody>
          <a:bodyPr>
            <a:normAutofit/>
          </a:bodyPr>
          <a:lstStyle>
            <a:lvl1pPr>
              <a:defRPr sz="2000"/>
            </a:lvl1pPr>
            <a:lvl2pPr>
              <a:defRPr sz="1800"/>
            </a:lvl2pPr>
            <a:lvl3pPr>
              <a:defRPr sz="1600"/>
            </a:lvl3pPr>
            <a:lvl4pPr>
              <a:defRPr sz="1400"/>
            </a:lvl4pPr>
            <a:lvl5pPr>
              <a:defRPr sz="1400"/>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8" name="Footer Placeholder 4"/>
          <p:cNvSpPr>
            <a:spLocks noGrp="1"/>
          </p:cNvSpPr>
          <p:nvPr>
            <p:ph type="ftr" sz="quarter" idx="11"/>
          </p:nvPr>
        </p:nvSpPr>
        <p:spPr>
          <a:xfrm>
            <a:off x="4038600" y="6213924"/>
            <a:ext cx="4114800" cy="266857"/>
          </a:xfrm>
          <a:prstGeom prst="rect">
            <a:avLst/>
          </a:prstGeom>
        </p:spPr>
        <p:txBody>
          <a:bodyPr/>
          <a:lstStyle>
            <a:lvl1pPr>
              <a:defRPr>
                <a:solidFill>
                  <a:schemeClr val="bg1">
                    <a:lumMod val="50000"/>
                  </a:schemeClr>
                </a:solidFill>
                <a:latin typeface="Arial" panose="020B0604020202020204" pitchFamily="34" charset="0"/>
                <a:cs typeface="Arial" panose="020B0604020202020204" pitchFamily="34" charset="0"/>
              </a:defRPr>
            </a:lvl1pPr>
          </a:lstStyle>
          <a:p>
            <a:endParaRPr lang="en-US" dirty="0"/>
          </a:p>
        </p:txBody>
      </p:sp>
      <p:sp>
        <p:nvSpPr>
          <p:cNvPr id="12" name="Slide Number Placeholder 5"/>
          <p:cNvSpPr>
            <a:spLocks noGrp="1"/>
          </p:cNvSpPr>
          <p:nvPr>
            <p:ph type="sldNum" sz="quarter" idx="4"/>
          </p:nvPr>
        </p:nvSpPr>
        <p:spPr>
          <a:xfrm>
            <a:off x="8811768" y="6213924"/>
            <a:ext cx="2743200" cy="266858"/>
          </a:xfrm>
          <a:prstGeom prst="rect">
            <a:avLst/>
          </a:prstGeom>
        </p:spPr>
        <p:txBody>
          <a:bodyPr vert="horz" lIns="91440" tIns="45720" rIns="91440" bIns="45720" rtlCol="0" anchor="ctr"/>
          <a:lstStyle>
            <a:lvl1pPr algn="r">
              <a:defRPr sz="800">
                <a:solidFill>
                  <a:schemeClr val="bg1">
                    <a:lumMod val="50000"/>
                  </a:schemeClr>
                </a:solidFill>
                <a:latin typeface="Arial" panose="020B0604020202020204" pitchFamily="34" charset="0"/>
                <a:cs typeface="Arial" panose="020B0604020202020204" pitchFamily="34" charset="0"/>
              </a:defRPr>
            </a:lvl1pPr>
          </a:lstStyle>
          <a:p>
            <a:fld id="{D0C23CAC-3615-4471-B9FB-AB376FAFF36C}" type="slidenum">
              <a:rPr lang="en-US" smtClean="0"/>
              <a:pPr/>
              <a:t>‹#›</a:t>
            </a:fld>
            <a:endParaRPr lang="en-US" dirty="0"/>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Tree>
    <p:extLst>
      <p:ext uri="{BB962C8B-B14F-4D97-AF65-F5344CB8AC3E}">
        <p14:creationId xmlns:p14="http://schemas.microsoft.com/office/powerpoint/2010/main" val="4287320912"/>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twoObj" preserve="1">
  <p:cSld name="Two Column Content">
    <p:spTree>
      <p:nvGrpSpPr>
        <p:cNvPr id="1" name=""/>
        <p:cNvGrpSpPr/>
        <p:nvPr/>
      </p:nvGrpSpPr>
      <p:grpSpPr>
        <a:xfrm>
          <a:off x="0" y="0"/>
          <a:ext cx="0" cy="0"/>
          <a:chOff x="0" y="0"/>
          <a:chExt cx="0" cy="0"/>
        </a:xfrm>
      </p:grpSpPr>
      <p:sp>
        <p:nvSpPr>
          <p:cNvPr id="2" name="Title 1"/>
          <p:cNvSpPr>
            <a:spLocks noGrp="1"/>
          </p:cNvSpPr>
          <p:nvPr>
            <p:ph type="title"/>
          </p:nvPr>
        </p:nvSpPr>
        <p:spPr>
          <a:xfrm>
            <a:off x="626034" y="365127"/>
            <a:ext cx="10727765" cy="1325563"/>
          </a:xfrm>
        </p:spPr>
        <p:txBody>
          <a:bodyPr>
            <a:normAutofit/>
          </a:bodyPr>
          <a:lstStyle>
            <a:lvl1pPr>
              <a:defRPr sz="3200"/>
            </a:lvl1pPr>
          </a:lstStyle>
          <a:p>
            <a:r>
              <a:rPr lang="en-US" smtClean="0"/>
              <a:t>Click to edit Master title style</a:t>
            </a:r>
            <a:endParaRPr lang="en-US" dirty="0"/>
          </a:p>
        </p:txBody>
      </p:sp>
      <p:sp>
        <p:nvSpPr>
          <p:cNvPr id="3" name="Content Placeholder 2"/>
          <p:cNvSpPr>
            <a:spLocks noGrp="1"/>
          </p:cNvSpPr>
          <p:nvPr>
            <p:ph sz="half" idx="1"/>
          </p:nvPr>
        </p:nvSpPr>
        <p:spPr>
          <a:xfrm>
            <a:off x="626035" y="1825625"/>
            <a:ext cx="5393765" cy="4351338"/>
          </a:xfrm>
        </p:spPr>
        <p:txBody>
          <a:bodyPr>
            <a:normAutofit/>
          </a:bodyPr>
          <a:lstStyle>
            <a:lvl1pPr>
              <a:defRPr sz="2000"/>
            </a:lvl1pPr>
            <a:lvl2pPr>
              <a:defRPr sz="1800"/>
            </a:lvl2pPr>
            <a:lvl3pPr>
              <a:defRPr sz="1600"/>
            </a:lvl3pPr>
            <a:lvl4pPr>
              <a:defRPr sz="1400"/>
            </a:lvl4pPr>
            <a:lvl5pPr>
              <a:defRPr sz="1400"/>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1825625"/>
            <a:ext cx="5181600" cy="4351338"/>
          </a:xfrm>
        </p:spPr>
        <p:txBody>
          <a:bodyPr>
            <a:normAutofit/>
          </a:bodyPr>
          <a:lstStyle>
            <a:lvl1pPr>
              <a:defRPr sz="2000"/>
            </a:lvl1pPr>
            <a:lvl2pPr>
              <a:defRPr sz="1800"/>
            </a:lvl2pPr>
            <a:lvl3pPr>
              <a:defRPr sz="1600"/>
            </a:lvl3pPr>
            <a:lvl4pPr>
              <a:defRPr sz="1400"/>
            </a:lvl4pPr>
            <a:lvl5pPr>
              <a:defRPr sz="1400"/>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8" name="Footer Placeholder 4"/>
          <p:cNvSpPr>
            <a:spLocks noGrp="1"/>
          </p:cNvSpPr>
          <p:nvPr>
            <p:ph type="ftr" sz="quarter" idx="11"/>
          </p:nvPr>
        </p:nvSpPr>
        <p:spPr>
          <a:xfrm>
            <a:off x="4038600" y="6213924"/>
            <a:ext cx="4114800" cy="266857"/>
          </a:xfrm>
          <a:prstGeom prst="rect">
            <a:avLst/>
          </a:prstGeom>
        </p:spPr>
        <p:txBody>
          <a:bodyPr/>
          <a:lstStyle>
            <a:lvl1pPr>
              <a:defRPr>
                <a:solidFill>
                  <a:schemeClr val="bg1">
                    <a:lumMod val="50000"/>
                  </a:schemeClr>
                </a:solidFill>
                <a:latin typeface="Arial" panose="020B0604020202020204" pitchFamily="34" charset="0"/>
                <a:cs typeface="Arial" panose="020B0604020202020204" pitchFamily="34" charset="0"/>
              </a:defRPr>
            </a:lvl1pPr>
          </a:lstStyle>
          <a:p>
            <a:endParaRPr lang="en-US" dirty="0"/>
          </a:p>
        </p:txBody>
      </p:sp>
      <p:sp>
        <p:nvSpPr>
          <p:cNvPr id="9" name="Slide Number Placeholder 5"/>
          <p:cNvSpPr>
            <a:spLocks noGrp="1"/>
          </p:cNvSpPr>
          <p:nvPr>
            <p:ph type="sldNum" sz="quarter" idx="4"/>
          </p:nvPr>
        </p:nvSpPr>
        <p:spPr>
          <a:xfrm>
            <a:off x="8811768" y="6213924"/>
            <a:ext cx="2743200" cy="266858"/>
          </a:xfrm>
          <a:prstGeom prst="rect">
            <a:avLst/>
          </a:prstGeom>
        </p:spPr>
        <p:txBody>
          <a:bodyPr vert="horz" lIns="91440" tIns="45720" rIns="91440" bIns="45720" rtlCol="0" anchor="ctr"/>
          <a:lstStyle>
            <a:lvl1pPr algn="r">
              <a:defRPr sz="800">
                <a:solidFill>
                  <a:schemeClr val="bg1">
                    <a:lumMod val="50000"/>
                  </a:schemeClr>
                </a:solidFill>
                <a:latin typeface="Arial" panose="020B0604020202020204" pitchFamily="34" charset="0"/>
                <a:cs typeface="Arial" panose="020B0604020202020204" pitchFamily="34" charset="0"/>
              </a:defRPr>
            </a:lvl1pPr>
          </a:lstStyle>
          <a:p>
            <a:fld id="{D0C23CAC-3615-4471-B9FB-AB376FAFF36C}" type="slidenum">
              <a:rPr lang="en-US" smtClean="0"/>
              <a:pPr/>
              <a:t>‹#›</a:t>
            </a:fld>
            <a:endParaRPr lang="en-US" dirty="0"/>
          </a:p>
        </p:txBody>
      </p:sp>
      <p:pic>
        <p:nvPicPr>
          <p:cNvPr id="11" name="Picture 10"/>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Tree>
    <p:extLst>
      <p:ext uri="{BB962C8B-B14F-4D97-AF65-F5344CB8AC3E}">
        <p14:creationId xmlns:p14="http://schemas.microsoft.com/office/powerpoint/2010/main" val="3826759829"/>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userDrawn="1">
  <p:cSld name="Two Column Content_with Subhead">
    <p:spTree>
      <p:nvGrpSpPr>
        <p:cNvPr id="1" name=""/>
        <p:cNvGrpSpPr/>
        <p:nvPr/>
      </p:nvGrpSpPr>
      <p:grpSpPr>
        <a:xfrm>
          <a:off x="0" y="0"/>
          <a:ext cx="0" cy="0"/>
          <a:chOff x="0" y="0"/>
          <a:chExt cx="0" cy="0"/>
        </a:xfrm>
      </p:grpSpPr>
      <p:sp>
        <p:nvSpPr>
          <p:cNvPr id="2" name="Title 1"/>
          <p:cNvSpPr>
            <a:spLocks noGrp="1"/>
          </p:cNvSpPr>
          <p:nvPr>
            <p:ph type="title"/>
          </p:nvPr>
        </p:nvSpPr>
        <p:spPr>
          <a:xfrm>
            <a:off x="626034" y="897945"/>
            <a:ext cx="10727765" cy="792745"/>
          </a:xfrm>
        </p:spPr>
        <p:txBody>
          <a:bodyPr>
            <a:normAutofit/>
          </a:bodyPr>
          <a:lstStyle>
            <a:lvl1pPr>
              <a:defRPr sz="3200"/>
            </a:lvl1pPr>
          </a:lstStyle>
          <a:p>
            <a:r>
              <a:rPr lang="en-US" smtClean="0"/>
              <a:t>Click to edit Master title style</a:t>
            </a:r>
            <a:endParaRPr lang="en-US" dirty="0"/>
          </a:p>
        </p:txBody>
      </p:sp>
      <p:sp>
        <p:nvSpPr>
          <p:cNvPr id="3" name="Content Placeholder 2"/>
          <p:cNvSpPr>
            <a:spLocks noGrp="1"/>
          </p:cNvSpPr>
          <p:nvPr>
            <p:ph sz="half" idx="1"/>
          </p:nvPr>
        </p:nvSpPr>
        <p:spPr>
          <a:xfrm>
            <a:off x="626035" y="1825625"/>
            <a:ext cx="5393765" cy="4351338"/>
          </a:xfrm>
        </p:spPr>
        <p:txBody>
          <a:bodyPr>
            <a:normAutofit/>
          </a:bodyPr>
          <a:lstStyle>
            <a:lvl1pPr>
              <a:defRPr sz="2000"/>
            </a:lvl1pPr>
            <a:lvl2pPr>
              <a:defRPr sz="1800"/>
            </a:lvl2pPr>
            <a:lvl3pPr>
              <a:defRPr sz="1600"/>
            </a:lvl3pPr>
            <a:lvl4pPr>
              <a:defRPr sz="1400"/>
            </a:lvl4pPr>
            <a:lvl5pPr>
              <a:defRPr sz="1400"/>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1825625"/>
            <a:ext cx="5181600" cy="4351338"/>
          </a:xfrm>
        </p:spPr>
        <p:txBody>
          <a:bodyPr>
            <a:normAutofit/>
          </a:bodyPr>
          <a:lstStyle>
            <a:lvl1pPr>
              <a:defRPr sz="2000"/>
            </a:lvl1pPr>
            <a:lvl2pPr>
              <a:defRPr sz="1800"/>
            </a:lvl2pPr>
            <a:lvl3pPr>
              <a:defRPr sz="1600"/>
            </a:lvl3pPr>
            <a:lvl4pPr>
              <a:defRPr sz="1400"/>
            </a:lvl4pPr>
            <a:lvl5pPr>
              <a:defRPr sz="1400"/>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8" name="Footer Placeholder 4"/>
          <p:cNvSpPr>
            <a:spLocks noGrp="1"/>
          </p:cNvSpPr>
          <p:nvPr>
            <p:ph type="ftr" sz="quarter" idx="11"/>
          </p:nvPr>
        </p:nvSpPr>
        <p:spPr>
          <a:xfrm>
            <a:off x="4038600" y="6213924"/>
            <a:ext cx="4114800" cy="266857"/>
          </a:xfrm>
          <a:prstGeom prst="rect">
            <a:avLst/>
          </a:prstGeom>
        </p:spPr>
        <p:txBody>
          <a:bodyPr/>
          <a:lstStyle>
            <a:lvl1pPr>
              <a:defRPr>
                <a:solidFill>
                  <a:schemeClr val="bg1">
                    <a:lumMod val="50000"/>
                  </a:schemeClr>
                </a:solidFill>
                <a:latin typeface="Arial" panose="020B0604020202020204" pitchFamily="34" charset="0"/>
                <a:cs typeface="Arial" panose="020B0604020202020204" pitchFamily="34" charset="0"/>
              </a:defRPr>
            </a:lvl1pPr>
          </a:lstStyle>
          <a:p>
            <a:endParaRPr lang="en-US" dirty="0"/>
          </a:p>
        </p:txBody>
      </p:sp>
      <p:sp>
        <p:nvSpPr>
          <p:cNvPr id="9" name="Slide Number Placeholder 5"/>
          <p:cNvSpPr>
            <a:spLocks noGrp="1"/>
          </p:cNvSpPr>
          <p:nvPr>
            <p:ph type="sldNum" sz="quarter" idx="4"/>
          </p:nvPr>
        </p:nvSpPr>
        <p:spPr>
          <a:xfrm>
            <a:off x="8811768" y="6213924"/>
            <a:ext cx="2743200" cy="266858"/>
          </a:xfrm>
          <a:prstGeom prst="rect">
            <a:avLst/>
          </a:prstGeom>
        </p:spPr>
        <p:txBody>
          <a:bodyPr vert="horz" lIns="91440" tIns="45720" rIns="91440" bIns="45720" rtlCol="0" anchor="ctr"/>
          <a:lstStyle>
            <a:lvl1pPr algn="r">
              <a:defRPr sz="800">
                <a:solidFill>
                  <a:schemeClr val="bg1">
                    <a:lumMod val="50000"/>
                  </a:schemeClr>
                </a:solidFill>
                <a:latin typeface="Arial" panose="020B0604020202020204" pitchFamily="34" charset="0"/>
                <a:cs typeface="Arial" panose="020B0604020202020204" pitchFamily="34" charset="0"/>
              </a:defRPr>
            </a:lvl1pPr>
          </a:lstStyle>
          <a:p>
            <a:fld id="{D0C23CAC-3615-4471-B9FB-AB376FAFF36C}" type="slidenum">
              <a:rPr lang="en-US" smtClean="0"/>
              <a:pPr/>
              <a:t>‹#›</a:t>
            </a:fld>
            <a:endParaRPr lang="en-US" dirty="0"/>
          </a:p>
        </p:txBody>
      </p:sp>
      <p:pic>
        <p:nvPicPr>
          <p:cNvPr id="11" name="Picture 10"/>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10" name="TextBox 9"/>
          <p:cNvSpPr txBox="1"/>
          <p:nvPr userDrawn="1"/>
        </p:nvSpPr>
        <p:spPr>
          <a:xfrm>
            <a:off x="626035" y="309424"/>
            <a:ext cx="3893063" cy="300082"/>
          </a:xfrm>
          <a:prstGeom prst="rect">
            <a:avLst/>
          </a:prstGeom>
          <a:noFill/>
        </p:spPr>
        <p:txBody>
          <a:bodyPr wrap="square" rtlCol="0">
            <a:spAutoFit/>
          </a:bodyPr>
          <a:lstStyle/>
          <a:p>
            <a:pPr>
              <a:lnSpc>
                <a:spcPct val="150000"/>
              </a:lnSpc>
            </a:pPr>
            <a:r>
              <a:rPr lang="en-US" sz="900" dirty="0" smtClean="0">
                <a:solidFill>
                  <a:schemeClr val="tx1"/>
                </a:solidFill>
                <a:latin typeface="Arial" panose="020B0604020202020204" pitchFamily="34" charset="0"/>
                <a:cs typeface="Arial" panose="020B0604020202020204" pitchFamily="34" charset="0"/>
              </a:rPr>
              <a:t>—</a:t>
            </a:r>
            <a:endParaRPr lang="en-US" sz="900" dirty="0">
              <a:solidFill>
                <a:schemeClr val="tx1"/>
              </a:solidFill>
              <a:latin typeface="Arial" panose="020B0604020202020204" pitchFamily="34" charset="0"/>
              <a:cs typeface="Arial" panose="020B0604020202020204" pitchFamily="34" charset="0"/>
            </a:endParaRPr>
          </a:p>
        </p:txBody>
      </p:sp>
      <p:sp>
        <p:nvSpPr>
          <p:cNvPr id="12" name="Text Placeholder 7"/>
          <p:cNvSpPr>
            <a:spLocks noGrp="1"/>
          </p:cNvSpPr>
          <p:nvPr>
            <p:ph type="body" sz="quarter" idx="10" hasCustomPrompt="1"/>
          </p:nvPr>
        </p:nvSpPr>
        <p:spPr>
          <a:xfrm>
            <a:off x="626035" y="597863"/>
            <a:ext cx="3905251" cy="293343"/>
          </a:xfrm>
        </p:spPr>
        <p:txBody>
          <a:bodyPr>
            <a:noAutofit/>
          </a:bodyPr>
          <a:lstStyle>
            <a:lvl1pPr marL="0" indent="0">
              <a:buNone/>
              <a:defRPr sz="900">
                <a:solidFill>
                  <a:schemeClr val="tx1"/>
                </a:solidFill>
                <a:latin typeface="Arial" panose="020B0604020202020204" pitchFamily="34" charset="0"/>
                <a:cs typeface="Arial" panose="020B060402020202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pPr lvl="0"/>
            <a:r>
              <a:rPr lang="en-US" dirty="0" smtClean="0"/>
              <a:t>Edit MASTER text styles</a:t>
            </a:r>
          </a:p>
        </p:txBody>
      </p:sp>
    </p:spTree>
    <p:extLst>
      <p:ext uri="{BB962C8B-B14F-4D97-AF65-F5344CB8AC3E}">
        <p14:creationId xmlns:p14="http://schemas.microsoft.com/office/powerpoint/2010/main" val="3087736619"/>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6034" y="365127"/>
            <a:ext cx="10928933" cy="1325563"/>
          </a:xfrm>
        </p:spPr>
        <p:txBody>
          <a:bodyPr>
            <a:normAutofit/>
          </a:bodyPr>
          <a:lstStyle>
            <a:lvl1pPr>
              <a:defRPr sz="3200"/>
            </a:lvl1pPr>
          </a:lstStyle>
          <a:p>
            <a:r>
              <a:rPr lang="en-US" smtClean="0"/>
              <a:t>Click to edit Master title style</a:t>
            </a:r>
            <a:endParaRPr lang="en-US" dirty="0"/>
          </a:p>
        </p:txBody>
      </p:sp>
      <p:sp>
        <p:nvSpPr>
          <p:cNvPr id="3" name="Text Placeholder 2"/>
          <p:cNvSpPr>
            <a:spLocks noGrp="1"/>
          </p:cNvSpPr>
          <p:nvPr>
            <p:ph type="body" idx="1"/>
          </p:nvPr>
        </p:nvSpPr>
        <p:spPr>
          <a:xfrm>
            <a:off x="639686" y="1681163"/>
            <a:ext cx="5371541" cy="823912"/>
          </a:xfrm>
          <a:solidFill>
            <a:schemeClr val="tx1"/>
          </a:solidFill>
        </p:spPr>
        <p:txBody>
          <a:bodyPr lIns="274320" anchor="ctr">
            <a:normAutofit/>
          </a:bodyPr>
          <a:lstStyle>
            <a:lvl1pPr marL="0" indent="0">
              <a:buNone/>
              <a:defRPr sz="2000" b="0">
                <a:solidFill>
                  <a:schemeClr val="bg1"/>
                </a:solidFill>
                <a:latin typeface="Cambria" panose="02040503050406030204" pitchFamily="18"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26035" y="2505075"/>
            <a:ext cx="5371541" cy="3684588"/>
          </a:xfrm>
        </p:spPr>
        <p:txBody>
          <a:bodyPr>
            <a:normAutofit/>
          </a:bodyPr>
          <a:lstStyle>
            <a:lvl1pPr>
              <a:defRPr sz="2000"/>
            </a:lvl1pPr>
            <a:lvl2pPr>
              <a:defRPr sz="1800"/>
            </a:lvl2pPr>
            <a:lvl3pPr>
              <a:defRPr sz="1600"/>
            </a:lvl3pPr>
            <a:lvl4pPr>
              <a:defRPr sz="1400"/>
            </a:lvl4pPr>
            <a:lvl5pPr>
              <a:defRPr sz="1400"/>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72201" y="1681163"/>
            <a:ext cx="5382766" cy="823912"/>
          </a:xfrm>
          <a:solidFill>
            <a:schemeClr val="accent1"/>
          </a:solidFill>
        </p:spPr>
        <p:txBody>
          <a:bodyPr lIns="274320" anchor="ctr">
            <a:normAutofit/>
          </a:bodyPr>
          <a:lstStyle>
            <a:lvl1pPr marL="0" indent="0">
              <a:buNone/>
              <a:defRPr sz="2000" b="0">
                <a:solidFill>
                  <a:schemeClr val="bg1"/>
                </a:solidFill>
                <a:latin typeface="Cambria" panose="02040503050406030204" pitchFamily="18"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382767" cy="3684588"/>
          </a:xfrm>
        </p:spPr>
        <p:txBody>
          <a:bodyPr>
            <a:normAutofit/>
          </a:bodyPr>
          <a:lstStyle>
            <a:lvl1pPr>
              <a:defRPr sz="2000"/>
            </a:lvl1pPr>
            <a:lvl2pPr>
              <a:defRPr sz="1800"/>
            </a:lvl2pPr>
            <a:lvl3pPr>
              <a:defRPr sz="1600"/>
            </a:lvl3pPr>
            <a:lvl4pPr>
              <a:defRPr sz="1400"/>
            </a:lvl4pPr>
            <a:lvl5pPr>
              <a:defRPr sz="1400"/>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0" name="Footer Placeholder 4"/>
          <p:cNvSpPr>
            <a:spLocks noGrp="1"/>
          </p:cNvSpPr>
          <p:nvPr>
            <p:ph type="ftr" sz="quarter" idx="11"/>
          </p:nvPr>
        </p:nvSpPr>
        <p:spPr>
          <a:xfrm>
            <a:off x="4038600" y="6213924"/>
            <a:ext cx="4114800" cy="266857"/>
          </a:xfrm>
          <a:prstGeom prst="rect">
            <a:avLst/>
          </a:prstGeom>
        </p:spPr>
        <p:txBody>
          <a:bodyPr/>
          <a:lstStyle>
            <a:lvl1pPr>
              <a:defRPr>
                <a:solidFill>
                  <a:schemeClr val="bg1">
                    <a:lumMod val="50000"/>
                  </a:schemeClr>
                </a:solidFill>
                <a:latin typeface="Arial" panose="020B0604020202020204" pitchFamily="34" charset="0"/>
                <a:cs typeface="Arial" panose="020B0604020202020204" pitchFamily="34" charset="0"/>
              </a:defRPr>
            </a:lvl1pPr>
          </a:lstStyle>
          <a:p>
            <a:endParaRPr lang="en-US" dirty="0"/>
          </a:p>
        </p:txBody>
      </p:sp>
      <p:sp>
        <p:nvSpPr>
          <p:cNvPr id="11" name="Slide Number Placeholder 5"/>
          <p:cNvSpPr>
            <a:spLocks noGrp="1"/>
          </p:cNvSpPr>
          <p:nvPr>
            <p:ph type="sldNum" sz="quarter" idx="12"/>
          </p:nvPr>
        </p:nvSpPr>
        <p:spPr>
          <a:xfrm>
            <a:off x="8811768" y="6213924"/>
            <a:ext cx="2743200" cy="266858"/>
          </a:xfrm>
          <a:prstGeom prst="rect">
            <a:avLst/>
          </a:prstGeom>
        </p:spPr>
        <p:txBody>
          <a:bodyPr vert="horz" lIns="91440" tIns="45720" rIns="91440" bIns="45720" rtlCol="0" anchor="ctr"/>
          <a:lstStyle>
            <a:lvl1pPr algn="r">
              <a:defRPr sz="800">
                <a:solidFill>
                  <a:schemeClr val="bg1">
                    <a:lumMod val="50000"/>
                  </a:schemeClr>
                </a:solidFill>
                <a:latin typeface="Arial" panose="020B0604020202020204" pitchFamily="34" charset="0"/>
                <a:cs typeface="Arial" panose="020B0604020202020204" pitchFamily="34" charset="0"/>
              </a:defRPr>
            </a:lvl1pPr>
          </a:lstStyle>
          <a:p>
            <a:fld id="{D0C23CAC-3615-4471-B9FB-AB376FAFF36C}" type="slidenum">
              <a:rPr lang="en-US" smtClean="0"/>
              <a:pPr/>
              <a:t>‹#›</a:t>
            </a:fld>
            <a:endParaRPr lang="en-US" dirty="0"/>
          </a:p>
        </p:txBody>
      </p:sp>
      <p:pic>
        <p:nvPicPr>
          <p:cNvPr id="14" name="Picture 1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Tree>
    <p:extLst>
      <p:ext uri="{BB962C8B-B14F-4D97-AF65-F5344CB8AC3E}">
        <p14:creationId xmlns:p14="http://schemas.microsoft.com/office/powerpoint/2010/main" val="2380844261"/>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userDrawn="1">
  <p:cSld name="Comparison_with Subhead">
    <p:spTree>
      <p:nvGrpSpPr>
        <p:cNvPr id="1" name=""/>
        <p:cNvGrpSpPr/>
        <p:nvPr/>
      </p:nvGrpSpPr>
      <p:grpSpPr>
        <a:xfrm>
          <a:off x="0" y="0"/>
          <a:ext cx="0" cy="0"/>
          <a:chOff x="0" y="0"/>
          <a:chExt cx="0" cy="0"/>
        </a:xfrm>
      </p:grpSpPr>
      <p:sp>
        <p:nvSpPr>
          <p:cNvPr id="2" name="Title 1"/>
          <p:cNvSpPr>
            <a:spLocks noGrp="1"/>
          </p:cNvSpPr>
          <p:nvPr>
            <p:ph type="title"/>
          </p:nvPr>
        </p:nvSpPr>
        <p:spPr>
          <a:xfrm>
            <a:off x="626034" y="915467"/>
            <a:ext cx="10928933" cy="775223"/>
          </a:xfrm>
        </p:spPr>
        <p:txBody>
          <a:bodyPr>
            <a:normAutofit/>
          </a:bodyPr>
          <a:lstStyle>
            <a:lvl1pPr>
              <a:defRPr sz="3200"/>
            </a:lvl1pPr>
          </a:lstStyle>
          <a:p>
            <a:r>
              <a:rPr lang="en-US" smtClean="0"/>
              <a:t>Click to edit Master title style</a:t>
            </a:r>
            <a:endParaRPr lang="en-US" dirty="0"/>
          </a:p>
        </p:txBody>
      </p:sp>
      <p:sp>
        <p:nvSpPr>
          <p:cNvPr id="3" name="Text Placeholder 2"/>
          <p:cNvSpPr>
            <a:spLocks noGrp="1"/>
          </p:cNvSpPr>
          <p:nvPr>
            <p:ph type="body" idx="1"/>
          </p:nvPr>
        </p:nvSpPr>
        <p:spPr>
          <a:xfrm>
            <a:off x="639686" y="1681163"/>
            <a:ext cx="5371541" cy="823912"/>
          </a:xfrm>
          <a:solidFill>
            <a:schemeClr val="tx1"/>
          </a:solidFill>
        </p:spPr>
        <p:txBody>
          <a:bodyPr lIns="274320" anchor="ctr">
            <a:normAutofit/>
          </a:bodyPr>
          <a:lstStyle>
            <a:lvl1pPr marL="0" indent="0">
              <a:buNone/>
              <a:defRPr sz="2000" b="0">
                <a:solidFill>
                  <a:schemeClr val="bg1"/>
                </a:solidFill>
                <a:latin typeface="Cambria" panose="02040503050406030204" pitchFamily="18"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26035" y="2505075"/>
            <a:ext cx="5371541" cy="3684588"/>
          </a:xfrm>
        </p:spPr>
        <p:txBody>
          <a:bodyPr>
            <a:normAutofit/>
          </a:bodyPr>
          <a:lstStyle>
            <a:lvl1pPr>
              <a:defRPr sz="2000"/>
            </a:lvl1pPr>
            <a:lvl2pPr>
              <a:defRPr sz="1800"/>
            </a:lvl2pPr>
            <a:lvl3pPr>
              <a:defRPr sz="1600"/>
            </a:lvl3pPr>
            <a:lvl4pPr>
              <a:defRPr sz="1400"/>
            </a:lvl4pPr>
            <a:lvl5pPr>
              <a:defRPr sz="1400"/>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72201" y="1681163"/>
            <a:ext cx="5382766" cy="823912"/>
          </a:xfrm>
          <a:solidFill>
            <a:schemeClr val="accent1"/>
          </a:solidFill>
        </p:spPr>
        <p:txBody>
          <a:bodyPr lIns="274320" anchor="ctr">
            <a:normAutofit/>
          </a:bodyPr>
          <a:lstStyle>
            <a:lvl1pPr marL="0" indent="0">
              <a:buNone/>
              <a:defRPr sz="2000" b="0">
                <a:solidFill>
                  <a:schemeClr val="bg1"/>
                </a:solidFill>
                <a:latin typeface="Cambria" panose="02040503050406030204" pitchFamily="18"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382767" cy="3684588"/>
          </a:xfrm>
        </p:spPr>
        <p:txBody>
          <a:bodyPr>
            <a:normAutofit/>
          </a:bodyPr>
          <a:lstStyle>
            <a:lvl1pPr>
              <a:defRPr sz="2000"/>
            </a:lvl1pPr>
            <a:lvl2pPr>
              <a:defRPr sz="1800"/>
            </a:lvl2pPr>
            <a:lvl3pPr>
              <a:defRPr sz="1600"/>
            </a:lvl3pPr>
            <a:lvl4pPr>
              <a:defRPr sz="1400"/>
            </a:lvl4pPr>
            <a:lvl5pPr>
              <a:defRPr sz="1400"/>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0" name="Footer Placeholder 4"/>
          <p:cNvSpPr>
            <a:spLocks noGrp="1"/>
          </p:cNvSpPr>
          <p:nvPr>
            <p:ph type="ftr" sz="quarter" idx="11"/>
          </p:nvPr>
        </p:nvSpPr>
        <p:spPr>
          <a:xfrm>
            <a:off x="4038600" y="6213924"/>
            <a:ext cx="4114800" cy="266857"/>
          </a:xfrm>
          <a:prstGeom prst="rect">
            <a:avLst/>
          </a:prstGeom>
        </p:spPr>
        <p:txBody>
          <a:bodyPr/>
          <a:lstStyle>
            <a:lvl1pPr>
              <a:defRPr>
                <a:solidFill>
                  <a:schemeClr val="bg1">
                    <a:lumMod val="50000"/>
                  </a:schemeClr>
                </a:solidFill>
                <a:latin typeface="Arial" panose="020B0604020202020204" pitchFamily="34" charset="0"/>
                <a:cs typeface="Arial" panose="020B0604020202020204" pitchFamily="34" charset="0"/>
              </a:defRPr>
            </a:lvl1pPr>
          </a:lstStyle>
          <a:p>
            <a:endParaRPr lang="en-US" dirty="0"/>
          </a:p>
        </p:txBody>
      </p:sp>
      <p:sp>
        <p:nvSpPr>
          <p:cNvPr id="11" name="Slide Number Placeholder 5"/>
          <p:cNvSpPr>
            <a:spLocks noGrp="1"/>
          </p:cNvSpPr>
          <p:nvPr>
            <p:ph type="sldNum" sz="quarter" idx="12"/>
          </p:nvPr>
        </p:nvSpPr>
        <p:spPr>
          <a:xfrm>
            <a:off x="8811768" y="6213924"/>
            <a:ext cx="2743200" cy="266858"/>
          </a:xfrm>
          <a:prstGeom prst="rect">
            <a:avLst/>
          </a:prstGeom>
        </p:spPr>
        <p:txBody>
          <a:bodyPr vert="horz" lIns="91440" tIns="45720" rIns="91440" bIns="45720" rtlCol="0" anchor="ctr"/>
          <a:lstStyle>
            <a:lvl1pPr algn="r">
              <a:defRPr sz="800">
                <a:solidFill>
                  <a:schemeClr val="bg1">
                    <a:lumMod val="50000"/>
                  </a:schemeClr>
                </a:solidFill>
                <a:latin typeface="Arial" panose="020B0604020202020204" pitchFamily="34" charset="0"/>
                <a:cs typeface="Arial" panose="020B0604020202020204" pitchFamily="34" charset="0"/>
              </a:defRPr>
            </a:lvl1pPr>
          </a:lstStyle>
          <a:p>
            <a:fld id="{D0C23CAC-3615-4471-B9FB-AB376FAFF36C}" type="slidenum">
              <a:rPr lang="en-US" smtClean="0"/>
              <a:pPr/>
              <a:t>‹#›</a:t>
            </a:fld>
            <a:endParaRPr lang="en-US" dirty="0"/>
          </a:p>
        </p:txBody>
      </p:sp>
      <p:pic>
        <p:nvPicPr>
          <p:cNvPr id="14" name="Picture 1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12" name="TextBox 11"/>
          <p:cNvSpPr txBox="1"/>
          <p:nvPr userDrawn="1"/>
        </p:nvSpPr>
        <p:spPr>
          <a:xfrm>
            <a:off x="626035" y="309424"/>
            <a:ext cx="3893063" cy="300082"/>
          </a:xfrm>
          <a:prstGeom prst="rect">
            <a:avLst/>
          </a:prstGeom>
          <a:noFill/>
        </p:spPr>
        <p:txBody>
          <a:bodyPr wrap="square" rtlCol="0">
            <a:spAutoFit/>
          </a:bodyPr>
          <a:lstStyle/>
          <a:p>
            <a:pPr>
              <a:lnSpc>
                <a:spcPct val="150000"/>
              </a:lnSpc>
            </a:pPr>
            <a:r>
              <a:rPr lang="en-US" sz="900" dirty="0" smtClean="0">
                <a:solidFill>
                  <a:schemeClr val="tx1"/>
                </a:solidFill>
                <a:latin typeface="Arial" panose="020B0604020202020204" pitchFamily="34" charset="0"/>
                <a:cs typeface="Arial" panose="020B0604020202020204" pitchFamily="34" charset="0"/>
              </a:rPr>
              <a:t>—</a:t>
            </a:r>
            <a:endParaRPr lang="en-US" sz="900" dirty="0">
              <a:solidFill>
                <a:schemeClr val="tx1"/>
              </a:solidFill>
              <a:latin typeface="Arial" panose="020B0604020202020204" pitchFamily="34" charset="0"/>
              <a:cs typeface="Arial" panose="020B0604020202020204" pitchFamily="34" charset="0"/>
            </a:endParaRPr>
          </a:p>
        </p:txBody>
      </p:sp>
      <p:sp>
        <p:nvSpPr>
          <p:cNvPr id="13" name="Text Placeholder 7"/>
          <p:cNvSpPr>
            <a:spLocks noGrp="1"/>
          </p:cNvSpPr>
          <p:nvPr>
            <p:ph type="body" sz="quarter" idx="10" hasCustomPrompt="1"/>
          </p:nvPr>
        </p:nvSpPr>
        <p:spPr>
          <a:xfrm>
            <a:off x="626035" y="597863"/>
            <a:ext cx="3905251" cy="293343"/>
          </a:xfrm>
        </p:spPr>
        <p:txBody>
          <a:bodyPr>
            <a:noAutofit/>
          </a:bodyPr>
          <a:lstStyle>
            <a:lvl1pPr marL="0" indent="0">
              <a:buNone/>
              <a:defRPr sz="900">
                <a:solidFill>
                  <a:schemeClr val="tx1"/>
                </a:solidFill>
                <a:latin typeface="Arial" panose="020B0604020202020204" pitchFamily="34" charset="0"/>
                <a:cs typeface="Arial" panose="020B060402020202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pPr lvl="0"/>
            <a:r>
              <a:rPr lang="en-US" dirty="0" smtClean="0"/>
              <a:t>Edit Master text STYLES</a:t>
            </a:r>
          </a:p>
        </p:txBody>
      </p:sp>
    </p:spTree>
    <p:extLst>
      <p:ext uri="{BB962C8B-B14F-4D97-AF65-F5344CB8AC3E}">
        <p14:creationId xmlns:p14="http://schemas.microsoft.com/office/powerpoint/2010/main" val="2713893155"/>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26035" y="365127"/>
            <a:ext cx="10727765" cy="1325563"/>
          </a:xfrm>
        </p:spPr>
        <p:txBody>
          <a:bodyPr>
            <a:normAutofit/>
          </a:bodyPr>
          <a:lstStyle>
            <a:lvl1pPr>
              <a:defRPr sz="3200"/>
            </a:lvl1pPr>
          </a:lstStyle>
          <a:p>
            <a:r>
              <a:rPr lang="en-US" smtClean="0"/>
              <a:t>Click to edit Master title style</a:t>
            </a:r>
            <a:endParaRPr lang="en-US" dirty="0"/>
          </a:p>
        </p:txBody>
      </p:sp>
      <p:sp>
        <p:nvSpPr>
          <p:cNvPr id="11" name="Footer Placeholder 4"/>
          <p:cNvSpPr>
            <a:spLocks noGrp="1"/>
          </p:cNvSpPr>
          <p:nvPr>
            <p:ph type="ftr" sz="quarter" idx="11"/>
          </p:nvPr>
        </p:nvSpPr>
        <p:spPr>
          <a:xfrm>
            <a:off x="4038600" y="6213924"/>
            <a:ext cx="4114800" cy="266857"/>
          </a:xfrm>
          <a:prstGeom prst="rect">
            <a:avLst/>
          </a:prstGeom>
        </p:spPr>
        <p:txBody>
          <a:bodyPr/>
          <a:lstStyle>
            <a:lvl1pPr>
              <a:defRPr>
                <a:solidFill>
                  <a:schemeClr val="bg1">
                    <a:lumMod val="50000"/>
                  </a:schemeClr>
                </a:solidFill>
                <a:latin typeface="Arial" panose="020B0604020202020204" pitchFamily="34" charset="0"/>
                <a:cs typeface="Arial" panose="020B0604020202020204" pitchFamily="34" charset="0"/>
              </a:defRPr>
            </a:lvl1pPr>
          </a:lstStyle>
          <a:p>
            <a:endParaRPr lang="en-US" dirty="0"/>
          </a:p>
        </p:txBody>
      </p:sp>
      <p:sp>
        <p:nvSpPr>
          <p:cNvPr id="12" name="Slide Number Placeholder 5"/>
          <p:cNvSpPr>
            <a:spLocks noGrp="1"/>
          </p:cNvSpPr>
          <p:nvPr>
            <p:ph type="sldNum" sz="quarter" idx="4"/>
          </p:nvPr>
        </p:nvSpPr>
        <p:spPr>
          <a:xfrm>
            <a:off x="8811768" y="6213924"/>
            <a:ext cx="2743200" cy="266858"/>
          </a:xfrm>
          <a:prstGeom prst="rect">
            <a:avLst/>
          </a:prstGeom>
        </p:spPr>
        <p:txBody>
          <a:bodyPr vert="horz" lIns="91440" tIns="45720" rIns="91440" bIns="45720" rtlCol="0" anchor="ctr"/>
          <a:lstStyle>
            <a:lvl1pPr algn="r">
              <a:defRPr sz="800">
                <a:solidFill>
                  <a:schemeClr val="bg1">
                    <a:lumMod val="50000"/>
                  </a:schemeClr>
                </a:solidFill>
                <a:latin typeface="Arial" panose="020B0604020202020204" pitchFamily="34" charset="0"/>
                <a:cs typeface="Arial" panose="020B0604020202020204" pitchFamily="34" charset="0"/>
              </a:defRPr>
            </a:lvl1pPr>
          </a:lstStyle>
          <a:p>
            <a:fld id="{D0C23CAC-3615-4471-B9FB-AB376FAFF36C}" type="slidenum">
              <a:rPr lang="en-US" smtClean="0"/>
              <a:pPr/>
              <a:t>‹#›</a:t>
            </a:fld>
            <a:endParaRPr lang="en-US" dirty="0"/>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Tree>
    <p:extLst>
      <p:ext uri="{BB962C8B-B14F-4D97-AF65-F5344CB8AC3E}">
        <p14:creationId xmlns:p14="http://schemas.microsoft.com/office/powerpoint/2010/main" val="3776880770"/>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10" name="Footer Placeholder 4"/>
          <p:cNvSpPr>
            <a:spLocks noGrp="1"/>
          </p:cNvSpPr>
          <p:nvPr>
            <p:ph type="ftr" sz="quarter" idx="11"/>
          </p:nvPr>
        </p:nvSpPr>
        <p:spPr>
          <a:xfrm>
            <a:off x="4038600" y="6213924"/>
            <a:ext cx="4114800" cy="266857"/>
          </a:xfrm>
          <a:prstGeom prst="rect">
            <a:avLst/>
          </a:prstGeom>
        </p:spPr>
        <p:txBody>
          <a:bodyPr/>
          <a:lstStyle>
            <a:lvl1pPr>
              <a:defRPr>
                <a:solidFill>
                  <a:schemeClr val="bg1">
                    <a:lumMod val="50000"/>
                  </a:schemeClr>
                </a:solidFill>
                <a:latin typeface="Arial" panose="020B0604020202020204" pitchFamily="34" charset="0"/>
                <a:cs typeface="Arial" panose="020B0604020202020204" pitchFamily="34" charset="0"/>
              </a:defRPr>
            </a:lvl1pPr>
          </a:lstStyle>
          <a:p>
            <a:endParaRPr lang="en-US" dirty="0"/>
          </a:p>
        </p:txBody>
      </p:sp>
      <p:sp>
        <p:nvSpPr>
          <p:cNvPr id="11" name="Slide Number Placeholder 5"/>
          <p:cNvSpPr>
            <a:spLocks noGrp="1"/>
          </p:cNvSpPr>
          <p:nvPr>
            <p:ph type="sldNum" sz="quarter" idx="4"/>
          </p:nvPr>
        </p:nvSpPr>
        <p:spPr>
          <a:xfrm>
            <a:off x="8811768" y="6213924"/>
            <a:ext cx="2743200" cy="266858"/>
          </a:xfrm>
          <a:prstGeom prst="rect">
            <a:avLst/>
          </a:prstGeom>
        </p:spPr>
        <p:txBody>
          <a:bodyPr vert="horz" lIns="91440" tIns="45720" rIns="91440" bIns="45720" rtlCol="0" anchor="ctr"/>
          <a:lstStyle>
            <a:lvl1pPr algn="r">
              <a:defRPr sz="800">
                <a:solidFill>
                  <a:schemeClr val="bg1">
                    <a:lumMod val="50000"/>
                  </a:schemeClr>
                </a:solidFill>
                <a:latin typeface="Arial" panose="020B0604020202020204" pitchFamily="34" charset="0"/>
                <a:cs typeface="Arial" panose="020B0604020202020204" pitchFamily="34" charset="0"/>
              </a:defRPr>
            </a:lvl1pPr>
          </a:lstStyle>
          <a:p>
            <a:fld id="{D0C23CAC-3615-4471-B9FB-AB376FAFF36C}" type="slidenum">
              <a:rPr lang="en-US" smtClean="0"/>
              <a:pPr/>
              <a:t>‹#›</a:t>
            </a:fld>
            <a:endParaRPr lang="en-US" dirty="0"/>
          </a:p>
        </p:txBody>
      </p:sp>
      <p:pic>
        <p:nvPicPr>
          <p:cNvPr id="12" name="Picture 1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Tree>
    <p:extLst>
      <p:ext uri="{BB962C8B-B14F-4D97-AF65-F5344CB8AC3E}">
        <p14:creationId xmlns:p14="http://schemas.microsoft.com/office/powerpoint/2010/main" val="1033937427"/>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6036" y="457200"/>
            <a:ext cx="4145990" cy="1600200"/>
          </a:xfrm>
        </p:spPr>
        <p:txBody>
          <a:bodyPr anchor="b">
            <a:normAutofit/>
          </a:bodyPr>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83188" y="987427"/>
            <a:ext cx="6371780" cy="4873625"/>
          </a:xfrm>
        </p:spPr>
        <p:txBody>
          <a:bodyPr>
            <a:normAutofit/>
          </a:bodyPr>
          <a:lstStyle>
            <a:lvl1pPr>
              <a:defRPr sz="2400"/>
            </a:lvl1pPr>
            <a:lvl2pPr>
              <a:defRPr sz="2000"/>
            </a:lvl2pPr>
            <a:lvl3pPr>
              <a:defRPr sz="1800"/>
            </a:lvl3pPr>
            <a:lvl4pPr>
              <a:defRPr sz="1600"/>
            </a:lvl4pPr>
            <a:lvl5pPr>
              <a:defRPr sz="16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6036" y="2057400"/>
            <a:ext cx="4145990"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8" name="Footer Placeholder 4"/>
          <p:cNvSpPr>
            <a:spLocks noGrp="1"/>
          </p:cNvSpPr>
          <p:nvPr>
            <p:ph type="ftr" sz="quarter" idx="11"/>
          </p:nvPr>
        </p:nvSpPr>
        <p:spPr>
          <a:xfrm>
            <a:off x="4038600" y="6213924"/>
            <a:ext cx="4114800" cy="266857"/>
          </a:xfrm>
          <a:prstGeom prst="rect">
            <a:avLst/>
          </a:prstGeom>
        </p:spPr>
        <p:txBody>
          <a:bodyPr/>
          <a:lstStyle>
            <a:lvl1pPr>
              <a:defRPr>
                <a:solidFill>
                  <a:schemeClr val="bg1">
                    <a:lumMod val="50000"/>
                  </a:schemeClr>
                </a:solidFill>
                <a:latin typeface="Arial" panose="020B0604020202020204" pitchFamily="34" charset="0"/>
                <a:cs typeface="Arial" panose="020B0604020202020204" pitchFamily="34" charset="0"/>
              </a:defRPr>
            </a:lvl1pPr>
          </a:lstStyle>
          <a:p>
            <a:endParaRPr lang="en-US" dirty="0"/>
          </a:p>
        </p:txBody>
      </p:sp>
      <p:sp>
        <p:nvSpPr>
          <p:cNvPr id="9" name="Slide Number Placeholder 5"/>
          <p:cNvSpPr>
            <a:spLocks noGrp="1"/>
          </p:cNvSpPr>
          <p:nvPr>
            <p:ph type="sldNum" sz="quarter" idx="4"/>
          </p:nvPr>
        </p:nvSpPr>
        <p:spPr>
          <a:xfrm>
            <a:off x="8811768" y="6213924"/>
            <a:ext cx="2743200" cy="266858"/>
          </a:xfrm>
          <a:prstGeom prst="rect">
            <a:avLst/>
          </a:prstGeom>
        </p:spPr>
        <p:txBody>
          <a:bodyPr vert="horz" lIns="91440" tIns="45720" rIns="91440" bIns="45720" rtlCol="0" anchor="ctr"/>
          <a:lstStyle>
            <a:lvl1pPr algn="r">
              <a:defRPr sz="800">
                <a:solidFill>
                  <a:schemeClr val="bg1">
                    <a:lumMod val="50000"/>
                  </a:schemeClr>
                </a:solidFill>
                <a:latin typeface="Arial" panose="020B0604020202020204" pitchFamily="34" charset="0"/>
                <a:cs typeface="Arial" panose="020B0604020202020204" pitchFamily="34" charset="0"/>
              </a:defRPr>
            </a:lvl1pPr>
          </a:lstStyle>
          <a:p>
            <a:fld id="{D0C23CAC-3615-4471-B9FB-AB376FAFF36C}" type="slidenum">
              <a:rPr lang="en-US" smtClean="0"/>
              <a:pPr/>
              <a:t>‹#›</a:t>
            </a:fld>
            <a:endParaRPr lang="en-US" dirty="0"/>
          </a:p>
        </p:txBody>
      </p:sp>
      <p:pic>
        <p:nvPicPr>
          <p:cNvPr id="12" name="Picture 1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Tree>
    <p:extLst>
      <p:ext uri="{BB962C8B-B14F-4D97-AF65-F5344CB8AC3E}">
        <p14:creationId xmlns:p14="http://schemas.microsoft.com/office/powerpoint/2010/main" val="1495717628"/>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6036" y="457200"/>
            <a:ext cx="4145990"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183188" y="987427"/>
            <a:ext cx="637178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lang="en-US" dirty="0"/>
          </a:p>
        </p:txBody>
      </p:sp>
      <p:sp>
        <p:nvSpPr>
          <p:cNvPr id="4" name="Text Placeholder 3"/>
          <p:cNvSpPr>
            <a:spLocks noGrp="1"/>
          </p:cNvSpPr>
          <p:nvPr>
            <p:ph type="body" sz="half" idx="2"/>
          </p:nvPr>
        </p:nvSpPr>
        <p:spPr>
          <a:xfrm>
            <a:off x="626036" y="2057400"/>
            <a:ext cx="4145990"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8" name="Footer Placeholder 4"/>
          <p:cNvSpPr>
            <a:spLocks noGrp="1"/>
          </p:cNvSpPr>
          <p:nvPr>
            <p:ph type="ftr" sz="quarter" idx="11"/>
          </p:nvPr>
        </p:nvSpPr>
        <p:spPr>
          <a:xfrm>
            <a:off x="4038600" y="6213924"/>
            <a:ext cx="4114800" cy="266857"/>
          </a:xfrm>
          <a:prstGeom prst="rect">
            <a:avLst/>
          </a:prstGeom>
        </p:spPr>
        <p:txBody>
          <a:bodyPr/>
          <a:lstStyle>
            <a:lvl1pPr>
              <a:defRPr>
                <a:solidFill>
                  <a:schemeClr val="bg1">
                    <a:lumMod val="50000"/>
                  </a:schemeClr>
                </a:solidFill>
                <a:latin typeface="Arial" panose="020B0604020202020204" pitchFamily="34" charset="0"/>
                <a:cs typeface="Arial" panose="020B0604020202020204" pitchFamily="34" charset="0"/>
              </a:defRPr>
            </a:lvl1pPr>
          </a:lstStyle>
          <a:p>
            <a:endParaRPr lang="en-US" dirty="0"/>
          </a:p>
        </p:txBody>
      </p:sp>
      <p:sp>
        <p:nvSpPr>
          <p:cNvPr id="11" name="Slide Number Placeholder 5"/>
          <p:cNvSpPr>
            <a:spLocks noGrp="1"/>
          </p:cNvSpPr>
          <p:nvPr>
            <p:ph type="sldNum" sz="quarter" idx="4"/>
          </p:nvPr>
        </p:nvSpPr>
        <p:spPr>
          <a:xfrm>
            <a:off x="8811768" y="6213924"/>
            <a:ext cx="2743200" cy="266858"/>
          </a:xfrm>
          <a:prstGeom prst="rect">
            <a:avLst/>
          </a:prstGeom>
        </p:spPr>
        <p:txBody>
          <a:bodyPr vert="horz" lIns="91440" tIns="45720" rIns="91440" bIns="45720" rtlCol="0" anchor="ctr"/>
          <a:lstStyle>
            <a:lvl1pPr algn="r">
              <a:defRPr sz="800">
                <a:solidFill>
                  <a:schemeClr val="bg1">
                    <a:lumMod val="50000"/>
                  </a:schemeClr>
                </a:solidFill>
                <a:latin typeface="Arial" panose="020B0604020202020204" pitchFamily="34" charset="0"/>
                <a:cs typeface="Arial" panose="020B0604020202020204" pitchFamily="34" charset="0"/>
              </a:defRPr>
            </a:lvl1pPr>
          </a:lstStyle>
          <a:p>
            <a:fld id="{D0C23CAC-3615-4471-B9FB-AB376FAFF36C}" type="slidenum">
              <a:rPr lang="en-US" smtClean="0"/>
              <a:pPr/>
              <a:t>‹#›</a:t>
            </a:fld>
            <a:endParaRPr lang="en-US" dirty="0"/>
          </a:p>
        </p:txBody>
      </p:sp>
      <p:pic>
        <p:nvPicPr>
          <p:cNvPr id="12" name="Picture 1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Tree>
    <p:extLst>
      <p:ext uri="{BB962C8B-B14F-4D97-AF65-F5344CB8AC3E}">
        <p14:creationId xmlns:p14="http://schemas.microsoft.com/office/powerpoint/2010/main" val="3238445783"/>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626035" y="365127"/>
            <a:ext cx="10928933" cy="1325563"/>
          </a:xfrm>
        </p:spPr>
        <p:txBody>
          <a:bodyPr>
            <a:normAutofit/>
          </a:bodyPr>
          <a:lstStyle>
            <a:lvl1pPr>
              <a:defRPr sz="3200"/>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6035" y="1825625"/>
            <a:ext cx="10928933" cy="43513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Footer Placeholder 4"/>
          <p:cNvSpPr>
            <a:spLocks noGrp="1"/>
          </p:cNvSpPr>
          <p:nvPr>
            <p:ph type="ftr" sz="quarter" idx="11"/>
          </p:nvPr>
        </p:nvSpPr>
        <p:spPr>
          <a:xfrm>
            <a:off x="4038600" y="6213924"/>
            <a:ext cx="4114800" cy="266857"/>
          </a:xfrm>
          <a:prstGeom prst="rect">
            <a:avLst/>
          </a:prstGeom>
        </p:spPr>
        <p:txBody>
          <a:bodyPr/>
          <a:lstStyle>
            <a:lvl1pPr>
              <a:defRPr>
                <a:solidFill>
                  <a:schemeClr val="bg1">
                    <a:lumMod val="50000"/>
                  </a:schemeClr>
                </a:solidFill>
                <a:latin typeface="Arial" panose="020B0604020202020204" pitchFamily="34" charset="0"/>
                <a:cs typeface="Arial" panose="020B0604020202020204" pitchFamily="34" charset="0"/>
              </a:defRPr>
            </a:lvl1pPr>
          </a:lstStyle>
          <a:p>
            <a:endParaRPr lang="en-US" dirty="0"/>
          </a:p>
        </p:txBody>
      </p:sp>
      <p:sp>
        <p:nvSpPr>
          <p:cNvPr id="9" name="Slide Number Placeholder 5"/>
          <p:cNvSpPr>
            <a:spLocks noGrp="1"/>
          </p:cNvSpPr>
          <p:nvPr>
            <p:ph type="sldNum" sz="quarter" idx="4"/>
          </p:nvPr>
        </p:nvSpPr>
        <p:spPr>
          <a:xfrm>
            <a:off x="8811768" y="6213924"/>
            <a:ext cx="2743200" cy="266858"/>
          </a:xfrm>
          <a:prstGeom prst="rect">
            <a:avLst/>
          </a:prstGeom>
        </p:spPr>
        <p:txBody>
          <a:bodyPr vert="horz" lIns="91440" tIns="45720" rIns="91440" bIns="45720" rtlCol="0" anchor="ctr"/>
          <a:lstStyle>
            <a:lvl1pPr algn="r">
              <a:defRPr sz="800">
                <a:solidFill>
                  <a:schemeClr val="bg1">
                    <a:lumMod val="50000"/>
                  </a:schemeClr>
                </a:solidFill>
                <a:latin typeface="Arial" panose="020B0604020202020204" pitchFamily="34" charset="0"/>
                <a:cs typeface="Arial" panose="020B0604020202020204" pitchFamily="34" charset="0"/>
              </a:defRPr>
            </a:lvl1pPr>
          </a:lstStyle>
          <a:p>
            <a:fld id="{D0C23CAC-3615-4471-B9FB-AB376FAFF36C}" type="slidenum">
              <a:rPr lang="en-US" smtClean="0"/>
              <a:pPr/>
              <a:t>‹#›</a:t>
            </a:fld>
            <a:endParaRPr lang="en-US" dirty="0"/>
          </a:p>
        </p:txBody>
      </p:sp>
      <p:pic>
        <p:nvPicPr>
          <p:cNvPr id="10" name="Picture 9"/>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Tree>
    <p:extLst>
      <p:ext uri="{BB962C8B-B14F-4D97-AF65-F5344CB8AC3E}">
        <p14:creationId xmlns:p14="http://schemas.microsoft.com/office/powerpoint/2010/main" val="207912165"/>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830067"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6035" y="365125"/>
            <a:ext cx="7946466"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0" name="Footer Placeholder 4"/>
          <p:cNvSpPr>
            <a:spLocks noGrp="1"/>
          </p:cNvSpPr>
          <p:nvPr>
            <p:ph type="ftr" sz="quarter" idx="11"/>
          </p:nvPr>
        </p:nvSpPr>
        <p:spPr>
          <a:xfrm>
            <a:off x="4038600" y="6213924"/>
            <a:ext cx="4114800" cy="266857"/>
          </a:xfrm>
          <a:prstGeom prst="rect">
            <a:avLst/>
          </a:prstGeom>
        </p:spPr>
        <p:txBody>
          <a:bodyPr/>
          <a:lstStyle>
            <a:lvl1pPr>
              <a:defRPr>
                <a:solidFill>
                  <a:schemeClr val="bg1">
                    <a:lumMod val="50000"/>
                  </a:schemeClr>
                </a:solidFill>
                <a:latin typeface="Arial" panose="020B0604020202020204" pitchFamily="34" charset="0"/>
                <a:cs typeface="Arial" panose="020B0604020202020204" pitchFamily="34" charset="0"/>
              </a:defRPr>
            </a:lvl1pPr>
          </a:lstStyle>
          <a:p>
            <a:endParaRPr lang="en-US" dirty="0"/>
          </a:p>
        </p:txBody>
      </p:sp>
      <p:sp>
        <p:nvSpPr>
          <p:cNvPr id="11" name="Slide Number Placeholder 5"/>
          <p:cNvSpPr>
            <a:spLocks noGrp="1"/>
          </p:cNvSpPr>
          <p:nvPr>
            <p:ph type="sldNum" sz="quarter" idx="4"/>
          </p:nvPr>
        </p:nvSpPr>
        <p:spPr>
          <a:xfrm>
            <a:off x="8811768" y="6213924"/>
            <a:ext cx="2743200" cy="266858"/>
          </a:xfrm>
          <a:prstGeom prst="rect">
            <a:avLst/>
          </a:prstGeom>
        </p:spPr>
        <p:txBody>
          <a:bodyPr vert="horz" lIns="91440" tIns="45720" rIns="91440" bIns="45720" rtlCol="0" anchor="ctr"/>
          <a:lstStyle>
            <a:lvl1pPr algn="r">
              <a:defRPr sz="800">
                <a:solidFill>
                  <a:schemeClr val="bg1">
                    <a:lumMod val="50000"/>
                  </a:schemeClr>
                </a:solidFill>
                <a:latin typeface="Arial" panose="020B0604020202020204" pitchFamily="34" charset="0"/>
                <a:cs typeface="Arial" panose="020B0604020202020204" pitchFamily="34" charset="0"/>
              </a:defRPr>
            </a:lvl1pPr>
          </a:lstStyle>
          <a:p>
            <a:fld id="{D0C23CAC-3615-4471-B9FB-AB376FAFF36C}" type="slidenum">
              <a:rPr lang="en-US" smtClean="0"/>
              <a:pPr/>
              <a:t>‹#›</a:t>
            </a:fld>
            <a:endParaRPr lang="en-US" dirty="0"/>
          </a:p>
        </p:txBody>
      </p:sp>
      <p:pic>
        <p:nvPicPr>
          <p:cNvPr id="12" name="Picture 1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Tree>
    <p:extLst>
      <p:ext uri="{BB962C8B-B14F-4D97-AF65-F5344CB8AC3E}">
        <p14:creationId xmlns:p14="http://schemas.microsoft.com/office/powerpoint/2010/main" val="918220033"/>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preserve="1" userDrawn="1">
  <p:cSld name="Disclosures">
    <p:bg>
      <p:bgPr>
        <a:solidFill>
          <a:schemeClr val="bg1">
            <a:lumMod val="95000"/>
          </a:schemeClr>
        </a:solidFill>
        <a:effectLst/>
      </p:bgPr>
    </p:bg>
    <p:spTree>
      <p:nvGrpSpPr>
        <p:cNvPr id="1" name=""/>
        <p:cNvGrpSpPr/>
        <p:nvPr/>
      </p:nvGrpSpPr>
      <p:grpSpPr>
        <a:xfrm>
          <a:off x="0" y="0"/>
          <a:ext cx="0" cy="0"/>
          <a:chOff x="0" y="0"/>
          <a:chExt cx="0" cy="0"/>
        </a:xfrm>
      </p:grpSpPr>
      <p:sp>
        <p:nvSpPr>
          <p:cNvPr id="6" name="Content Placeholder 2"/>
          <p:cNvSpPr>
            <a:spLocks noGrp="1"/>
          </p:cNvSpPr>
          <p:nvPr>
            <p:ph idx="1"/>
          </p:nvPr>
        </p:nvSpPr>
        <p:spPr>
          <a:xfrm>
            <a:off x="626035" y="691979"/>
            <a:ext cx="10928933" cy="5484985"/>
          </a:xfrm>
        </p:spPr>
        <p:txBody>
          <a:bodyPr>
            <a:normAutofit/>
          </a:bodyPr>
          <a:lstStyle>
            <a:lvl1pPr marL="0" indent="0">
              <a:buNone/>
              <a:defRPr sz="1400"/>
            </a:lvl1pPr>
            <a:lvl2pPr marL="457200" indent="0">
              <a:buNone/>
              <a:defRPr sz="1600"/>
            </a:lvl2pPr>
            <a:lvl3pPr marL="914400" indent="0">
              <a:buNone/>
              <a:defRPr sz="1400"/>
            </a:lvl3pPr>
            <a:lvl4pPr marL="1371600" indent="0">
              <a:buNone/>
              <a:defRPr sz="1200"/>
            </a:lvl4pPr>
            <a:lvl5pPr marL="1828800" indent="0">
              <a:buNone/>
              <a:defRPr sz="1200"/>
            </a:lvl5pPr>
          </a:lstStyle>
          <a:p>
            <a:pPr lvl="0"/>
            <a:r>
              <a:rPr lang="en-US" smtClean="0"/>
              <a:t>Edit Master text styles</a:t>
            </a:r>
          </a:p>
        </p:txBody>
      </p:sp>
      <p:sp>
        <p:nvSpPr>
          <p:cNvPr id="9" name="Footer Placeholder 4"/>
          <p:cNvSpPr>
            <a:spLocks noGrp="1"/>
          </p:cNvSpPr>
          <p:nvPr>
            <p:ph type="ftr" sz="quarter" idx="11"/>
          </p:nvPr>
        </p:nvSpPr>
        <p:spPr>
          <a:xfrm>
            <a:off x="4038600" y="6213924"/>
            <a:ext cx="4114800" cy="266857"/>
          </a:xfrm>
          <a:prstGeom prst="rect">
            <a:avLst/>
          </a:prstGeom>
        </p:spPr>
        <p:txBody>
          <a:bodyPr/>
          <a:lstStyle>
            <a:lvl1pPr>
              <a:defRPr>
                <a:solidFill>
                  <a:schemeClr val="bg1">
                    <a:lumMod val="50000"/>
                  </a:schemeClr>
                </a:solidFill>
                <a:latin typeface="Arial" panose="020B0604020202020204" pitchFamily="34" charset="0"/>
                <a:cs typeface="Arial" panose="020B0604020202020204" pitchFamily="34" charset="0"/>
              </a:defRPr>
            </a:lvl1pPr>
          </a:lstStyle>
          <a:p>
            <a:endParaRPr lang="en-US" dirty="0"/>
          </a:p>
        </p:txBody>
      </p:sp>
      <p:sp>
        <p:nvSpPr>
          <p:cNvPr id="10" name="Slide Number Placeholder 5"/>
          <p:cNvSpPr>
            <a:spLocks noGrp="1"/>
          </p:cNvSpPr>
          <p:nvPr>
            <p:ph type="sldNum" sz="quarter" idx="4"/>
          </p:nvPr>
        </p:nvSpPr>
        <p:spPr>
          <a:xfrm>
            <a:off x="8811768" y="6213924"/>
            <a:ext cx="2743200" cy="266858"/>
          </a:xfrm>
          <a:prstGeom prst="rect">
            <a:avLst/>
          </a:prstGeom>
        </p:spPr>
        <p:txBody>
          <a:bodyPr vert="horz" lIns="91440" tIns="45720" rIns="91440" bIns="45720" rtlCol="0" anchor="ctr"/>
          <a:lstStyle>
            <a:lvl1pPr algn="r">
              <a:defRPr sz="800">
                <a:solidFill>
                  <a:schemeClr val="bg1">
                    <a:lumMod val="50000"/>
                  </a:schemeClr>
                </a:solidFill>
                <a:latin typeface="Arial" panose="020B0604020202020204" pitchFamily="34" charset="0"/>
                <a:cs typeface="Arial" panose="020B0604020202020204" pitchFamily="34" charset="0"/>
              </a:defRPr>
            </a:lvl1pPr>
          </a:lstStyle>
          <a:p>
            <a:fld id="{D0C23CAC-3615-4471-B9FB-AB376FAFF36C}" type="slidenum">
              <a:rPr lang="en-US" smtClean="0"/>
              <a:pPr/>
              <a:t>‹#›</a:t>
            </a:fld>
            <a:endParaRPr lang="en-US" dirty="0"/>
          </a:p>
        </p:txBody>
      </p:sp>
      <p:pic>
        <p:nvPicPr>
          <p:cNvPr id="11" name="Picture 10"/>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Tree>
    <p:extLst>
      <p:ext uri="{BB962C8B-B14F-4D97-AF65-F5344CB8AC3E}">
        <p14:creationId xmlns:p14="http://schemas.microsoft.com/office/powerpoint/2010/main" val="4222596394"/>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title" preserve="1">
  <p:cSld name="Thank you Slide_blu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26035" y="1533654"/>
            <a:ext cx="7304257" cy="1895347"/>
          </a:xfrm>
        </p:spPr>
        <p:txBody>
          <a:bodyPr anchor="b">
            <a:normAutofit/>
          </a:bodyPr>
          <a:lstStyle>
            <a:lvl1pPr algn="l">
              <a:defRPr sz="4800">
                <a:solidFill>
                  <a:schemeClr val="bg1"/>
                </a:solidFill>
                <a:latin typeface="Cambria" panose="02040503050406030204" pitchFamily="18" charset="0"/>
              </a:defRPr>
            </a:lvl1pPr>
          </a:lstStyle>
          <a:p>
            <a:r>
              <a:rPr lang="en-US" smtClean="0"/>
              <a:t>Click to edit Master title style</a:t>
            </a:r>
            <a:endParaRPr lang="en-US" dirty="0"/>
          </a:p>
        </p:txBody>
      </p:sp>
      <p:sp>
        <p:nvSpPr>
          <p:cNvPr id="3" name="Subtitle 2"/>
          <p:cNvSpPr>
            <a:spLocks noGrp="1"/>
          </p:cNvSpPr>
          <p:nvPr>
            <p:ph type="subTitle" idx="1" hasCustomPrompt="1"/>
          </p:nvPr>
        </p:nvSpPr>
        <p:spPr>
          <a:xfrm>
            <a:off x="701430" y="4162211"/>
            <a:ext cx="5394572" cy="1655762"/>
          </a:xfrm>
        </p:spPr>
        <p:txBody>
          <a:bodyPr>
            <a:normAutofit/>
          </a:bodyPr>
          <a:lstStyle>
            <a:lvl1pPr marL="0" indent="0" algn="l">
              <a:buNone/>
              <a:defRPr sz="1600">
                <a:solidFill>
                  <a:schemeClr val="bg1"/>
                </a:solidFill>
                <a:latin typeface="Cambria" panose="02040503050406030204" pitchFamily="18"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smtClean="0"/>
              <a:t>Click to edit master subtitle style</a:t>
            </a:r>
            <a:endParaRPr lang="en-US" dirty="0"/>
          </a:p>
        </p:txBody>
      </p:sp>
      <p:sp>
        <p:nvSpPr>
          <p:cNvPr id="12" name="Subtitle 2"/>
          <p:cNvSpPr txBox="1">
            <a:spLocks/>
          </p:cNvSpPr>
          <p:nvPr userDrawn="1"/>
        </p:nvSpPr>
        <p:spPr>
          <a:xfrm>
            <a:off x="6521623" y="4162211"/>
            <a:ext cx="5181599" cy="1655762"/>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bg1"/>
                </a:solidFill>
                <a:latin typeface="Cambria" panose="02040503050406030204" pitchFamily="18" charset="0"/>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2">
                    <a:lumMod val="50000"/>
                  </a:schemeClr>
                </a:solidFill>
                <a:latin typeface="Cambria" panose="02040503050406030204" pitchFamily="18" charset="0"/>
                <a:ea typeface="+mn-ea"/>
                <a:cs typeface="Arial" panose="020B0604020202020204" pitchFamily="34" charset="0"/>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2">
                    <a:lumMod val="50000"/>
                  </a:schemeClr>
                </a:solidFill>
                <a:latin typeface="Cambria" panose="02040503050406030204" pitchFamily="18" charset="0"/>
                <a:ea typeface="+mn-ea"/>
                <a:cs typeface="Arial" panose="020B0604020202020204" pitchFamily="34" charset="0"/>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600" dirty="0" smtClean="0"/>
              <a:t>SecurityBenefit.com</a:t>
            </a:r>
          </a:p>
          <a:p>
            <a:r>
              <a:rPr lang="en-US" sz="1600" dirty="0" smtClean="0"/>
              <a:t>—</a:t>
            </a:r>
          </a:p>
          <a:p>
            <a:r>
              <a:rPr lang="en-US" sz="1600" dirty="0" smtClean="0"/>
              <a:t>One Security Benefit Place</a:t>
            </a:r>
          </a:p>
          <a:p>
            <a:r>
              <a:rPr lang="en-US" sz="1600" dirty="0" smtClean="0"/>
              <a:t>Topeka, KS 66636</a:t>
            </a:r>
            <a:endParaRPr lang="en-US" sz="1600" dirty="0"/>
          </a:p>
        </p:txBody>
      </p:sp>
      <p:sp>
        <p:nvSpPr>
          <p:cNvPr id="9" name="Footer Placeholder 4"/>
          <p:cNvSpPr>
            <a:spLocks noGrp="1"/>
          </p:cNvSpPr>
          <p:nvPr>
            <p:ph type="ftr" sz="quarter" idx="11"/>
          </p:nvPr>
        </p:nvSpPr>
        <p:spPr>
          <a:xfrm>
            <a:off x="4038600" y="6213924"/>
            <a:ext cx="4114800" cy="266857"/>
          </a:xfrm>
          <a:prstGeom prst="rect">
            <a:avLst/>
          </a:prstGeom>
        </p:spPr>
        <p:txBody>
          <a:bodyPr/>
          <a:lstStyle>
            <a:lvl1pPr>
              <a:defRPr>
                <a:solidFill>
                  <a:schemeClr val="bg1"/>
                </a:solidFill>
                <a:latin typeface="Arial" panose="020B0604020202020204" pitchFamily="34" charset="0"/>
                <a:cs typeface="Arial" panose="020B0604020202020204" pitchFamily="34" charset="0"/>
              </a:defRPr>
            </a:lvl1pPr>
          </a:lstStyle>
          <a:p>
            <a:endParaRPr lang="en-US" dirty="0"/>
          </a:p>
        </p:txBody>
      </p:sp>
      <p:sp>
        <p:nvSpPr>
          <p:cNvPr id="10" name="Slide Number Placeholder 5"/>
          <p:cNvSpPr>
            <a:spLocks noGrp="1"/>
          </p:cNvSpPr>
          <p:nvPr>
            <p:ph type="sldNum" sz="quarter" idx="4"/>
          </p:nvPr>
        </p:nvSpPr>
        <p:spPr>
          <a:xfrm>
            <a:off x="8811768" y="6213924"/>
            <a:ext cx="2743200" cy="266858"/>
          </a:xfrm>
          <a:prstGeom prst="rect">
            <a:avLst/>
          </a:prstGeom>
        </p:spPr>
        <p:txBody>
          <a:bodyPr vert="horz" lIns="91440" tIns="45720" rIns="91440" bIns="45720" rtlCol="0" anchor="ctr"/>
          <a:lstStyle>
            <a:lvl1pPr algn="r">
              <a:defRPr sz="800">
                <a:solidFill>
                  <a:schemeClr val="bg1"/>
                </a:solidFill>
                <a:latin typeface="Arial" panose="020B0604020202020204" pitchFamily="34" charset="0"/>
                <a:cs typeface="Arial" panose="020B0604020202020204" pitchFamily="34" charset="0"/>
              </a:defRPr>
            </a:lvl1pPr>
          </a:lstStyle>
          <a:p>
            <a:fld id="{D0C23CAC-3615-4471-B9FB-AB376FAFF36C}" type="slidenum">
              <a:rPr lang="en-US" smtClean="0"/>
              <a:pPr/>
              <a:t>‹#›</a:t>
            </a:fld>
            <a:endParaRPr lang="en-US" dirty="0"/>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4" y="6193862"/>
            <a:ext cx="2080589" cy="384545"/>
          </a:xfrm>
          <a:prstGeom prst="rect">
            <a:avLst/>
          </a:prstGeom>
        </p:spPr>
      </p:pic>
      <p:pic>
        <p:nvPicPr>
          <p:cNvPr id="11" name="Picture 10"/>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0249650" y="0"/>
            <a:ext cx="1956418" cy="1047750"/>
          </a:xfrm>
          <a:prstGeom prst="rect">
            <a:avLst/>
          </a:prstGeom>
        </p:spPr>
      </p:pic>
    </p:spTree>
    <p:extLst>
      <p:ext uri="{BB962C8B-B14F-4D97-AF65-F5344CB8AC3E}">
        <p14:creationId xmlns:p14="http://schemas.microsoft.com/office/powerpoint/2010/main" val="3792794932"/>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title" preserve="1">
  <p:cSld name="1_Thank you Slide">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26035" y="1533654"/>
            <a:ext cx="7304257" cy="1895347"/>
          </a:xfrm>
        </p:spPr>
        <p:txBody>
          <a:bodyPr anchor="b">
            <a:normAutofit/>
          </a:bodyPr>
          <a:lstStyle>
            <a:lvl1pPr algn="l">
              <a:defRPr sz="4800">
                <a:solidFill>
                  <a:schemeClr val="tx1"/>
                </a:solidFill>
                <a:latin typeface="Cambria" panose="02040503050406030204" pitchFamily="18" charset="0"/>
              </a:defRPr>
            </a:lvl1pPr>
          </a:lstStyle>
          <a:p>
            <a:r>
              <a:rPr lang="en-US" smtClean="0"/>
              <a:t>Click to edit Master title style</a:t>
            </a:r>
            <a:endParaRPr lang="en-US" dirty="0"/>
          </a:p>
        </p:txBody>
      </p:sp>
      <p:sp>
        <p:nvSpPr>
          <p:cNvPr id="3" name="Subtitle 2"/>
          <p:cNvSpPr>
            <a:spLocks noGrp="1"/>
          </p:cNvSpPr>
          <p:nvPr>
            <p:ph type="subTitle" idx="1" hasCustomPrompt="1"/>
          </p:nvPr>
        </p:nvSpPr>
        <p:spPr>
          <a:xfrm>
            <a:off x="701430" y="4162211"/>
            <a:ext cx="5394572" cy="1655762"/>
          </a:xfrm>
        </p:spPr>
        <p:txBody>
          <a:bodyPr>
            <a:normAutofit/>
          </a:bodyPr>
          <a:lstStyle>
            <a:lvl1pPr marL="0" indent="0" algn="l">
              <a:buNone/>
              <a:defRPr sz="1600">
                <a:solidFill>
                  <a:schemeClr val="tx1"/>
                </a:solidFill>
                <a:latin typeface="Cambria" panose="02040503050406030204" pitchFamily="18"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smtClean="0"/>
              <a:t>Click to edit master subtitle style</a:t>
            </a:r>
            <a:endParaRPr lang="en-US" dirty="0"/>
          </a:p>
        </p:txBody>
      </p:sp>
      <p:sp>
        <p:nvSpPr>
          <p:cNvPr id="12" name="Subtitle 2"/>
          <p:cNvSpPr txBox="1">
            <a:spLocks/>
          </p:cNvSpPr>
          <p:nvPr userDrawn="1"/>
        </p:nvSpPr>
        <p:spPr>
          <a:xfrm>
            <a:off x="6521623" y="4162211"/>
            <a:ext cx="5181599" cy="1655762"/>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bg1"/>
                </a:solidFill>
                <a:latin typeface="Cambria" panose="02040503050406030204" pitchFamily="18" charset="0"/>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2">
                    <a:lumMod val="50000"/>
                  </a:schemeClr>
                </a:solidFill>
                <a:latin typeface="Cambria" panose="02040503050406030204" pitchFamily="18" charset="0"/>
                <a:ea typeface="+mn-ea"/>
                <a:cs typeface="Arial" panose="020B0604020202020204" pitchFamily="34" charset="0"/>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2">
                    <a:lumMod val="50000"/>
                  </a:schemeClr>
                </a:solidFill>
                <a:latin typeface="Cambria" panose="02040503050406030204" pitchFamily="18" charset="0"/>
                <a:ea typeface="+mn-ea"/>
                <a:cs typeface="Arial" panose="020B0604020202020204" pitchFamily="34" charset="0"/>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600" dirty="0" smtClean="0">
                <a:solidFill>
                  <a:schemeClr val="tx1"/>
                </a:solidFill>
              </a:rPr>
              <a:t>SecurityBenefit.com</a:t>
            </a:r>
          </a:p>
          <a:p>
            <a:r>
              <a:rPr lang="en-US" sz="1600" dirty="0" smtClean="0">
                <a:solidFill>
                  <a:schemeClr val="tx1"/>
                </a:solidFill>
              </a:rPr>
              <a:t>—</a:t>
            </a:r>
          </a:p>
          <a:p>
            <a:r>
              <a:rPr lang="en-US" sz="1600" dirty="0" smtClean="0">
                <a:solidFill>
                  <a:schemeClr val="tx1"/>
                </a:solidFill>
              </a:rPr>
              <a:t>One Security Benefit Place</a:t>
            </a:r>
          </a:p>
          <a:p>
            <a:r>
              <a:rPr lang="en-US" sz="1600" dirty="0" smtClean="0"/>
              <a:t>Topeka, KS 66636</a:t>
            </a:r>
            <a:endParaRPr lang="en-US" sz="1600" dirty="0"/>
          </a:p>
        </p:txBody>
      </p:sp>
      <p:sp>
        <p:nvSpPr>
          <p:cNvPr id="9" name="Footer Placeholder 4"/>
          <p:cNvSpPr>
            <a:spLocks noGrp="1"/>
          </p:cNvSpPr>
          <p:nvPr>
            <p:ph type="ftr" sz="quarter" idx="11"/>
          </p:nvPr>
        </p:nvSpPr>
        <p:spPr>
          <a:xfrm>
            <a:off x="4038600" y="6213924"/>
            <a:ext cx="4114800" cy="266857"/>
          </a:xfrm>
          <a:prstGeom prst="rect">
            <a:avLst/>
          </a:prstGeom>
        </p:spPr>
        <p:txBody>
          <a:bodyPr/>
          <a:lstStyle>
            <a:lvl1pPr>
              <a:defRPr>
                <a:solidFill>
                  <a:schemeClr val="bg1">
                    <a:lumMod val="50000"/>
                  </a:schemeClr>
                </a:solidFill>
                <a:latin typeface="Arial" panose="020B0604020202020204" pitchFamily="34" charset="0"/>
                <a:cs typeface="Arial" panose="020B0604020202020204" pitchFamily="34" charset="0"/>
              </a:defRPr>
            </a:lvl1pPr>
          </a:lstStyle>
          <a:p>
            <a:endParaRPr lang="en-US" dirty="0"/>
          </a:p>
        </p:txBody>
      </p:sp>
      <p:sp>
        <p:nvSpPr>
          <p:cNvPr id="10" name="Slide Number Placeholder 5"/>
          <p:cNvSpPr>
            <a:spLocks noGrp="1"/>
          </p:cNvSpPr>
          <p:nvPr>
            <p:ph type="sldNum" sz="quarter" idx="4"/>
          </p:nvPr>
        </p:nvSpPr>
        <p:spPr>
          <a:xfrm>
            <a:off x="8811768" y="6213924"/>
            <a:ext cx="2743200" cy="266858"/>
          </a:xfrm>
          <a:prstGeom prst="rect">
            <a:avLst/>
          </a:prstGeom>
        </p:spPr>
        <p:txBody>
          <a:bodyPr vert="horz" lIns="91440" tIns="45720" rIns="91440" bIns="45720" rtlCol="0" anchor="ctr"/>
          <a:lstStyle>
            <a:lvl1pPr algn="r">
              <a:defRPr sz="800">
                <a:solidFill>
                  <a:schemeClr val="bg1">
                    <a:lumMod val="50000"/>
                  </a:schemeClr>
                </a:solidFill>
                <a:latin typeface="Arial" panose="020B0604020202020204" pitchFamily="34" charset="0"/>
                <a:cs typeface="Arial" panose="020B0604020202020204" pitchFamily="34" charset="0"/>
              </a:defRPr>
            </a:lvl1pPr>
          </a:lstStyle>
          <a:p>
            <a:fld id="{D0C23CAC-3615-4471-B9FB-AB376FAFF36C}" type="slidenum">
              <a:rPr lang="en-US" smtClean="0"/>
              <a:pPr/>
              <a:t>‹#›</a:t>
            </a:fld>
            <a:endParaRPr lang="en-US" dirty="0"/>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4" y="6193862"/>
            <a:ext cx="2080589" cy="384544"/>
          </a:xfrm>
          <a:prstGeom prst="rect">
            <a:avLst/>
          </a:prstGeom>
        </p:spPr>
      </p:pic>
      <p:pic>
        <p:nvPicPr>
          <p:cNvPr id="11" name="Picture 10"/>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0249650" y="0"/>
            <a:ext cx="1956418" cy="1047749"/>
          </a:xfrm>
          <a:prstGeom prst="rect">
            <a:avLst/>
          </a:prstGeom>
        </p:spPr>
      </p:pic>
    </p:spTree>
    <p:extLst>
      <p:ext uri="{BB962C8B-B14F-4D97-AF65-F5344CB8AC3E}">
        <p14:creationId xmlns:p14="http://schemas.microsoft.com/office/powerpoint/2010/main" val="42636037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31.xml"/><Relationship Id="rId13" Type="http://schemas.openxmlformats.org/officeDocument/2006/relationships/slideLayout" Target="../slideLayouts/slideLayout36.xml"/><Relationship Id="rId18" Type="http://schemas.openxmlformats.org/officeDocument/2006/relationships/slideLayout" Target="../slideLayouts/slideLayout41.xml"/><Relationship Id="rId26" Type="http://schemas.openxmlformats.org/officeDocument/2006/relationships/slideLayout" Target="../slideLayouts/slideLayout49.xml"/><Relationship Id="rId3" Type="http://schemas.openxmlformats.org/officeDocument/2006/relationships/slideLayout" Target="../slideLayouts/slideLayout26.xml"/><Relationship Id="rId21" Type="http://schemas.openxmlformats.org/officeDocument/2006/relationships/slideLayout" Target="../slideLayouts/slideLayout44.xml"/><Relationship Id="rId7" Type="http://schemas.openxmlformats.org/officeDocument/2006/relationships/slideLayout" Target="../slideLayouts/slideLayout30.xml"/><Relationship Id="rId12" Type="http://schemas.openxmlformats.org/officeDocument/2006/relationships/slideLayout" Target="../slideLayouts/slideLayout35.xml"/><Relationship Id="rId17" Type="http://schemas.openxmlformats.org/officeDocument/2006/relationships/slideLayout" Target="../slideLayouts/slideLayout40.xml"/><Relationship Id="rId25" Type="http://schemas.openxmlformats.org/officeDocument/2006/relationships/slideLayout" Target="../slideLayouts/slideLayout48.xml"/><Relationship Id="rId2" Type="http://schemas.openxmlformats.org/officeDocument/2006/relationships/slideLayout" Target="../slideLayouts/slideLayout25.xml"/><Relationship Id="rId16" Type="http://schemas.openxmlformats.org/officeDocument/2006/relationships/slideLayout" Target="../slideLayouts/slideLayout39.xml"/><Relationship Id="rId20" Type="http://schemas.openxmlformats.org/officeDocument/2006/relationships/slideLayout" Target="../slideLayouts/slideLayout43.xml"/><Relationship Id="rId29" Type="http://schemas.openxmlformats.org/officeDocument/2006/relationships/theme" Target="../theme/theme2.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24" Type="http://schemas.openxmlformats.org/officeDocument/2006/relationships/slideLayout" Target="../slideLayouts/slideLayout47.xml"/><Relationship Id="rId5" Type="http://schemas.openxmlformats.org/officeDocument/2006/relationships/slideLayout" Target="../slideLayouts/slideLayout28.xml"/><Relationship Id="rId15" Type="http://schemas.openxmlformats.org/officeDocument/2006/relationships/slideLayout" Target="../slideLayouts/slideLayout38.xml"/><Relationship Id="rId23" Type="http://schemas.openxmlformats.org/officeDocument/2006/relationships/slideLayout" Target="../slideLayouts/slideLayout46.xml"/><Relationship Id="rId28" Type="http://schemas.openxmlformats.org/officeDocument/2006/relationships/slideLayout" Target="../slideLayouts/slideLayout51.xml"/><Relationship Id="rId10" Type="http://schemas.openxmlformats.org/officeDocument/2006/relationships/slideLayout" Target="../slideLayouts/slideLayout33.xml"/><Relationship Id="rId19" Type="http://schemas.openxmlformats.org/officeDocument/2006/relationships/slideLayout" Target="../slideLayouts/slideLayout42.xml"/><Relationship Id="rId4" Type="http://schemas.openxmlformats.org/officeDocument/2006/relationships/slideLayout" Target="../slideLayouts/slideLayout27.xml"/><Relationship Id="rId9" Type="http://schemas.openxmlformats.org/officeDocument/2006/relationships/slideLayout" Target="../slideLayouts/slideLayout32.xml"/><Relationship Id="rId14" Type="http://schemas.openxmlformats.org/officeDocument/2006/relationships/slideLayout" Target="../slideLayouts/slideLayout37.xml"/><Relationship Id="rId22" Type="http://schemas.openxmlformats.org/officeDocument/2006/relationships/slideLayout" Target="../slideLayouts/slideLayout45.xml"/><Relationship Id="rId27" Type="http://schemas.openxmlformats.org/officeDocument/2006/relationships/slideLayout" Target="../slideLayouts/slideLayout5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59.xml"/><Relationship Id="rId13" Type="http://schemas.openxmlformats.org/officeDocument/2006/relationships/slideLayout" Target="../slideLayouts/slideLayout64.xml"/><Relationship Id="rId18" Type="http://schemas.openxmlformats.org/officeDocument/2006/relationships/slideLayout" Target="../slideLayouts/slideLayout69.xml"/><Relationship Id="rId26" Type="http://schemas.openxmlformats.org/officeDocument/2006/relationships/slideLayout" Target="../slideLayouts/slideLayout77.xml"/><Relationship Id="rId3" Type="http://schemas.openxmlformats.org/officeDocument/2006/relationships/slideLayout" Target="../slideLayouts/slideLayout54.xml"/><Relationship Id="rId21" Type="http://schemas.openxmlformats.org/officeDocument/2006/relationships/slideLayout" Target="../slideLayouts/slideLayout72.xml"/><Relationship Id="rId7" Type="http://schemas.openxmlformats.org/officeDocument/2006/relationships/slideLayout" Target="../slideLayouts/slideLayout58.xml"/><Relationship Id="rId12" Type="http://schemas.openxmlformats.org/officeDocument/2006/relationships/slideLayout" Target="../slideLayouts/slideLayout63.xml"/><Relationship Id="rId17" Type="http://schemas.openxmlformats.org/officeDocument/2006/relationships/slideLayout" Target="../slideLayouts/slideLayout68.xml"/><Relationship Id="rId25" Type="http://schemas.openxmlformats.org/officeDocument/2006/relationships/slideLayout" Target="../slideLayouts/slideLayout76.xml"/><Relationship Id="rId2" Type="http://schemas.openxmlformats.org/officeDocument/2006/relationships/slideLayout" Target="../slideLayouts/slideLayout53.xml"/><Relationship Id="rId16" Type="http://schemas.openxmlformats.org/officeDocument/2006/relationships/slideLayout" Target="../slideLayouts/slideLayout67.xml"/><Relationship Id="rId20" Type="http://schemas.openxmlformats.org/officeDocument/2006/relationships/slideLayout" Target="../slideLayouts/slideLayout71.xml"/><Relationship Id="rId29" Type="http://schemas.openxmlformats.org/officeDocument/2006/relationships/theme" Target="../theme/theme3.xml"/><Relationship Id="rId1" Type="http://schemas.openxmlformats.org/officeDocument/2006/relationships/slideLayout" Target="../slideLayouts/slideLayout52.xml"/><Relationship Id="rId6" Type="http://schemas.openxmlformats.org/officeDocument/2006/relationships/slideLayout" Target="../slideLayouts/slideLayout57.xml"/><Relationship Id="rId11" Type="http://schemas.openxmlformats.org/officeDocument/2006/relationships/slideLayout" Target="../slideLayouts/slideLayout62.xml"/><Relationship Id="rId24" Type="http://schemas.openxmlformats.org/officeDocument/2006/relationships/slideLayout" Target="../slideLayouts/slideLayout75.xml"/><Relationship Id="rId5" Type="http://schemas.openxmlformats.org/officeDocument/2006/relationships/slideLayout" Target="../slideLayouts/slideLayout56.xml"/><Relationship Id="rId15" Type="http://schemas.openxmlformats.org/officeDocument/2006/relationships/slideLayout" Target="../slideLayouts/slideLayout66.xml"/><Relationship Id="rId23" Type="http://schemas.openxmlformats.org/officeDocument/2006/relationships/slideLayout" Target="../slideLayouts/slideLayout74.xml"/><Relationship Id="rId28" Type="http://schemas.openxmlformats.org/officeDocument/2006/relationships/slideLayout" Target="../slideLayouts/slideLayout79.xml"/><Relationship Id="rId10" Type="http://schemas.openxmlformats.org/officeDocument/2006/relationships/slideLayout" Target="../slideLayouts/slideLayout61.xml"/><Relationship Id="rId19" Type="http://schemas.openxmlformats.org/officeDocument/2006/relationships/slideLayout" Target="../slideLayouts/slideLayout70.xml"/><Relationship Id="rId4" Type="http://schemas.openxmlformats.org/officeDocument/2006/relationships/slideLayout" Target="../slideLayouts/slideLayout55.xml"/><Relationship Id="rId9" Type="http://schemas.openxmlformats.org/officeDocument/2006/relationships/slideLayout" Target="../slideLayouts/slideLayout60.xml"/><Relationship Id="rId14" Type="http://schemas.openxmlformats.org/officeDocument/2006/relationships/slideLayout" Target="../slideLayouts/slideLayout65.xml"/><Relationship Id="rId22" Type="http://schemas.openxmlformats.org/officeDocument/2006/relationships/slideLayout" Target="../slideLayouts/slideLayout73.xml"/><Relationship Id="rId27" Type="http://schemas.openxmlformats.org/officeDocument/2006/relationships/slideLayout" Target="../slideLayouts/slideLayout78.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87.xml"/><Relationship Id="rId13" Type="http://schemas.openxmlformats.org/officeDocument/2006/relationships/slideLayout" Target="../slideLayouts/slideLayout92.xml"/><Relationship Id="rId18" Type="http://schemas.openxmlformats.org/officeDocument/2006/relationships/slideLayout" Target="../slideLayouts/slideLayout97.xml"/><Relationship Id="rId3" Type="http://schemas.openxmlformats.org/officeDocument/2006/relationships/slideLayout" Target="../slideLayouts/slideLayout82.xml"/><Relationship Id="rId21" Type="http://schemas.openxmlformats.org/officeDocument/2006/relationships/slideLayout" Target="../slideLayouts/slideLayout100.xml"/><Relationship Id="rId7" Type="http://schemas.openxmlformats.org/officeDocument/2006/relationships/slideLayout" Target="../slideLayouts/slideLayout86.xml"/><Relationship Id="rId12" Type="http://schemas.openxmlformats.org/officeDocument/2006/relationships/slideLayout" Target="../slideLayouts/slideLayout91.xml"/><Relationship Id="rId17" Type="http://schemas.openxmlformats.org/officeDocument/2006/relationships/slideLayout" Target="../slideLayouts/slideLayout96.xml"/><Relationship Id="rId2" Type="http://schemas.openxmlformats.org/officeDocument/2006/relationships/slideLayout" Target="../slideLayouts/slideLayout81.xml"/><Relationship Id="rId16" Type="http://schemas.openxmlformats.org/officeDocument/2006/relationships/slideLayout" Target="../slideLayouts/slideLayout95.xml"/><Relationship Id="rId20" Type="http://schemas.openxmlformats.org/officeDocument/2006/relationships/slideLayout" Target="../slideLayouts/slideLayout99.xml"/><Relationship Id="rId1" Type="http://schemas.openxmlformats.org/officeDocument/2006/relationships/slideLayout" Target="../slideLayouts/slideLayout80.xml"/><Relationship Id="rId6" Type="http://schemas.openxmlformats.org/officeDocument/2006/relationships/slideLayout" Target="../slideLayouts/slideLayout85.xml"/><Relationship Id="rId11" Type="http://schemas.openxmlformats.org/officeDocument/2006/relationships/slideLayout" Target="../slideLayouts/slideLayout90.xml"/><Relationship Id="rId24" Type="http://schemas.openxmlformats.org/officeDocument/2006/relationships/theme" Target="../theme/theme4.xml"/><Relationship Id="rId5" Type="http://schemas.openxmlformats.org/officeDocument/2006/relationships/slideLayout" Target="../slideLayouts/slideLayout84.xml"/><Relationship Id="rId15" Type="http://schemas.openxmlformats.org/officeDocument/2006/relationships/slideLayout" Target="../slideLayouts/slideLayout94.xml"/><Relationship Id="rId23" Type="http://schemas.openxmlformats.org/officeDocument/2006/relationships/slideLayout" Target="../slideLayouts/slideLayout102.xml"/><Relationship Id="rId10" Type="http://schemas.openxmlformats.org/officeDocument/2006/relationships/slideLayout" Target="../slideLayouts/slideLayout89.xml"/><Relationship Id="rId19" Type="http://schemas.openxmlformats.org/officeDocument/2006/relationships/slideLayout" Target="../slideLayouts/slideLayout98.xml"/><Relationship Id="rId4" Type="http://schemas.openxmlformats.org/officeDocument/2006/relationships/slideLayout" Target="../slideLayouts/slideLayout83.xml"/><Relationship Id="rId9" Type="http://schemas.openxmlformats.org/officeDocument/2006/relationships/slideLayout" Target="../slideLayouts/slideLayout88.xml"/><Relationship Id="rId14" Type="http://schemas.openxmlformats.org/officeDocument/2006/relationships/slideLayout" Target="../slideLayouts/slideLayout93.xml"/><Relationship Id="rId22" Type="http://schemas.openxmlformats.org/officeDocument/2006/relationships/slideLayout" Target="../slideLayouts/slideLayout10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Slide Number Placeholder 5"/>
          <p:cNvSpPr>
            <a:spLocks noGrp="1"/>
          </p:cNvSpPr>
          <p:nvPr>
            <p:ph type="sldNum" sz="quarter" idx="4"/>
          </p:nvPr>
        </p:nvSpPr>
        <p:spPr>
          <a:xfrm>
            <a:off x="8811768" y="6176963"/>
            <a:ext cx="2542032" cy="365126"/>
          </a:xfrm>
          <a:prstGeom prst="rect">
            <a:avLst/>
          </a:prstGeom>
        </p:spPr>
        <p:txBody>
          <a:bodyPr vert="horz" lIns="91440" tIns="45720" rIns="91440" bIns="45720" rtlCol="0" anchor="ctr"/>
          <a:lstStyle>
            <a:lvl1pPr algn="r">
              <a:defRPr sz="800">
                <a:solidFill>
                  <a:schemeClr val="bg2">
                    <a:lumMod val="50000"/>
                  </a:schemeClr>
                </a:solidFill>
                <a:latin typeface="Arial" panose="020B0604020202020204" pitchFamily="34" charset="0"/>
                <a:cs typeface="Arial" panose="020B0604020202020204" pitchFamily="34" charset="0"/>
              </a:defRPr>
            </a:lvl1pPr>
          </a:lstStyle>
          <a:p>
            <a:fld id="{D0C23CAC-3615-4471-B9FB-AB376FAFF36C}" type="slidenum">
              <a:rPr lang="en-US" smtClean="0"/>
              <a:pPr/>
              <a:t>‹#›</a:t>
            </a:fld>
            <a:endParaRPr lang="en-US" dirty="0"/>
          </a:p>
        </p:txBody>
      </p:sp>
      <p:sp>
        <p:nvSpPr>
          <p:cNvPr id="8" name="Footer Placeholder 4"/>
          <p:cNvSpPr>
            <a:spLocks noGrp="1"/>
          </p:cNvSpPr>
          <p:nvPr>
            <p:ph type="ftr" sz="quarter" idx="3"/>
          </p:nvPr>
        </p:nvSpPr>
        <p:spPr>
          <a:xfrm>
            <a:off x="4038600" y="6176964"/>
            <a:ext cx="4114800" cy="365125"/>
          </a:xfrm>
          <a:prstGeom prst="rect">
            <a:avLst/>
          </a:prstGeom>
        </p:spPr>
        <p:txBody>
          <a:bodyPr anchor="ctr"/>
          <a:lstStyle>
            <a:lvl1pPr algn="ctr">
              <a:defRPr sz="800">
                <a:solidFill>
                  <a:schemeClr val="bg2">
                    <a:lumMod val="50000"/>
                  </a:schemeClr>
                </a:solidFill>
                <a:latin typeface="Arial" panose="020B0604020202020204" pitchFamily="34" charset="0"/>
                <a:cs typeface="Arial" panose="020B0604020202020204" pitchFamily="34" charset="0"/>
              </a:defRPr>
            </a:lvl1pPr>
          </a:lstStyle>
          <a:p>
            <a:endParaRPr lang="en-US" dirty="0"/>
          </a:p>
        </p:txBody>
      </p:sp>
    </p:spTree>
    <p:extLst>
      <p:ext uri="{BB962C8B-B14F-4D97-AF65-F5344CB8AC3E}">
        <p14:creationId xmlns:p14="http://schemas.microsoft.com/office/powerpoint/2010/main" val="4140141858"/>
      </p:ext>
    </p:extLst>
  </p:cSld>
  <p:clrMap bg1="lt1" tx1="dk1" bg2="lt2" tx2="dk2" accent1="accent1" accent2="accent2" accent3="accent3" accent4="accent4" accent5="accent5" accent6="accent6" hlink="hlink" folHlink="folHlink"/>
  <p:sldLayoutIdLst>
    <p:sldLayoutId id="2147483663" r:id="rId1"/>
    <p:sldLayoutId id="2147483661" r:id="rId2"/>
    <p:sldLayoutId id="2147483682" r:id="rId3"/>
    <p:sldLayoutId id="2147483683" r:id="rId4"/>
    <p:sldLayoutId id="2147483675" r:id="rId5"/>
    <p:sldLayoutId id="2147483672" r:id="rId6"/>
    <p:sldLayoutId id="2147483662" r:id="rId7"/>
    <p:sldLayoutId id="2147483684" r:id="rId8"/>
    <p:sldLayoutId id="2147483680" r:id="rId9"/>
    <p:sldLayoutId id="2147483674" r:id="rId10"/>
    <p:sldLayoutId id="2147483664" r:id="rId11"/>
    <p:sldLayoutId id="2147483685" r:id="rId12"/>
    <p:sldLayoutId id="2147483665" r:id="rId13"/>
    <p:sldLayoutId id="2147483686" r:id="rId14"/>
    <p:sldLayoutId id="2147483666" r:id="rId15"/>
    <p:sldLayoutId id="2147483667" r:id="rId16"/>
    <p:sldLayoutId id="2147483668" r:id="rId17"/>
    <p:sldLayoutId id="2147483669" r:id="rId18"/>
    <p:sldLayoutId id="2147483670" r:id="rId19"/>
    <p:sldLayoutId id="2147483671" r:id="rId20"/>
    <p:sldLayoutId id="2147483677" r:id="rId21"/>
    <p:sldLayoutId id="2147483678" r:id="rId22"/>
    <p:sldLayoutId id="2147483681" r:id="rId23"/>
  </p:sldLayoutIdLst>
  <p:hf hdr="0" dt="0"/>
  <p:txStyles>
    <p:titleStyle>
      <a:lvl1pPr algn="l" defTabSz="914400" rtl="0" eaLnBrk="1" latinLnBrk="0" hangingPunct="1">
        <a:lnSpc>
          <a:spcPct val="90000"/>
        </a:lnSpc>
        <a:spcBef>
          <a:spcPct val="0"/>
        </a:spcBef>
        <a:buNone/>
        <a:defRPr sz="3200" kern="1200">
          <a:solidFill>
            <a:schemeClr val="tx1"/>
          </a:solidFill>
          <a:latin typeface="Cambria" panose="02040503050406030204" pitchFamily="18"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bg2">
              <a:lumMod val="50000"/>
            </a:schemeClr>
          </a:solidFill>
          <a:latin typeface="Cambria" panose="02040503050406030204" pitchFamily="18"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bg2">
              <a:lumMod val="50000"/>
            </a:schemeClr>
          </a:solidFill>
          <a:latin typeface="Cambria" panose="02040503050406030204" pitchFamily="18"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bg2">
              <a:lumMod val="50000"/>
            </a:schemeClr>
          </a:solidFill>
          <a:latin typeface="Cambria" panose="02040503050406030204" pitchFamily="18"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bg2">
              <a:lumMod val="50000"/>
            </a:schemeClr>
          </a:solidFill>
          <a:latin typeface="Cambria" panose="02040503050406030204" pitchFamily="18"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bg2">
              <a:lumMod val="50000"/>
            </a:schemeClr>
          </a:solidFill>
          <a:latin typeface="Cambria" panose="02040503050406030204" pitchFamily="18"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3840" userDrawn="1">
          <p15:clr>
            <a:srgbClr val="F26B43"/>
          </p15:clr>
        </p15:guide>
        <p15:guide id="2" orient="horz" pos="2160"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8"/>
            <a:ext cx="10515600" cy="947096"/>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38200" y="1490353"/>
            <a:ext cx="10515600" cy="4686610"/>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Footer Placeholder 4"/>
          <p:cNvSpPr>
            <a:spLocks noGrp="1"/>
          </p:cNvSpPr>
          <p:nvPr>
            <p:ph type="ftr" sz="quarter" idx="3"/>
          </p:nvPr>
        </p:nvSpPr>
        <p:spPr>
          <a:xfrm>
            <a:off x="2512621" y="6172403"/>
            <a:ext cx="871848" cy="365125"/>
          </a:xfrm>
          <a:prstGeom prst="rect">
            <a:avLst/>
          </a:prstGeom>
        </p:spPr>
        <p:txBody>
          <a:bodyPr anchor="ctr"/>
          <a:lstStyle>
            <a:lvl1pPr algn="l">
              <a:defRPr sz="800">
                <a:solidFill>
                  <a:schemeClr val="bg1">
                    <a:lumMod val="50000"/>
                  </a:schemeClr>
                </a:solidFill>
                <a:latin typeface="Arial" panose="020B0604020202020204" pitchFamily="34" charset="0"/>
                <a:cs typeface="Arial" panose="020B0604020202020204" pitchFamily="34" charset="0"/>
              </a:defRPr>
            </a:lvl1pPr>
          </a:lstStyle>
          <a:p>
            <a:r>
              <a:rPr lang="en-US" dirty="0" smtClean="0"/>
              <a:t>37-79940-11</a:t>
            </a:r>
            <a:endParaRPr lang="en-US" dirty="0"/>
          </a:p>
        </p:txBody>
      </p:sp>
      <p:sp>
        <p:nvSpPr>
          <p:cNvPr id="7" name="Date Placeholder 6"/>
          <p:cNvSpPr>
            <a:spLocks noGrp="1"/>
          </p:cNvSpPr>
          <p:nvPr>
            <p:ph type="dt" sz="half" idx="2"/>
          </p:nvPr>
        </p:nvSpPr>
        <p:spPr>
          <a:xfrm>
            <a:off x="3541719" y="6172404"/>
            <a:ext cx="599209" cy="365125"/>
          </a:xfrm>
          <a:prstGeom prst="rect">
            <a:avLst/>
          </a:prstGeom>
        </p:spPr>
        <p:txBody>
          <a:bodyPr vert="horz" lIns="91440" tIns="45720" rIns="91440" bIns="45720" rtlCol="0" anchor="ctr"/>
          <a:lstStyle>
            <a:lvl1pPr algn="l">
              <a:defRPr sz="800">
                <a:solidFill>
                  <a:schemeClr val="bg1">
                    <a:lumMod val="50000"/>
                  </a:schemeClr>
                </a:solidFill>
              </a:defRPr>
            </a:lvl1pPr>
          </a:lstStyle>
          <a:p>
            <a:r>
              <a:rPr lang="en-US" dirty="0" smtClean="0"/>
              <a:t>2020/02/13</a:t>
            </a:r>
            <a:endParaRPr lang="en-US" dirty="0"/>
          </a:p>
        </p:txBody>
      </p:sp>
      <p:sp>
        <p:nvSpPr>
          <p:cNvPr id="18" name="Slide Number Placeholder 17"/>
          <p:cNvSpPr>
            <a:spLocks noGrp="1"/>
          </p:cNvSpPr>
          <p:nvPr>
            <p:ph type="sldNum" sz="quarter" idx="4"/>
          </p:nvPr>
        </p:nvSpPr>
        <p:spPr>
          <a:xfrm>
            <a:off x="4298178" y="6172404"/>
            <a:ext cx="564767" cy="365125"/>
          </a:xfrm>
          <a:prstGeom prst="rect">
            <a:avLst/>
          </a:prstGeom>
        </p:spPr>
        <p:txBody>
          <a:bodyPr vert="horz" lIns="91440" tIns="45720" rIns="91440" bIns="45720" rtlCol="0" anchor="ctr"/>
          <a:lstStyle>
            <a:lvl1pPr algn="l">
              <a:defRPr sz="800">
                <a:solidFill>
                  <a:schemeClr val="bg1">
                    <a:lumMod val="50000"/>
                  </a:schemeClr>
                </a:solidFill>
              </a:defRPr>
            </a:lvl1pPr>
          </a:lstStyle>
          <a:p>
            <a:fld id="{DFF2723C-031C-433E-81DC-635AF124FD5B}" type="slidenum">
              <a:rPr lang="en-US" smtClean="0"/>
              <a:pPr/>
              <a:t>‹#›</a:t>
            </a:fld>
            <a:endParaRPr lang="en-US" dirty="0"/>
          </a:p>
        </p:txBody>
      </p:sp>
    </p:spTree>
    <p:extLst>
      <p:ext uri="{BB962C8B-B14F-4D97-AF65-F5344CB8AC3E}">
        <p14:creationId xmlns:p14="http://schemas.microsoft.com/office/powerpoint/2010/main" val="1490413292"/>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 id="2147483700" r:id="rId13"/>
    <p:sldLayoutId id="2147483701" r:id="rId14"/>
    <p:sldLayoutId id="2147483702" r:id="rId15"/>
    <p:sldLayoutId id="2147483703" r:id="rId16"/>
    <p:sldLayoutId id="2147483704" r:id="rId17"/>
    <p:sldLayoutId id="2147483705" r:id="rId18"/>
    <p:sldLayoutId id="2147483706" r:id="rId19"/>
    <p:sldLayoutId id="2147483707" r:id="rId20"/>
    <p:sldLayoutId id="2147483708" r:id="rId21"/>
    <p:sldLayoutId id="2147483709" r:id="rId22"/>
    <p:sldLayoutId id="2147483710" r:id="rId23"/>
    <p:sldLayoutId id="2147483711" r:id="rId24"/>
    <p:sldLayoutId id="2147483712" r:id="rId25"/>
    <p:sldLayoutId id="2147483713" r:id="rId26"/>
    <p:sldLayoutId id="2147483714" r:id="rId27"/>
    <p:sldLayoutId id="2147483715" r:id="rId28"/>
  </p:sldLayoutIdLst>
  <p:hf hdr="0"/>
  <p:txStyles>
    <p:titleStyle>
      <a:lvl1pPr algn="l" defTabSz="914400" rtl="0" eaLnBrk="1" latinLnBrk="0" hangingPunct="1">
        <a:lnSpc>
          <a:spcPct val="90000"/>
        </a:lnSpc>
        <a:spcBef>
          <a:spcPct val="0"/>
        </a:spcBef>
        <a:buNone/>
        <a:defRPr sz="3200" kern="1200">
          <a:solidFill>
            <a:schemeClr val="accent1"/>
          </a:solidFill>
          <a:latin typeface="Cambria" panose="02040503050406030204" pitchFamily="18"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bg2">
              <a:lumMod val="50000"/>
            </a:schemeClr>
          </a:solidFill>
          <a:latin typeface="Cambria" panose="02040503050406030204" pitchFamily="18"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bg2">
              <a:lumMod val="50000"/>
            </a:schemeClr>
          </a:solidFill>
          <a:latin typeface="Cambria" panose="02040503050406030204" pitchFamily="18"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bg2">
              <a:lumMod val="50000"/>
            </a:schemeClr>
          </a:solidFill>
          <a:latin typeface="Cambria" panose="02040503050406030204" pitchFamily="18"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bg2">
              <a:lumMod val="50000"/>
            </a:schemeClr>
          </a:solidFill>
          <a:latin typeface="Cambria" panose="02040503050406030204" pitchFamily="18"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bg2">
              <a:lumMod val="50000"/>
            </a:schemeClr>
          </a:solidFill>
          <a:latin typeface="Cambria" panose="02040503050406030204" pitchFamily="18"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3840">
          <p15:clr>
            <a:srgbClr val="F26B43"/>
          </p15:clr>
        </p15:guide>
        <p15:guide id="2" orient="horz" pos="2160">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8"/>
            <a:ext cx="10515600" cy="947096"/>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38200" y="1490353"/>
            <a:ext cx="10515600" cy="4686610"/>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Footer Placeholder 4"/>
          <p:cNvSpPr>
            <a:spLocks noGrp="1"/>
          </p:cNvSpPr>
          <p:nvPr>
            <p:ph type="ftr" sz="quarter" idx="3"/>
          </p:nvPr>
        </p:nvSpPr>
        <p:spPr>
          <a:xfrm>
            <a:off x="2512621" y="6172403"/>
            <a:ext cx="871848" cy="365125"/>
          </a:xfrm>
          <a:prstGeom prst="rect">
            <a:avLst/>
          </a:prstGeom>
        </p:spPr>
        <p:txBody>
          <a:bodyPr anchor="ctr"/>
          <a:lstStyle>
            <a:lvl1pPr algn="l">
              <a:defRPr sz="800">
                <a:solidFill>
                  <a:schemeClr val="bg1">
                    <a:lumMod val="50000"/>
                  </a:schemeClr>
                </a:solidFill>
                <a:latin typeface="Arial" panose="020B0604020202020204" pitchFamily="34" charset="0"/>
                <a:cs typeface="Arial" panose="020B0604020202020204" pitchFamily="34" charset="0"/>
              </a:defRPr>
            </a:lvl1pPr>
          </a:lstStyle>
          <a:p>
            <a:r>
              <a:rPr lang="en-US" dirty="0" smtClean="0"/>
              <a:t>37-79940-11</a:t>
            </a:r>
            <a:endParaRPr lang="en-US" dirty="0"/>
          </a:p>
        </p:txBody>
      </p:sp>
      <p:sp>
        <p:nvSpPr>
          <p:cNvPr id="7" name="Date Placeholder 6"/>
          <p:cNvSpPr>
            <a:spLocks noGrp="1"/>
          </p:cNvSpPr>
          <p:nvPr>
            <p:ph type="dt" sz="half" idx="2"/>
          </p:nvPr>
        </p:nvSpPr>
        <p:spPr>
          <a:xfrm>
            <a:off x="3541719" y="6172404"/>
            <a:ext cx="599209" cy="365125"/>
          </a:xfrm>
          <a:prstGeom prst="rect">
            <a:avLst/>
          </a:prstGeom>
        </p:spPr>
        <p:txBody>
          <a:bodyPr vert="horz" lIns="91440" tIns="45720" rIns="91440" bIns="45720" rtlCol="0" anchor="ctr"/>
          <a:lstStyle>
            <a:lvl1pPr algn="l">
              <a:defRPr sz="800">
                <a:solidFill>
                  <a:schemeClr val="bg1">
                    <a:lumMod val="50000"/>
                  </a:schemeClr>
                </a:solidFill>
              </a:defRPr>
            </a:lvl1pPr>
          </a:lstStyle>
          <a:p>
            <a:r>
              <a:rPr lang="en-US" dirty="0" smtClean="0"/>
              <a:t>2020/02/13</a:t>
            </a:r>
            <a:endParaRPr lang="en-US" dirty="0"/>
          </a:p>
        </p:txBody>
      </p:sp>
      <p:sp>
        <p:nvSpPr>
          <p:cNvPr id="18" name="Slide Number Placeholder 17"/>
          <p:cNvSpPr>
            <a:spLocks noGrp="1"/>
          </p:cNvSpPr>
          <p:nvPr>
            <p:ph type="sldNum" sz="quarter" idx="4"/>
          </p:nvPr>
        </p:nvSpPr>
        <p:spPr>
          <a:xfrm>
            <a:off x="4298178" y="6172404"/>
            <a:ext cx="564767" cy="365125"/>
          </a:xfrm>
          <a:prstGeom prst="rect">
            <a:avLst/>
          </a:prstGeom>
        </p:spPr>
        <p:txBody>
          <a:bodyPr vert="horz" lIns="91440" tIns="45720" rIns="91440" bIns="45720" rtlCol="0" anchor="ctr"/>
          <a:lstStyle>
            <a:lvl1pPr algn="l">
              <a:defRPr sz="800">
                <a:solidFill>
                  <a:schemeClr val="bg1">
                    <a:lumMod val="50000"/>
                  </a:schemeClr>
                </a:solidFill>
              </a:defRPr>
            </a:lvl1pPr>
          </a:lstStyle>
          <a:p>
            <a:fld id="{DFF2723C-031C-433E-81DC-635AF124FD5B}" type="slidenum">
              <a:rPr lang="en-US" smtClean="0"/>
              <a:pPr/>
              <a:t>‹#›</a:t>
            </a:fld>
            <a:endParaRPr lang="en-US" dirty="0"/>
          </a:p>
        </p:txBody>
      </p:sp>
    </p:spTree>
    <p:extLst>
      <p:ext uri="{BB962C8B-B14F-4D97-AF65-F5344CB8AC3E}">
        <p14:creationId xmlns:p14="http://schemas.microsoft.com/office/powerpoint/2010/main" val="1128036169"/>
      </p:ext>
    </p:extLst>
  </p:cSld>
  <p:clrMap bg1="lt1" tx1="dk1" bg2="lt2" tx2="dk2" accent1="accent1" accent2="accent2" accent3="accent3" accent4="accent4" accent5="accent5" accent6="accent6" hlink="hlink" folHlink="folHlink"/>
  <p:sldLayoutIdLst>
    <p:sldLayoutId id="2147483717" r:id="rId1"/>
    <p:sldLayoutId id="2147483718" r:id="rId2"/>
    <p:sldLayoutId id="2147483719" r:id="rId3"/>
    <p:sldLayoutId id="2147483720" r:id="rId4"/>
    <p:sldLayoutId id="2147483721" r:id="rId5"/>
    <p:sldLayoutId id="2147483722" r:id="rId6"/>
    <p:sldLayoutId id="2147483723" r:id="rId7"/>
    <p:sldLayoutId id="2147483724" r:id="rId8"/>
    <p:sldLayoutId id="2147483725" r:id="rId9"/>
    <p:sldLayoutId id="2147483726" r:id="rId10"/>
    <p:sldLayoutId id="2147483727" r:id="rId11"/>
    <p:sldLayoutId id="2147483728" r:id="rId12"/>
    <p:sldLayoutId id="2147483729" r:id="rId13"/>
    <p:sldLayoutId id="2147483730" r:id="rId14"/>
    <p:sldLayoutId id="2147483731" r:id="rId15"/>
    <p:sldLayoutId id="2147483732" r:id="rId16"/>
    <p:sldLayoutId id="2147483733" r:id="rId17"/>
    <p:sldLayoutId id="2147483734" r:id="rId18"/>
    <p:sldLayoutId id="2147483735" r:id="rId19"/>
    <p:sldLayoutId id="2147483736" r:id="rId20"/>
    <p:sldLayoutId id="2147483737" r:id="rId21"/>
    <p:sldLayoutId id="2147483738" r:id="rId22"/>
    <p:sldLayoutId id="2147483739" r:id="rId23"/>
    <p:sldLayoutId id="2147483740" r:id="rId24"/>
    <p:sldLayoutId id="2147483741" r:id="rId25"/>
    <p:sldLayoutId id="2147483742" r:id="rId26"/>
    <p:sldLayoutId id="2147483743" r:id="rId27"/>
    <p:sldLayoutId id="2147483744" r:id="rId28"/>
  </p:sldLayoutIdLst>
  <p:hf hdr="0"/>
  <p:txStyles>
    <p:titleStyle>
      <a:lvl1pPr algn="l" defTabSz="914400" rtl="0" eaLnBrk="1" latinLnBrk="0" hangingPunct="1">
        <a:lnSpc>
          <a:spcPct val="90000"/>
        </a:lnSpc>
        <a:spcBef>
          <a:spcPct val="0"/>
        </a:spcBef>
        <a:buNone/>
        <a:defRPr sz="3200" kern="1200">
          <a:solidFill>
            <a:schemeClr val="accent1"/>
          </a:solidFill>
          <a:latin typeface="Cambria" panose="02040503050406030204" pitchFamily="18"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bg2">
              <a:lumMod val="50000"/>
            </a:schemeClr>
          </a:solidFill>
          <a:latin typeface="Cambria" panose="02040503050406030204" pitchFamily="18"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bg2">
              <a:lumMod val="50000"/>
            </a:schemeClr>
          </a:solidFill>
          <a:latin typeface="Cambria" panose="02040503050406030204" pitchFamily="18"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bg2">
              <a:lumMod val="50000"/>
            </a:schemeClr>
          </a:solidFill>
          <a:latin typeface="Cambria" panose="02040503050406030204" pitchFamily="18"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bg2">
              <a:lumMod val="50000"/>
            </a:schemeClr>
          </a:solidFill>
          <a:latin typeface="Cambria" panose="02040503050406030204" pitchFamily="18"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bg2">
              <a:lumMod val="50000"/>
            </a:schemeClr>
          </a:solidFill>
          <a:latin typeface="Cambria" panose="02040503050406030204" pitchFamily="18"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3840">
          <p15:clr>
            <a:srgbClr val="F26B43"/>
          </p15:clr>
        </p15:guide>
        <p15:guide id="2" orient="horz" pos="2160">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Slide Number Placeholder 5"/>
          <p:cNvSpPr>
            <a:spLocks noGrp="1"/>
          </p:cNvSpPr>
          <p:nvPr>
            <p:ph type="sldNum" sz="quarter" idx="4"/>
          </p:nvPr>
        </p:nvSpPr>
        <p:spPr>
          <a:xfrm>
            <a:off x="8811768" y="6176963"/>
            <a:ext cx="2542032" cy="365126"/>
          </a:xfrm>
          <a:prstGeom prst="rect">
            <a:avLst/>
          </a:prstGeom>
        </p:spPr>
        <p:txBody>
          <a:bodyPr vert="horz" lIns="91440" tIns="45720" rIns="91440" bIns="45720" rtlCol="0" anchor="ctr"/>
          <a:lstStyle>
            <a:lvl1pPr algn="r">
              <a:defRPr sz="800">
                <a:solidFill>
                  <a:schemeClr val="bg2">
                    <a:lumMod val="50000"/>
                  </a:schemeClr>
                </a:solidFill>
                <a:latin typeface="Arial" panose="020B0604020202020204" pitchFamily="34" charset="0"/>
                <a:cs typeface="Arial" panose="020B0604020202020204" pitchFamily="34" charset="0"/>
              </a:defRPr>
            </a:lvl1pPr>
          </a:lstStyle>
          <a:p>
            <a:fld id="{D0C23CAC-3615-4471-B9FB-AB376FAFF36C}" type="slidenum">
              <a:rPr lang="en-US" smtClean="0"/>
              <a:pPr/>
              <a:t>‹#›</a:t>
            </a:fld>
            <a:endParaRPr lang="en-US" dirty="0"/>
          </a:p>
        </p:txBody>
      </p:sp>
      <p:sp>
        <p:nvSpPr>
          <p:cNvPr id="8" name="Footer Placeholder 4"/>
          <p:cNvSpPr>
            <a:spLocks noGrp="1"/>
          </p:cNvSpPr>
          <p:nvPr>
            <p:ph type="ftr" sz="quarter" idx="3"/>
          </p:nvPr>
        </p:nvSpPr>
        <p:spPr>
          <a:xfrm>
            <a:off x="4038600" y="6176964"/>
            <a:ext cx="4114800" cy="365125"/>
          </a:xfrm>
          <a:prstGeom prst="rect">
            <a:avLst/>
          </a:prstGeom>
        </p:spPr>
        <p:txBody>
          <a:bodyPr anchor="ctr"/>
          <a:lstStyle>
            <a:lvl1pPr algn="ctr">
              <a:defRPr sz="800">
                <a:solidFill>
                  <a:schemeClr val="bg2">
                    <a:lumMod val="50000"/>
                  </a:schemeClr>
                </a:solidFill>
                <a:latin typeface="Arial" panose="020B0604020202020204" pitchFamily="34" charset="0"/>
                <a:cs typeface="Arial" panose="020B0604020202020204" pitchFamily="34" charset="0"/>
              </a:defRPr>
            </a:lvl1pPr>
          </a:lstStyle>
          <a:p>
            <a:endParaRPr lang="en-US" dirty="0"/>
          </a:p>
        </p:txBody>
      </p:sp>
    </p:spTree>
    <p:extLst>
      <p:ext uri="{BB962C8B-B14F-4D97-AF65-F5344CB8AC3E}">
        <p14:creationId xmlns:p14="http://schemas.microsoft.com/office/powerpoint/2010/main" val="3077695249"/>
      </p:ext>
    </p:extLst>
  </p:cSld>
  <p:clrMap bg1="lt1" tx1="dk1" bg2="lt2" tx2="dk2" accent1="accent1" accent2="accent2" accent3="accent3" accent4="accent4" accent5="accent5" accent6="accent6" hlink="hlink" folHlink="folHlink"/>
  <p:sldLayoutIdLst>
    <p:sldLayoutId id="2147483746" r:id="rId1"/>
    <p:sldLayoutId id="2147483747" r:id="rId2"/>
    <p:sldLayoutId id="2147483748" r:id="rId3"/>
    <p:sldLayoutId id="2147483749" r:id="rId4"/>
    <p:sldLayoutId id="2147483750" r:id="rId5"/>
    <p:sldLayoutId id="2147483751" r:id="rId6"/>
    <p:sldLayoutId id="2147483752" r:id="rId7"/>
    <p:sldLayoutId id="2147483753" r:id="rId8"/>
    <p:sldLayoutId id="2147483754" r:id="rId9"/>
    <p:sldLayoutId id="2147483755" r:id="rId10"/>
    <p:sldLayoutId id="2147483756" r:id="rId11"/>
    <p:sldLayoutId id="2147483757" r:id="rId12"/>
    <p:sldLayoutId id="2147483758" r:id="rId13"/>
    <p:sldLayoutId id="2147483759" r:id="rId14"/>
    <p:sldLayoutId id="2147483760" r:id="rId15"/>
    <p:sldLayoutId id="2147483761" r:id="rId16"/>
    <p:sldLayoutId id="2147483762" r:id="rId17"/>
    <p:sldLayoutId id="2147483763" r:id="rId18"/>
    <p:sldLayoutId id="2147483764" r:id="rId19"/>
    <p:sldLayoutId id="2147483765" r:id="rId20"/>
    <p:sldLayoutId id="2147483766" r:id="rId21"/>
    <p:sldLayoutId id="2147483767" r:id="rId22"/>
    <p:sldLayoutId id="2147483768" r:id="rId23"/>
  </p:sldLayoutIdLst>
  <p:hf hdr="0" dt="0"/>
  <p:txStyles>
    <p:titleStyle>
      <a:lvl1pPr algn="l" defTabSz="914400" rtl="0" eaLnBrk="1" latinLnBrk="0" hangingPunct="1">
        <a:lnSpc>
          <a:spcPct val="90000"/>
        </a:lnSpc>
        <a:spcBef>
          <a:spcPct val="0"/>
        </a:spcBef>
        <a:buNone/>
        <a:defRPr sz="3200" kern="1200">
          <a:solidFill>
            <a:schemeClr val="tx1"/>
          </a:solidFill>
          <a:latin typeface="Cambria" panose="02040503050406030204" pitchFamily="18"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bg2">
              <a:lumMod val="50000"/>
            </a:schemeClr>
          </a:solidFill>
          <a:latin typeface="Cambria" panose="02040503050406030204" pitchFamily="18"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bg2">
              <a:lumMod val="50000"/>
            </a:schemeClr>
          </a:solidFill>
          <a:latin typeface="Cambria" panose="02040503050406030204" pitchFamily="18"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bg2">
              <a:lumMod val="50000"/>
            </a:schemeClr>
          </a:solidFill>
          <a:latin typeface="Cambria" panose="02040503050406030204" pitchFamily="18"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bg2">
              <a:lumMod val="50000"/>
            </a:schemeClr>
          </a:solidFill>
          <a:latin typeface="Cambria" panose="02040503050406030204" pitchFamily="18"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bg2">
              <a:lumMod val="50000"/>
            </a:schemeClr>
          </a:solidFill>
          <a:latin typeface="Cambria" panose="02040503050406030204" pitchFamily="18"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3840">
          <p15:clr>
            <a:srgbClr val="F26B43"/>
          </p15:clr>
        </p15:guide>
        <p15:guide id="2" orient="horz" pos="216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1.xml"/><Relationship Id="rId1" Type="http://schemas.openxmlformats.org/officeDocument/2006/relationships/slideLayout" Target="../slideLayouts/slideLayout55.xml"/></Relationships>
</file>

<file path=ppt/slides/_rels/slide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xml"/><Relationship Id="rId1" Type="http://schemas.openxmlformats.org/officeDocument/2006/relationships/slideLayout" Target="../slideLayouts/slideLayout59.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3" Type="http://schemas.openxmlformats.org/officeDocument/2006/relationships/hyperlink" Target="https://www.irs.gov/newsroom/economic-impact-payments-what-you-need-to-know" TargetMode="External"/><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0.xml"/><Relationship Id="rId1" Type="http://schemas.openxmlformats.org/officeDocument/2006/relationships/slideLayout" Target="../slideLayouts/slideLayout8.xml"/><Relationship Id="rId4" Type="http://schemas.openxmlformats.org/officeDocument/2006/relationships/hyperlink" Target="http://www.marketwatch.com/story/heres-how-the-stock-market-has-performed-during-past-viral-outbreaks-as-chinas-coronavirus-spreads-2020-01-22" TargetMode="Externa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2.xml"/><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4.xml"/><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5.xml"/><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6.xml"/><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3" Type="http://schemas.openxmlformats.org/officeDocument/2006/relationships/hyperlink" Target="mailto:First.Last@SecurityBenefit.com" TargetMode="External"/><Relationship Id="rId2" Type="http://schemas.openxmlformats.org/officeDocument/2006/relationships/notesSlide" Target="../notesSlides/notesSlide18.xml"/><Relationship Id="rId1" Type="http://schemas.openxmlformats.org/officeDocument/2006/relationships/slideLayout" Target="../slideLayouts/slideLayout10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9000" b="-9000"/>
          </a:stretch>
        </a:blipFill>
        <a:effectLst/>
      </p:bgPr>
    </p:bg>
    <p:spTree>
      <p:nvGrpSpPr>
        <p:cNvPr id="1" name=""/>
        <p:cNvGrpSpPr/>
        <p:nvPr/>
      </p:nvGrpSpPr>
      <p:grpSpPr>
        <a:xfrm>
          <a:off x="0" y="0"/>
          <a:ext cx="0" cy="0"/>
          <a:chOff x="0" y="0"/>
          <a:chExt cx="0" cy="0"/>
        </a:xfrm>
      </p:grpSpPr>
      <p:sp>
        <p:nvSpPr>
          <p:cNvPr id="6" name="Title 5"/>
          <p:cNvSpPr>
            <a:spLocks noGrp="1"/>
          </p:cNvSpPr>
          <p:nvPr>
            <p:ph type="ctrTitle"/>
          </p:nvPr>
        </p:nvSpPr>
        <p:spPr/>
        <p:txBody>
          <a:bodyPr/>
          <a:lstStyle/>
          <a:p>
            <a:r>
              <a:rPr lang="en-US" dirty="0" smtClean="0"/>
              <a:t>Charting the Course Forward</a:t>
            </a:r>
            <a:endParaRPr lang="en-US" dirty="0"/>
          </a:p>
        </p:txBody>
      </p:sp>
      <p:sp>
        <p:nvSpPr>
          <p:cNvPr id="14" name="Subtitle 13"/>
          <p:cNvSpPr>
            <a:spLocks noGrp="1"/>
          </p:cNvSpPr>
          <p:nvPr>
            <p:ph type="subTitle" idx="1"/>
          </p:nvPr>
        </p:nvSpPr>
        <p:spPr/>
        <p:txBody>
          <a:bodyPr/>
          <a:lstStyle/>
          <a:p>
            <a:r>
              <a:rPr lang="en-US" dirty="0" smtClean="0"/>
              <a:t>WEBINAR </a:t>
            </a:r>
            <a:r>
              <a:rPr lang="en-US" dirty="0" smtClean="0"/>
              <a:t>EVENT FOR OUR CLIENTS</a:t>
            </a:r>
            <a:endParaRPr lang="en-US" dirty="0"/>
          </a:p>
        </p:txBody>
      </p:sp>
      <p:sp>
        <p:nvSpPr>
          <p:cNvPr id="8" name="Text Placeholder 7"/>
          <p:cNvSpPr>
            <a:spLocks noGrp="1"/>
          </p:cNvSpPr>
          <p:nvPr>
            <p:ph type="body" sz="quarter" idx="10"/>
          </p:nvPr>
        </p:nvSpPr>
        <p:spPr/>
        <p:txBody>
          <a:bodyPr/>
          <a:lstStyle/>
          <a:p>
            <a:r>
              <a:rPr lang="en-US" dirty="0" smtClean="0"/>
              <a:t>2021/01/15</a:t>
            </a:r>
            <a:endParaRPr lang="en-US" dirty="0"/>
          </a:p>
        </p:txBody>
      </p:sp>
      <p:sp>
        <p:nvSpPr>
          <p:cNvPr id="9" name="Text Placeholder 8"/>
          <p:cNvSpPr>
            <a:spLocks noGrp="1"/>
          </p:cNvSpPr>
          <p:nvPr>
            <p:ph type="body" sz="quarter" idx="11"/>
          </p:nvPr>
        </p:nvSpPr>
        <p:spPr/>
        <p:txBody>
          <a:bodyPr/>
          <a:lstStyle/>
          <a:p>
            <a:r>
              <a:rPr lang="en-US" dirty="0" smtClean="0"/>
              <a:t>SPECIAL UPDATE: SECURITY BENEFIT FINANCIAL ESSENTIALS</a:t>
            </a:r>
            <a:endParaRPr lang="en-US" dirty="0"/>
          </a:p>
        </p:txBody>
      </p:sp>
      <p:sp>
        <p:nvSpPr>
          <p:cNvPr id="2" name="TextBox 1"/>
          <p:cNvSpPr txBox="1"/>
          <p:nvPr/>
        </p:nvSpPr>
        <p:spPr>
          <a:xfrm>
            <a:off x="10541978" y="6559060"/>
            <a:ext cx="1732084" cy="246221"/>
          </a:xfrm>
          <a:prstGeom prst="rect">
            <a:avLst/>
          </a:prstGeom>
          <a:noFill/>
        </p:spPr>
        <p:txBody>
          <a:bodyPr wrap="square" rtlCol="0">
            <a:spAutoFit/>
          </a:bodyPr>
          <a:lstStyle/>
          <a:p>
            <a:r>
              <a:rPr lang="en-US" sz="1000" dirty="0" smtClean="0"/>
              <a:t>47-09420-00 </a:t>
            </a:r>
            <a:r>
              <a:rPr lang="en-US" sz="1000" dirty="0"/>
              <a:t>|  </a:t>
            </a:r>
            <a:r>
              <a:rPr lang="en-US" sz="1000" dirty="0" smtClean="0"/>
              <a:t>2021/01/15</a:t>
            </a:r>
            <a:endParaRPr lang="en-US" sz="1000" dirty="0"/>
          </a:p>
        </p:txBody>
      </p:sp>
    </p:spTree>
    <p:extLst>
      <p:ext uri="{BB962C8B-B14F-4D97-AF65-F5344CB8AC3E}">
        <p14:creationId xmlns:p14="http://schemas.microsoft.com/office/powerpoint/2010/main" val="326000913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1867" dirty="0"/>
              <a:t>Our Promise: Helping our clients </a:t>
            </a:r>
            <a:r>
              <a:rPr lang="en-US" sz="1867" i="1" dirty="0"/>
              <a:t>To and Through Retirement</a:t>
            </a:r>
            <a:r>
              <a:rPr lang="en-US" sz="1867" i="1" baseline="30000" dirty="0"/>
              <a:t>®</a:t>
            </a:r>
            <a:r>
              <a:rPr lang="en-US" sz="1867" i="1" dirty="0"/>
              <a:t>.</a:t>
            </a:r>
            <a:r>
              <a:rPr lang="en-US" sz="1867" dirty="0"/>
              <a:t/>
            </a:r>
            <a:br>
              <a:rPr lang="en-US" sz="1867" dirty="0"/>
            </a:br>
            <a:r>
              <a:rPr lang="en-US" sz="1867" dirty="0"/>
              <a:t/>
            </a:r>
            <a:br>
              <a:rPr lang="en-US" sz="1867" dirty="0"/>
            </a:br>
            <a:r>
              <a:rPr lang="en-US" sz="1867" dirty="0"/>
              <a:t>Our Mission: Since 1892, Security Benefit has believed everyone deserves an opportunity to achieve financial security. We deliver innovative retirement solutions to individuals and families across America to help them build strong futures now and for generations to come.</a:t>
            </a:r>
            <a:br>
              <a:rPr lang="en-US" sz="1867" dirty="0"/>
            </a:br>
            <a:endParaRPr lang="en-US" sz="1867" dirty="0"/>
          </a:p>
        </p:txBody>
      </p:sp>
      <p:pic>
        <p:nvPicPr>
          <p:cNvPr id="6" name="Picture Placeholder 5"/>
          <p:cNvPicPr>
            <a:picLocks noGrp="1" noChangeAspect="1"/>
          </p:cNvPicPr>
          <p:nvPr>
            <p:ph type="pic" sz="quarter" idx="12"/>
          </p:nvPr>
        </p:nvPicPr>
        <p:blipFill rotWithShape="1">
          <a:blip r:embed="rId3" cstate="print">
            <a:extLst>
              <a:ext uri="{28A0092B-C50C-407E-A947-70E740481C1C}">
                <a14:useLocalDpi xmlns:a14="http://schemas.microsoft.com/office/drawing/2010/main" val="0"/>
              </a:ext>
            </a:extLst>
          </a:blip>
          <a:srcRect t="21027" b="29821"/>
          <a:stretch/>
        </p:blipFill>
        <p:spPr>
          <a:xfrm>
            <a:off x="0" y="0"/>
            <a:ext cx="12192000" cy="3995057"/>
          </a:xfrm>
        </p:spPr>
      </p:pic>
    </p:spTree>
    <p:extLst>
      <p:ext uri="{BB962C8B-B14F-4D97-AF65-F5344CB8AC3E}">
        <p14:creationId xmlns:p14="http://schemas.microsoft.com/office/powerpoint/2010/main" val="339395952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smtClean="0"/>
              <a:t>Agenda</a:t>
            </a:r>
            <a:endParaRPr lang="en-US" dirty="0"/>
          </a:p>
        </p:txBody>
      </p:sp>
      <p:sp>
        <p:nvSpPr>
          <p:cNvPr id="7" name="Content Placeholder 6"/>
          <p:cNvSpPr>
            <a:spLocks noGrp="1"/>
          </p:cNvSpPr>
          <p:nvPr>
            <p:ph idx="1"/>
          </p:nvPr>
        </p:nvSpPr>
        <p:spPr/>
        <p:txBody>
          <a:bodyPr>
            <a:normAutofit/>
          </a:bodyPr>
          <a:lstStyle/>
          <a:p>
            <a:pPr>
              <a:spcBef>
                <a:spcPts val="0"/>
              </a:spcBef>
            </a:pPr>
            <a:r>
              <a:rPr lang="en-US" sz="2800" dirty="0" smtClean="0"/>
              <a:t>Economic Stimulus and Regulatory Changes</a:t>
            </a:r>
            <a:endParaRPr lang="en-US" sz="2800" dirty="0"/>
          </a:p>
          <a:p>
            <a:pPr marL="457200" lvl="1" indent="0">
              <a:spcBef>
                <a:spcPts val="0"/>
              </a:spcBef>
              <a:buNone/>
            </a:pPr>
            <a:endParaRPr lang="en-US" sz="2800" dirty="0" smtClean="0"/>
          </a:p>
          <a:p>
            <a:pPr marL="457200" lvl="1" indent="0">
              <a:spcBef>
                <a:spcPts val="0"/>
              </a:spcBef>
              <a:buNone/>
            </a:pPr>
            <a:endParaRPr lang="en-US" sz="2800" dirty="0"/>
          </a:p>
          <a:p>
            <a:pPr>
              <a:spcBef>
                <a:spcPts val="0"/>
              </a:spcBef>
            </a:pPr>
            <a:r>
              <a:rPr lang="en-US" sz="2800" dirty="0" smtClean="0"/>
              <a:t>Stock Market Volatility </a:t>
            </a:r>
            <a:br>
              <a:rPr lang="en-US" sz="2800" dirty="0" smtClean="0"/>
            </a:br>
            <a:endParaRPr lang="en-US" sz="2800" dirty="0" smtClean="0"/>
          </a:p>
          <a:p>
            <a:pPr>
              <a:spcBef>
                <a:spcPts val="0"/>
              </a:spcBef>
            </a:pPr>
            <a:endParaRPr lang="en-US" sz="2800" dirty="0" smtClean="0"/>
          </a:p>
          <a:p>
            <a:pPr>
              <a:spcBef>
                <a:spcPts val="0"/>
              </a:spcBef>
            </a:pPr>
            <a:r>
              <a:rPr lang="en-US" sz="2800" dirty="0" smtClean="0"/>
              <a:t>Moving Forward: What to do now</a:t>
            </a:r>
            <a:endParaRPr lang="en-US" sz="2800" dirty="0"/>
          </a:p>
        </p:txBody>
      </p:sp>
      <p:sp>
        <p:nvSpPr>
          <p:cNvPr id="8" name="Text Placeholder 7"/>
          <p:cNvSpPr>
            <a:spLocks noGrp="1"/>
          </p:cNvSpPr>
          <p:nvPr>
            <p:ph type="body" sz="quarter" idx="10"/>
          </p:nvPr>
        </p:nvSpPr>
        <p:spPr/>
        <p:txBody>
          <a:bodyPr/>
          <a:lstStyle/>
          <a:p>
            <a:r>
              <a:rPr lang="en-US" dirty="0" smtClean="0"/>
              <a:t>CHARTING THE COURSE FORWARD</a:t>
            </a:r>
            <a:endParaRPr lang="en-US" dirty="0"/>
          </a:p>
        </p:txBody>
      </p:sp>
      <p:sp>
        <p:nvSpPr>
          <p:cNvPr id="5" name="TextBox 4"/>
          <p:cNvSpPr txBox="1"/>
          <p:nvPr/>
        </p:nvSpPr>
        <p:spPr>
          <a:xfrm>
            <a:off x="10541978" y="6559060"/>
            <a:ext cx="1732084" cy="246221"/>
          </a:xfrm>
          <a:prstGeom prst="rect">
            <a:avLst/>
          </a:prstGeom>
          <a:noFill/>
        </p:spPr>
        <p:txBody>
          <a:bodyPr wrap="square" rtlCol="0">
            <a:spAutoFit/>
          </a:bodyPr>
          <a:lstStyle/>
          <a:p>
            <a:r>
              <a:rPr lang="en-US" sz="1000" dirty="0" smtClean="0"/>
              <a:t>47-09420-00 </a:t>
            </a:r>
            <a:r>
              <a:rPr lang="en-US" sz="1000" dirty="0" smtClean="0"/>
              <a:t>|  </a:t>
            </a:r>
            <a:r>
              <a:rPr lang="en-US" sz="1000" dirty="0" smtClean="0"/>
              <a:t>2021/01/15</a:t>
            </a:r>
            <a:endParaRPr lang="en-US" sz="1000" dirty="0"/>
          </a:p>
        </p:txBody>
      </p:sp>
      <p:sp>
        <p:nvSpPr>
          <p:cNvPr id="9" name="Slide Number Placeholder 4"/>
          <p:cNvSpPr>
            <a:spLocks noGrp="1"/>
          </p:cNvSpPr>
          <p:nvPr>
            <p:ph type="sldNum" sz="quarter" idx="4"/>
          </p:nvPr>
        </p:nvSpPr>
        <p:spPr>
          <a:xfrm>
            <a:off x="8811768" y="6213924"/>
            <a:ext cx="2743200" cy="266858"/>
          </a:xfrm>
        </p:spPr>
        <p:txBody>
          <a:bodyPr/>
          <a:lstStyle/>
          <a:p>
            <a:fld id="{D0C23CAC-3615-4471-B9FB-AB376FAFF36C}" type="slidenum">
              <a:rPr lang="en-US" smtClean="0"/>
              <a:pPr/>
              <a:t>3</a:t>
            </a:fld>
            <a:endParaRPr lang="en-US" dirty="0"/>
          </a:p>
        </p:txBody>
      </p:sp>
    </p:spTree>
    <p:extLst>
      <p:ext uri="{BB962C8B-B14F-4D97-AF65-F5344CB8AC3E}">
        <p14:creationId xmlns:p14="http://schemas.microsoft.com/office/powerpoint/2010/main" val="201344104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ctrTitle"/>
          </p:nvPr>
        </p:nvSpPr>
        <p:spPr>
          <a:xfrm>
            <a:off x="606395" y="2174789"/>
            <a:ext cx="10434137" cy="1895347"/>
          </a:xfrm>
        </p:spPr>
        <p:txBody>
          <a:bodyPr>
            <a:normAutofit/>
          </a:bodyPr>
          <a:lstStyle/>
          <a:p>
            <a:r>
              <a:rPr lang="en-US" dirty="0"/>
              <a:t>Economic Stimulus and </a:t>
            </a:r>
            <a:r>
              <a:rPr lang="en-US" dirty="0" smtClean="0"/>
              <a:t/>
            </a:r>
            <a:br>
              <a:rPr lang="en-US" dirty="0" smtClean="0"/>
            </a:br>
            <a:r>
              <a:rPr lang="en-US" dirty="0" smtClean="0"/>
              <a:t>Regulatory Changes</a:t>
            </a:r>
            <a:endParaRPr lang="en-US" dirty="0"/>
          </a:p>
        </p:txBody>
      </p:sp>
      <p:sp>
        <p:nvSpPr>
          <p:cNvPr id="5" name="Slide Number Placeholder 4"/>
          <p:cNvSpPr>
            <a:spLocks noGrp="1"/>
          </p:cNvSpPr>
          <p:nvPr>
            <p:ph type="sldNum" sz="quarter" idx="4"/>
          </p:nvPr>
        </p:nvSpPr>
        <p:spPr/>
        <p:txBody>
          <a:bodyPr/>
          <a:lstStyle/>
          <a:p>
            <a:fld id="{D0C23CAC-3615-4471-B9FB-AB376FAFF36C}" type="slidenum">
              <a:rPr lang="en-US" smtClean="0"/>
              <a:pPr/>
              <a:t>4</a:t>
            </a:fld>
            <a:endParaRPr lang="en-US" dirty="0"/>
          </a:p>
        </p:txBody>
      </p:sp>
      <p:sp>
        <p:nvSpPr>
          <p:cNvPr id="4" name="TextBox 3"/>
          <p:cNvSpPr txBox="1"/>
          <p:nvPr/>
        </p:nvSpPr>
        <p:spPr>
          <a:xfrm>
            <a:off x="10541978" y="6559060"/>
            <a:ext cx="1732084" cy="246221"/>
          </a:xfrm>
          <a:prstGeom prst="rect">
            <a:avLst/>
          </a:prstGeom>
          <a:noFill/>
        </p:spPr>
        <p:txBody>
          <a:bodyPr wrap="square" rtlCol="0">
            <a:spAutoFit/>
          </a:bodyPr>
          <a:lstStyle/>
          <a:p>
            <a:r>
              <a:rPr lang="en-US" sz="1000" dirty="0" smtClean="0">
                <a:solidFill>
                  <a:schemeClr val="bg1"/>
                </a:solidFill>
              </a:rPr>
              <a:t>47-09420-00 </a:t>
            </a:r>
            <a:r>
              <a:rPr lang="en-US" sz="1000" dirty="0" smtClean="0">
                <a:solidFill>
                  <a:schemeClr val="bg1"/>
                </a:solidFill>
              </a:rPr>
              <a:t>|  </a:t>
            </a:r>
            <a:r>
              <a:rPr lang="en-US" sz="1000" dirty="0" smtClean="0">
                <a:solidFill>
                  <a:schemeClr val="bg1"/>
                </a:solidFill>
              </a:rPr>
              <a:t>2021/01/15</a:t>
            </a:r>
            <a:endParaRPr lang="en-US" sz="1000" dirty="0">
              <a:solidFill>
                <a:schemeClr val="bg1"/>
              </a:solidFill>
            </a:endParaRPr>
          </a:p>
        </p:txBody>
      </p:sp>
    </p:spTree>
    <p:extLst>
      <p:ext uri="{BB962C8B-B14F-4D97-AF65-F5344CB8AC3E}">
        <p14:creationId xmlns:p14="http://schemas.microsoft.com/office/powerpoint/2010/main" val="262379790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Economic Stimulus and Regulatory </a:t>
            </a:r>
            <a:r>
              <a:rPr lang="en-US" dirty="0" smtClean="0"/>
              <a:t>Changes</a:t>
            </a:r>
            <a:endParaRPr lang="en-US" dirty="0"/>
          </a:p>
        </p:txBody>
      </p:sp>
      <p:sp>
        <p:nvSpPr>
          <p:cNvPr id="3" name="Content Placeholder 2"/>
          <p:cNvSpPr>
            <a:spLocks noGrp="1"/>
          </p:cNvSpPr>
          <p:nvPr>
            <p:ph idx="1"/>
          </p:nvPr>
        </p:nvSpPr>
        <p:spPr>
          <a:xfrm>
            <a:off x="646939" y="2462403"/>
            <a:ext cx="3524251" cy="3413526"/>
          </a:xfrm>
        </p:spPr>
        <p:txBody>
          <a:bodyPr>
            <a:normAutofit/>
          </a:bodyPr>
          <a:lstStyle/>
          <a:p>
            <a:pPr marL="0" indent="0">
              <a:lnSpc>
                <a:spcPct val="150000"/>
              </a:lnSpc>
              <a:spcBef>
                <a:spcPts val="1200"/>
              </a:spcBef>
              <a:spcAft>
                <a:spcPts val="600"/>
              </a:spcAft>
              <a:buNone/>
            </a:pPr>
            <a:r>
              <a:rPr lang="en-US" sz="2400" b="1" dirty="0">
                <a:solidFill>
                  <a:schemeClr val="tx1"/>
                </a:solidFill>
              </a:rPr>
              <a:t>How will the various stimulus programs and regulatory changes affect you</a:t>
            </a:r>
            <a:r>
              <a:rPr lang="en-US" sz="2400" b="1" dirty="0" smtClean="0">
                <a:solidFill>
                  <a:schemeClr val="tx1"/>
                </a:solidFill>
              </a:rPr>
              <a:t>?</a:t>
            </a:r>
            <a:endParaRPr lang="en-US" sz="1800" b="1" dirty="0">
              <a:solidFill>
                <a:schemeClr val="tx1"/>
              </a:solidFill>
            </a:endParaRPr>
          </a:p>
        </p:txBody>
      </p:sp>
      <p:sp>
        <p:nvSpPr>
          <p:cNvPr id="5" name="Slide Number Placeholder 4"/>
          <p:cNvSpPr>
            <a:spLocks noGrp="1"/>
          </p:cNvSpPr>
          <p:nvPr>
            <p:ph type="sldNum" sz="quarter" idx="4"/>
          </p:nvPr>
        </p:nvSpPr>
        <p:spPr/>
        <p:txBody>
          <a:bodyPr/>
          <a:lstStyle/>
          <a:p>
            <a:fld id="{D0C23CAC-3615-4471-B9FB-AB376FAFF36C}" type="slidenum">
              <a:rPr lang="en-US" smtClean="0"/>
              <a:pPr/>
              <a:t>5</a:t>
            </a:fld>
            <a:endParaRPr lang="en-US" dirty="0"/>
          </a:p>
        </p:txBody>
      </p:sp>
      <p:sp>
        <p:nvSpPr>
          <p:cNvPr id="6" name="Text Placeholder 5"/>
          <p:cNvSpPr>
            <a:spLocks noGrp="1"/>
          </p:cNvSpPr>
          <p:nvPr>
            <p:ph type="body" sz="quarter" idx="10"/>
          </p:nvPr>
        </p:nvSpPr>
        <p:spPr/>
        <p:txBody>
          <a:bodyPr/>
          <a:lstStyle/>
          <a:p>
            <a:r>
              <a:rPr lang="en-US" dirty="0"/>
              <a:t>CHARTING THE COURSE </a:t>
            </a:r>
            <a:r>
              <a:rPr lang="en-US" dirty="0" smtClean="0"/>
              <a:t>FORWARD</a:t>
            </a:r>
            <a:endParaRPr lang="en-US" dirty="0"/>
          </a:p>
        </p:txBody>
      </p:sp>
      <p:grpSp>
        <p:nvGrpSpPr>
          <p:cNvPr id="11" name="Group 10"/>
          <p:cNvGrpSpPr/>
          <p:nvPr/>
        </p:nvGrpSpPr>
        <p:grpSpPr>
          <a:xfrm>
            <a:off x="4331210" y="1994491"/>
            <a:ext cx="7223759" cy="2648236"/>
            <a:chOff x="4150286" y="1962150"/>
            <a:chExt cx="7223759" cy="2648236"/>
          </a:xfrm>
        </p:grpSpPr>
        <p:sp>
          <p:nvSpPr>
            <p:cNvPr id="7" name="Rectangle 6"/>
            <p:cNvSpPr/>
            <p:nvPr/>
          </p:nvSpPr>
          <p:spPr>
            <a:xfrm>
              <a:off x="4150286" y="2415826"/>
              <a:ext cx="2194560" cy="2194560"/>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dirty="0"/>
                <a:t>Economic Impact Payments to Americans</a:t>
              </a:r>
            </a:p>
          </p:txBody>
        </p:sp>
        <p:sp>
          <p:nvSpPr>
            <p:cNvPr id="8" name="Rectangle 7"/>
            <p:cNvSpPr/>
            <p:nvPr/>
          </p:nvSpPr>
          <p:spPr>
            <a:xfrm>
              <a:off x="6664885" y="2415826"/>
              <a:ext cx="2194560" cy="2194560"/>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a:t>Waiver of </a:t>
              </a:r>
              <a:br>
                <a:rPr lang="en-US" dirty="0"/>
              </a:br>
              <a:r>
                <a:rPr lang="en-US" dirty="0"/>
                <a:t>Student Loan Payments</a:t>
              </a:r>
            </a:p>
          </p:txBody>
        </p:sp>
        <p:sp>
          <p:nvSpPr>
            <p:cNvPr id="9" name="Rectangle 8"/>
            <p:cNvSpPr/>
            <p:nvPr/>
          </p:nvSpPr>
          <p:spPr>
            <a:xfrm>
              <a:off x="9179485" y="2415826"/>
              <a:ext cx="2194560" cy="219456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Your</a:t>
              </a:r>
              <a:br>
                <a:rPr lang="en-US" dirty="0"/>
              </a:br>
              <a:r>
                <a:rPr lang="en-US" dirty="0"/>
                <a:t>Retirement</a:t>
              </a:r>
              <a:br>
                <a:rPr lang="en-US" dirty="0"/>
              </a:br>
              <a:r>
                <a:rPr lang="en-US" dirty="0"/>
                <a:t>Account</a:t>
              </a:r>
            </a:p>
          </p:txBody>
        </p:sp>
        <p:sp>
          <p:nvSpPr>
            <p:cNvPr id="10" name="Rectangle 9"/>
            <p:cNvSpPr/>
            <p:nvPr/>
          </p:nvSpPr>
          <p:spPr>
            <a:xfrm>
              <a:off x="4150286" y="1962150"/>
              <a:ext cx="7203514" cy="314325"/>
            </a:xfrm>
            <a:prstGeom prst="rect">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en-US" b="1" dirty="0"/>
                <a:t>Coronavirus Aid, Relief, and Economic Security Act – CARES</a:t>
              </a:r>
            </a:p>
          </p:txBody>
        </p:sp>
      </p:grpSp>
      <p:sp>
        <p:nvSpPr>
          <p:cNvPr id="12" name="TextBox 11"/>
          <p:cNvSpPr txBox="1"/>
          <p:nvPr/>
        </p:nvSpPr>
        <p:spPr>
          <a:xfrm>
            <a:off x="10541979" y="6559060"/>
            <a:ext cx="1732084" cy="246221"/>
          </a:xfrm>
          <a:prstGeom prst="rect">
            <a:avLst/>
          </a:prstGeom>
          <a:noFill/>
        </p:spPr>
        <p:txBody>
          <a:bodyPr wrap="square" rtlCol="0">
            <a:spAutoFit/>
          </a:bodyPr>
          <a:lstStyle/>
          <a:p>
            <a:r>
              <a:rPr lang="en-US" sz="1000" dirty="0" smtClean="0"/>
              <a:t>47-09420-00 </a:t>
            </a:r>
            <a:r>
              <a:rPr lang="en-US" sz="1000" dirty="0" smtClean="0"/>
              <a:t>|  </a:t>
            </a:r>
            <a:r>
              <a:rPr lang="en-US" sz="1000" dirty="0" smtClean="0"/>
              <a:t>2021/01/15</a:t>
            </a:r>
            <a:endParaRPr lang="en-US" sz="1000" dirty="0"/>
          </a:p>
        </p:txBody>
      </p:sp>
    </p:spTree>
    <p:extLst>
      <p:ext uri="{BB962C8B-B14F-4D97-AF65-F5344CB8AC3E}">
        <p14:creationId xmlns:p14="http://schemas.microsoft.com/office/powerpoint/2010/main" val="25446095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Economic Stimulus and Regulatory Changes</a:t>
            </a:r>
          </a:p>
        </p:txBody>
      </p:sp>
      <p:sp>
        <p:nvSpPr>
          <p:cNvPr id="3" name="Content Placeholder 2"/>
          <p:cNvSpPr>
            <a:spLocks noGrp="1"/>
          </p:cNvSpPr>
          <p:nvPr>
            <p:ph idx="1"/>
          </p:nvPr>
        </p:nvSpPr>
        <p:spPr>
          <a:xfrm>
            <a:off x="626036" y="1776638"/>
            <a:ext cx="10727765" cy="4437287"/>
          </a:xfrm>
        </p:spPr>
        <p:txBody>
          <a:bodyPr>
            <a:normAutofit fontScale="92500" lnSpcReduction="20000"/>
          </a:bodyPr>
          <a:lstStyle/>
          <a:p>
            <a:pPr marL="0" indent="0">
              <a:buNone/>
            </a:pPr>
            <a:r>
              <a:rPr lang="en-US" sz="2400" b="1" dirty="0">
                <a:solidFill>
                  <a:schemeClr val="tx1"/>
                </a:solidFill>
              </a:rPr>
              <a:t>CARES Act: Economic Impact </a:t>
            </a:r>
            <a:r>
              <a:rPr lang="en-US" sz="2400" b="1" dirty="0" smtClean="0">
                <a:solidFill>
                  <a:schemeClr val="tx1"/>
                </a:solidFill>
              </a:rPr>
              <a:t>Payments</a:t>
            </a:r>
            <a:endParaRPr lang="en-US" sz="2400" b="1" dirty="0">
              <a:solidFill>
                <a:schemeClr val="tx1"/>
              </a:solidFill>
            </a:endParaRPr>
          </a:p>
          <a:p>
            <a:pPr marL="0" indent="0">
              <a:buNone/>
            </a:pPr>
            <a:r>
              <a:rPr lang="en-US" dirty="0" smtClean="0">
                <a:solidFill>
                  <a:schemeClr val="accent6"/>
                </a:solidFill>
              </a:rPr>
              <a:t>Round 1 – CARES Act, 2020</a:t>
            </a:r>
            <a:br>
              <a:rPr lang="en-US" dirty="0" smtClean="0">
                <a:solidFill>
                  <a:schemeClr val="accent6"/>
                </a:solidFill>
              </a:rPr>
            </a:br>
            <a:endParaRPr lang="en-US" b="1" dirty="0">
              <a:solidFill>
                <a:schemeClr val="accent6"/>
              </a:solidFill>
            </a:endParaRPr>
          </a:p>
          <a:p>
            <a:pPr marL="457189" lvl="1" indent="0">
              <a:buNone/>
            </a:pPr>
            <a:r>
              <a:rPr lang="en-US" sz="1900" b="1" dirty="0" smtClean="0"/>
              <a:t>Basic Provisions</a:t>
            </a:r>
          </a:p>
          <a:p>
            <a:pPr lvl="2"/>
            <a:r>
              <a:rPr lang="en-US" sz="1900" dirty="0"/>
              <a:t>Single Filers – </a:t>
            </a:r>
            <a:r>
              <a:rPr lang="en-US" sz="1900" dirty="0" smtClean="0"/>
              <a:t>$1,200 payment </a:t>
            </a:r>
            <a:r>
              <a:rPr lang="en-US" sz="1900" dirty="0"/>
              <a:t>with Adjusted Gross Income (AGI) up to $75,000; </a:t>
            </a:r>
            <a:br>
              <a:rPr lang="en-US" sz="1900" dirty="0"/>
            </a:br>
            <a:r>
              <a:rPr lang="en-US" sz="1900" dirty="0"/>
              <a:t>payment is </a:t>
            </a:r>
            <a:r>
              <a:rPr lang="en-US" sz="1900" dirty="0" smtClean="0"/>
              <a:t>prorated </a:t>
            </a:r>
            <a:r>
              <a:rPr lang="en-US" sz="1900" dirty="0"/>
              <a:t>for AGI between $75,000 and $99,000.</a:t>
            </a:r>
            <a:br>
              <a:rPr lang="en-US" sz="1900" dirty="0"/>
            </a:br>
            <a:r>
              <a:rPr lang="en-US" sz="1900" dirty="0"/>
              <a:t>No payment for AGI over $</a:t>
            </a:r>
            <a:r>
              <a:rPr lang="en-US" sz="1900" dirty="0" smtClean="0"/>
              <a:t>99,000</a:t>
            </a:r>
            <a:br>
              <a:rPr lang="en-US" sz="1900" dirty="0" smtClean="0"/>
            </a:br>
            <a:endParaRPr lang="en-US" sz="1900" dirty="0"/>
          </a:p>
          <a:p>
            <a:pPr lvl="2"/>
            <a:r>
              <a:rPr lang="en-US" sz="1900" dirty="0"/>
              <a:t>Joint Filers </a:t>
            </a:r>
            <a:r>
              <a:rPr lang="en-US" sz="1900" dirty="0" smtClean="0"/>
              <a:t>– may receive </a:t>
            </a:r>
            <a:r>
              <a:rPr lang="en-US" sz="1900" dirty="0"/>
              <a:t>up to a $2,400 payment with AGI up to $</a:t>
            </a:r>
            <a:r>
              <a:rPr lang="en-US" sz="1900" dirty="0" smtClean="0"/>
              <a:t>150,000;</a:t>
            </a:r>
            <a:br>
              <a:rPr lang="en-US" sz="1900" dirty="0" smtClean="0"/>
            </a:br>
            <a:r>
              <a:rPr lang="en-US" sz="1900" dirty="0" smtClean="0"/>
              <a:t>payments </a:t>
            </a:r>
            <a:r>
              <a:rPr lang="en-US" sz="1900" dirty="0"/>
              <a:t>are prorated for AGI between $150,000 and $198,000                                                                                     No payment for AGI over $</a:t>
            </a:r>
            <a:r>
              <a:rPr lang="en-US" sz="1900" dirty="0" smtClean="0"/>
              <a:t>198,000</a:t>
            </a:r>
            <a:br>
              <a:rPr lang="en-US" sz="1900" dirty="0" smtClean="0"/>
            </a:br>
            <a:endParaRPr lang="en-US" sz="1900" dirty="0"/>
          </a:p>
          <a:p>
            <a:pPr lvl="2"/>
            <a:r>
              <a:rPr lang="en-US" sz="1900" dirty="0"/>
              <a:t>Children – $500 additional payment for each child age 16 and under in the family</a:t>
            </a:r>
          </a:p>
          <a:p>
            <a:pPr marL="457189" lvl="1" indent="0">
              <a:buNone/>
            </a:pPr>
            <a:r>
              <a:rPr lang="en-US" sz="1700" dirty="0"/>
              <a:t/>
            </a:r>
            <a:br>
              <a:rPr lang="en-US" sz="1700" dirty="0"/>
            </a:br>
            <a:r>
              <a:rPr lang="en-US" sz="1900" b="1" dirty="0" smtClean="0"/>
              <a:t>How Payments </a:t>
            </a:r>
            <a:r>
              <a:rPr lang="en-US" sz="1900" b="1" dirty="0"/>
              <a:t>W</a:t>
            </a:r>
            <a:r>
              <a:rPr lang="en-US" sz="1900" b="1" dirty="0" smtClean="0"/>
              <a:t>ere Calculated</a:t>
            </a:r>
          </a:p>
          <a:p>
            <a:pPr lvl="2"/>
            <a:r>
              <a:rPr lang="en-US" sz="1900" dirty="0"/>
              <a:t>2019 – Federal tax </a:t>
            </a:r>
            <a:r>
              <a:rPr lang="en-US" sz="1900" dirty="0" smtClean="0"/>
              <a:t>returns/AGI</a:t>
            </a:r>
            <a:endParaRPr lang="en-US" sz="1900" dirty="0"/>
          </a:p>
          <a:p>
            <a:pPr lvl="2"/>
            <a:r>
              <a:rPr lang="en-US" sz="1900" dirty="0"/>
              <a:t>2018 – Federal tax returns/AGI</a:t>
            </a:r>
          </a:p>
        </p:txBody>
      </p:sp>
      <p:sp>
        <p:nvSpPr>
          <p:cNvPr id="5" name="Slide Number Placeholder 4"/>
          <p:cNvSpPr>
            <a:spLocks noGrp="1"/>
          </p:cNvSpPr>
          <p:nvPr>
            <p:ph type="sldNum" sz="quarter" idx="4"/>
          </p:nvPr>
        </p:nvSpPr>
        <p:spPr/>
        <p:txBody>
          <a:bodyPr/>
          <a:lstStyle/>
          <a:p>
            <a:pPr defTabSz="457189">
              <a:defRPr/>
            </a:pPr>
            <a:fld id="{D0C23CAC-3615-4471-B9FB-AB376FAFF36C}" type="slidenum">
              <a:rPr lang="en-US">
                <a:solidFill>
                  <a:prstClr val="white">
                    <a:lumMod val="50000"/>
                  </a:prstClr>
                </a:solidFill>
              </a:rPr>
              <a:pPr defTabSz="457189">
                <a:defRPr/>
              </a:pPr>
              <a:t>6</a:t>
            </a:fld>
            <a:endParaRPr lang="en-US" dirty="0">
              <a:solidFill>
                <a:prstClr val="white">
                  <a:lumMod val="50000"/>
                </a:prstClr>
              </a:solidFill>
            </a:endParaRPr>
          </a:p>
        </p:txBody>
      </p:sp>
      <p:sp>
        <p:nvSpPr>
          <p:cNvPr id="6" name="Text Placeholder 5"/>
          <p:cNvSpPr>
            <a:spLocks noGrp="1"/>
          </p:cNvSpPr>
          <p:nvPr>
            <p:ph type="body" sz="quarter" idx="10"/>
          </p:nvPr>
        </p:nvSpPr>
        <p:spPr/>
        <p:txBody>
          <a:bodyPr/>
          <a:lstStyle/>
          <a:p>
            <a:r>
              <a:rPr lang="en-US" dirty="0"/>
              <a:t>CHARTING THE COURSE </a:t>
            </a:r>
            <a:r>
              <a:rPr lang="en-US" dirty="0" smtClean="0"/>
              <a:t>FORWARD</a:t>
            </a:r>
            <a:endParaRPr lang="en-US" dirty="0"/>
          </a:p>
        </p:txBody>
      </p:sp>
      <p:sp>
        <p:nvSpPr>
          <p:cNvPr id="7" name="TextBox 6"/>
          <p:cNvSpPr txBox="1"/>
          <p:nvPr/>
        </p:nvSpPr>
        <p:spPr>
          <a:xfrm>
            <a:off x="10541979" y="6559060"/>
            <a:ext cx="1732084" cy="246221"/>
          </a:xfrm>
          <a:prstGeom prst="rect">
            <a:avLst/>
          </a:prstGeom>
          <a:noFill/>
        </p:spPr>
        <p:txBody>
          <a:bodyPr wrap="square" rtlCol="0">
            <a:spAutoFit/>
          </a:bodyPr>
          <a:lstStyle/>
          <a:p>
            <a:r>
              <a:rPr lang="en-US" sz="1000" dirty="0" smtClean="0"/>
              <a:t>47-09420-00 </a:t>
            </a:r>
            <a:r>
              <a:rPr lang="en-US" sz="1000" dirty="0" smtClean="0"/>
              <a:t>|  </a:t>
            </a:r>
            <a:r>
              <a:rPr lang="en-US" sz="1000" dirty="0" smtClean="0"/>
              <a:t>2021/01/15</a:t>
            </a:r>
            <a:endParaRPr lang="en-US" sz="1000" dirty="0"/>
          </a:p>
        </p:txBody>
      </p:sp>
    </p:spTree>
    <p:extLst>
      <p:ext uri="{BB962C8B-B14F-4D97-AF65-F5344CB8AC3E}">
        <p14:creationId xmlns:p14="http://schemas.microsoft.com/office/powerpoint/2010/main" val="42432403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Economic Stimulus and Regulatory Changes</a:t>
            </a:r>
          </a:p>
        </p:txBody>
      </p:sp>
      <p:sp>
        <p:nvSpPr>
          <p:cNvPr id="3" name="Content Placeholder 2"/>
          <p:cNvSpPr>
            <a:spLocks noGrp="1"/>
          </p:cNvSpPr>
          <p:nvPr>
            <p:ph idx="1"/>
          </p:nvPr>
        </p:nvSpPr>
        <p:spPr>
          <a:xfrm>
            <a:off x="626036" y="1776638"/>
            <a:ext cx="10727765" cy="4437287"/>
          </a:xfrm>
        </p:spPr>
        <p:txBody>
          <a:bodyPr>
            <a:normAutofit fontScale="92500" lnSpcReduction="10000"/>
          </a:bodyPr>
          <a:lstStyle/>
          <a:p>
            <a:pPr marL="0" indent="0">
              <a:buNone/>
            </a:pPr>
            <a:r>
              <a:rPr lang="en-US" sz="2400" b="1" dirty="0">
                <a:solidFill>
                  <a:schemeClr val="tx1"/>
                </a:solidFill>
              </a:rPr>
              <a:t>CARES Act: Economic Impact </a:t>
            </a:r>
            <a:r>
              <a:rPr lang="en-US" sz="2400" b="1" dirty="0" smtClean="0">
                <a:solidFill>
                  <a:schemeClr val="tx1"/>
                </a:solidFill>
              </a:rPr>
              <a:t>Payments</a:t>
            </a:r>
            <a:endParaRPr lang="en-US" sz="2400" b="1" dirty="0">
              <a:solidFill>
                <a:schemeClr val="tx1"/>
              </a:solidFill>
            </a:endParaRPr>
          </a:p>
          <a:p>
            <a:pPr marL="0" indent="0">
              <a:buNone/>
            </a:pPr>
            <a:r>
              <a:rPr lang="en-US" dirty="0" smtClean="0">
                <a:solidFill>
                  <a:schemeClr val="accent6"/>
                </a:solidFill>
              </a:rPr>
              <a:t>Round 2 – Consolidated Appropriations Act, 2021</a:t>
            </a:r>
            <a:br>
              <a:rPr lang="en-US" dirty="0" smtClean="0">
                <a:solidFill>
                  <a:schemeClr val="accent6"/>
                </a:solidFill>
              </a:rPr>
            </a:br>
            <a:endParaRPr lang="en-US" b="1" dirty="0">
              <a:solidFill>
                <a:schemeClr val="accent6"/>
              </a:solidFill>
            </a:endParaRPr>
          </a:p>
          <a:p>
            <a:pPr marL="457189" lvl="1" indent="0">
              <a:buNone/>
            </a:pPr>
            <a:r>
              <a:rPr lang="en-US" sz="1900" b="1" dirty="0" smtClean="0"/>
              <a:t>Basic Provisions</a:t>
            </a:r>
          </a:p>
          <a:p>
            <a:pPr lvl="2"/>
            <a:r>
              <a:rPr lang="en-US" sz="1900" dirty="0"/>
              <a:t>Single Filers – </a:t>
            </a:r>
            <a:r>
              <a:rPr lang="en-US" sz="1900" dirty="0" smtClean="0"/>
              <a:t>$600 payment </a:t>
            </a:r>
            <a:r>
              <a:rPr lang="en-US" sz="1900" dirty="0"/>
              <a:t>with Adjusted Gross Income (AGI) up to $75,000; </a:t>
            </a:r>
            <a:br>
              <a:rPr lang="en-US" sz="1900" dirty="0"/>
            </a:br>
            <a:r>
              <a:rPr lang="en-US" sz="1900" dirty="0"/>
              <a:t>payment is </a:t>
            </a:r>
            <a:r>
              <a:rPr lang="en-US" sz="1900" dirty="0" smtClean="0"/>
              <a:t>prorated </a:t>
            </a:r>
            <a:r>
              <a:rPr lang="en-US" sz="1900" dirty="0"/>
              <a:t>for AGI between $75,000 and $99,000.</a:t>
            </a:r>
            <a:br>
              <a:rPr lang="en-US" sz="1900" dirty="0"/>
            </a:br>
            <a:r>
              <a:rPr lang="en-US" sz="1900" dirty="0"/>
              <a:t>No payment for AGI over $</a:t>
            </a:r>
            <a:r>
              <a:rPr lang="en-US" sz="1900" dirty="0" smtClean="0"/>
              <a:t>99,000</a:t>
            </a:r>
            <a:br>
              <a:rPr lang="en-US" sz="1900" dirty="0" smtClean="0"/>
            </a:br>
            <a:endParaRPr lang="en-US" sz="1900" dirty="0"/>
          </a:p>
          <a:p>
            <a:pPr lvl="2"/>
            <a:r>
              <a:rPr lang="en-US" sz="1900" dirty="0"/>
              <a:t>Joint Filers </a:t>
            </a:r>
            <a:r>
              <a:rPr lang="en-US" sz="1900" dirty="0" smtClean="0"/>
              <a:t>– may receive </a:t>
            </a:r>
            <a:r>
              <a:rPr lang="en-US" sz="1900" dirty="0"/>
              <a:t>up to a </a:t>
            </a:r>
            <a:r>
              <a:rPr lang="en-US" sz="1900" dirty="0" smtClean="0"/>
              <a:t>$1,200 </a:t>
            </a:r>
            <a:r>
              <a:rPr lang="en-US" sz="1900" dirty="0"/>
              <a:t>payment with AGI up to $</a:t>
            </a:r>
            <a:r>
              <a:rPr lang="en-US" sz="1900" dirty="0" smtClean="0"/>
              <a:t>150,000;</a:t>
            </a:r>
            <a:br>
              <a:rPr lang="en-US" sz="1900" dirty="0" smtClean="0"/>
            </a:br>
            <a:r>
              <a:rPr lang="en-US" sz="1900" dirty="0" smtClean="0"/>
              <a:t>payments </a:t>
            </a:r>
            <a:r>
              <a:rPr lang="en-US" sz="1900" dirty="0"/>
              <a:t>are prorated for AGI between $150,000 and $198,000                                                                                     No payment for AGI over $</a:t>
            </a:r>
            <a:r>
              <a:rPr lang="en-US" sz="1900" dirty="0" smtClean="0"/>
              <a:t>198,000</a:t>
            </a:r>
            <a:br>
              <a:rPr lang="en-US" sz="1900" dirty="0" smtClean="0"/>
            </a:br>
            <a:endParaRPr lang="en-US" sz="1900" dirty="0"/>
          </a:p>
          <a:p>
            <a:pPr lvl="2"/>
            <a:r>
              <a:rPr lang="en-US" sz="1900" dirty="0"/>
              <a:t>Children – </a:t>
            </a:r>
            <a:r>
              <a:rPr lang="en-US" sz="1900" dirty="0" smtClean="0"/>
              <a:t>$600 </a:t>
            </a:r>
            <a:r>
              <a:rPr lang="en-US" sz="1900" dirty="0"/>
              <a:t>additional payment for each child age 16 and under in the family</a:t>
            </a:r>
          </a:p>
          <a:p>
            <a:pPr marL="457189" lvl="1" indent="0">
              <a:buNone/>
            </a:pPr>
            <a:r>
              <a:rPr lang="en-US" sz="1700" dirty="0"/>
              <a:t/>
            </a:r>
            <a:br>
              <a:rPr lang="en-US" sz="1700" dirty="0"/>
            </a:br>
            <a:r>
              <a:rPr lang="en-US" sz="1900" b="1" dirty="0" smtClean="0"/>
              <a:t>How Payments Are Calculated</a:t>
            </a:r>
          </a:p>
          <a:p>
            <a:pPr lvl="2"/>
            <a:r>
              <a:rPr lang="en-US" sz="1900" dirty="0" smtClean="0"/>
              <a:t>2020 </a:t>
            </a:r>
            <a:r>
              <a:rPr lang="en-US" sz="1900" dirty="0"/>
              <a:t>– Federal tax </a:t>
            </a:r>
            <a:r>
              <a:rPr lang="en-US" sz="1900" dirty="0" smtClean="0"/>
              <a:t>returns/AGI</a:t>
            </a:r>
            <a:endParaRPr lang="en-US" sz="1900" dirty="0"/>
          </a:p>
        </p:txBody>
      </p:sp>
      <p:sp>
        <p:nvSpPr>
          <p:cNvPr id="5" name="Slide Number Placeholder 4"/>
          <p:cNvSpPr>
            <a:spLocks noGrp="1"/>
          </p:cNvSpPr>
          <p:nvPr>
            <p:ph type="sldNum" sz="quarter" idx="4"/>
          </p:nvPr>
        </p:nvSpPr>
        <p:spPr/>
        <p:txBody>
          <a:bodyPr/>
          <a:lstStyle/>
          <a:p>
            <a:pPr defTabSz="457189">
              <a:defRPr/>
            </a:pPr>
            <a:fld id="{D0C23CAC-3615-4471-B9FB-AB376FAFF36C}" type="slidenum">
              <a:rPr lang="en-US">
                <a:solidFill>
                  <a:prstClr val="white">
                    <a:lumMod val="50000"/>
                  </a:prstClr>
                </a:solidFill>
              </a:rPr>
              <a:pPr defTabSz="457189">
                <a:defRPr/>
              </a:pPr>
              <a:t>7</a:t>
            </a:fld>
            <a:endParaRPr lang="en-US" dirty="0">
              <a:solidFill>
                <a:prstClr val="white">
                  <a:lumMod val="50000"/>
                </a:prstClr>
              </a:solidFill>
            </a:endParaRPr>
          </a:p>
        </p:txBody>
      </p:sp>
      <p:sp>
        <p:nvSpPr>
          <p:cNvPr id="6" name="Text Placeholder 5"/>
          <p:cNvSpPr>
            <a:spLocks noGrp="1"/>
          </p:cNvSpPr>
          <p:nvPr>
            <p:ph type="body" sz="quarter" idx="10"/>
          </p:nvPr>
        </p:nvSpPr>
        <p:spPr/>
        <p:txBody>
          <a:bodyPr/>
          <a:lstStyle/>
          <a:p>
            <a:r>
              <a:rPr lang="en-US" dirty="0"/>
              <a:t>CHARTING THE COURSE </a:t>
            </a:r>
            <a:r>
              <a:rPr lang="en-US" dirty="0" smtClean="0"/>
              <a:t>FORWARD</a:t>
            </a:r>
            <a:endParaRPr lang="en-US" dirty="0"/>
          </a:p>
        </p:txBody>
      </p:sp>
      <p:sp>
        <p:nvSpPr>
          <p:cNvPr id="7" name="TextBox 6"/>
          <p:cNvSpPr txBox="1"/>
          <p:nvPr/>
        </p:nvSpPr>
        <p:spPr>
          <a:xfrm>
            <a:off x="10541979" y="6559060"/>
            <a:ext cx="1732084" cy="246221"/>
          </a:xfrm>
          <a:prstGeom prst="rect">
            <a:avLst/>
          </a:prstGeom>
          <a:noFill/>
        </p:spPr>
        <p:txBody>
          <a:bodyPr wrap="square" rtlCol="0">
            <a:spAutoFit/>
          </a:bodyPr>
          <a:lstStyle/>
          <a:p>
            <a:r>
              <a:rPr lang="en-US" sz="1000" dirty="0" smtClean="0"/>
              <a:t>47-09420-00 </a:t>
            </a:r>
            <a:r>
              <a:rPr lang="en-US" sz="1000" dirty="0" smtClean="0"/>
              <a:t>|  </a:t>
            </a:r>
            <a:r>
              <a:rPr lang="en-US" sz="1000" dirty="0" smtClean="0"/>
              <a:t>2021/01/15</a:t>
            </a:r>
            <a:endParaRPr lang="en-US" sz="1000" dirty="0"/>
          </a:p>
        </p:txBody>
      </p:sp>
    </p:spTree>
    <p:extLst>
      <p:ext uri="{BB962C8B-B14F-4D97-AF65-F5344CB8AC3E}">
        <p14:creationId xmlns:p14="http://schemas.microsoft.com/office/powerpoint/2010/main" val="28514946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Economic Stimulus and Regulatory Changes</a:t>
            </a:r>
          </a:p>
        </p:txBody>
      </p:sp>
      <p:sp>
        <p:nvSpPr>
          <p:cNvPr id="3" name="Content Placeholder 2"/>
          <p:cNvSpPr>
            <a:spLocks noGrp="1"/>
          </p:cNvSpPr>
          <p:nvPr>
            <p:ph idx="1"/>
          </p:nvPr>
        </p:nvSpPr>
        <p:spPr>
          <a:xfrm>
            <a:off x="626036" y="1825625"/>
            <a:ext cx="7127315" cy="4351339"/>
          </a:xfrm>
        </p:spPr>
        <p:txBody>
          <a:bodyPr>
            <a:normAutofit/>
          </a:bodyPr>
          <a:lstStyle/>
          <a:p>
            <a:pPr marL="0" indent="0">
              <a:buNone/>
            </a:pPr>
            <a:r>
              <a:rPr lang="en-US" sz="2400" b="1" dirty="0">
                <a:solidFill>
                  <a:schemeClr val="tx1"/>
                </a:solidFill>
              </a:rPr>
              <a:t>CARES Act: Economic Impact Payments </a:t>
            </a:r>
          </a:p>
          <a:p>
            <a:pPr marL="0" indent="0">
              <a:buNone/>
            </a:pPr>
            <a:r>
              <a:rPr lang="en-US" dirty="0" smtClean="0">
                <a:solidFill>
                  <a:schemeClr val="accent6"/>
                </a:solidFill>
              </a:rPr>
              <a:t>How will you receive your payment?</a:t>
            </a:r>
            <a:r>
              <a:rPr lang="en-US" dirty="0" smtClean="0"/>
              <a:t/>
            </a:r>
            <a:br>
              <a:rPr lang="en-US" dirty="0" smtClean="0"/>
            </a:br>
            <a:endParaRPr lang="en-US" dirty="0" smtClean="0"/>
          </a:p>
          <a:p>
            <a:pPr lvl="1"/>
            <a:r>
              <a:rPr lang="en-US" dirty="0" smtClean="0"/>
              <a:t>Generally, funds will be deposited to the bank account from your most recent tax refund</a:t>
            </a:r>
            <a:br>
              <a:rPr lang="en-US" dirty="0" smtClean="0"/>
            </a:br>
            <a:endParaRPr lang="en-US" dirty="0" smtClean="0"/>
          </a:p>
          <a:p>
            <a:pPr lvl="1"/>
            <a:r>
              <a:rPr lang="en-US" dirty="0" smtClean="0"/>
              <a:t>IRS has established a website for you to update your payment information</a:t>
            </a:r>
          </a:p>
          <a:p>
            <a:pPr marL="457189" lvl="1" indent="0">
              <a:buNone/>
            </a:pPr>
            <a:endParaRPr lang="en-US" dirty="0"/>
          </a:p>
          <a:p>
            <a:pPr marL="457189" lvl="1" indent="0">
              <a:buNone/>
            </a:pPr>
            <a:r>
              <a:rPr lang="en-US" dirty="0" smtClean="0"/>
              <a:t>If you did not file your taxes in 2018 or 2019, you may register for your payment on the IRS website.</a:t>
            </a:r>
          </a:p>
          <a:p>
            <a:pPr marL="457189" lvl="1" indent="0">
              <a:buNone/>
            </a:pPr>
            <a:endParaRPr lang="en-US" dirty="0"/>
          </a:p>
          <a:p>
            <a:pPr marL="457189" lvl="1" indent="0">
              <a:buNone/>
            </a:pPr>
            <a:r>
              <a:rPr lang="en-US" dirty="0" smtClean="0"/>
              <a:t>If you or your spouse already receive Social Security, disability or survivor benefits, the IRS already has your information on file.</a:t>
            </a:r>
          </a:p>
          <a:p>
            <a:pPr marL="457189" lvl="1" indent="0">
              <a:buNone/>
            </a:pPr>
            <a:endParaRPr lang="en-US" dirty="0" smtClean="0"/>
          </a:p>
          <a:p>
            <a:pPr marL="0" indent="0">
              <a:buNone/>
            </a:pPr>
            <a:endParaRPr lang="en-US" dirty="0" smtClean="0"/>
          </a:p>
          <a:p>
            <a:pPr lvl="1"/>
            <a:endParaRPr lang="en-US" dirty="0" smtClean="0"/>
          </a:p>
          <a:p>
            <a:pPr lvl="1"/>
            <a:endParaRPr lang="en-US" dirty="0" smtClean="0"/>
          </a:p>
        </p:txBody>
      </p:sp>
      <p:sp>
        <p:nvSpPr>
          <p:cNvPr id="4" name="Footer Placeholder 3"/>
          <p:cNvSpPr>
            <a:spLocks noGrp="1"/>
          </p:cNvSpPr>
          <p:nvPr>
            <p:ph type="ftr" sz="quarter" idx="11"/>
          </p:nvPr>
        </p:nvSpPr>
        <p:spPr>
          <a:xfrm>
            <a:off x="4696968" y="6480782"/>
            <a:ext cx="4114800" cy="266857"/>
          </a:xfrm>
        </p:spPr>
        <p:txBody>
          <a:bodyPr/>
          <a:lstStyle/>
          <a:p>
            <a:pPr defTabSz="457189">
              <a:defRPr/>
            </a:pPr>
            <a:r>
              <a:rPr lang="en-US" dirty="0" smtClean="0">
                <a:solidFill>
                  <a:prstClr val="white">
                    <a:lumMod val="50000"/>
                  </a:prstClr>
                </a:solidFill>
                <a:hlinkClick r:id="rId3"/>
              </a:rPr>
              <a:t>https://www.irs.gov/newsroom/economic-impact-payments-what-you-need-to-know</a:t>
            </a:r>
            <a:endParaRPr lang="en-US" dirty="0">
              <a:solidFill>
                <a:prstClr val="white">
                  <a:lumMod val="50000"/>
                </a:prstClr>
              </a:solidFill>
            </a:endParaRPr>
          </a:p>
        </p:txBody>
      </p:sp>
      <p:sp>
        <p:nvSpPr>
          <p:cNvPr id="5" name="Slide Number Placeholder 4"/>
          <p:cNvSpPr>
            <a:spLocks noGrp="1"/>
          </p:cNvSpPr>
          <p:nvPr>
            <p:ph type="sldNum" sz="quarter" idx="4"/>
          </p:nvPr>
        </p:nvSpPr>
        <p:spPr/>
        <p:txBody>
          <a:bodyPr/>
          <a:lstStyle/>
          <a:p>
            <a:pPr defTabSz="457189">
              <a:defRPr/>
            </a:pPr>
            <a:fld id="{D0C23CAC-3615-4471-B9FB-AB376FAFF36C}" type="slidenum">
              <a:rPr lang="en-US">
                <a:solidFill>
                  <a:prstClr val="white">
                    <a:lumMod val="50000"/>
                  </a:prstClr>
                </a:solidFill>
              </a:rPr>
              <a:pPr defTabSz="457189">
                <a:defRPr/>
              </a:pPr>
              <a:t>8</a:t>
            </a:fld>
            <a:endParaRPr lang="en-US" dirty="0">
              <a:solidFill>
                <a:prstClr val="white">
                  <a:lumMod val="50000"/>
                </a:prstClr>
              </a:solidFill>
            </a:endParaRPr>
          </a:p>
        </p:txBody>
      </p:sp>
      <p:sp>
        <p:nvSpPr>
          <p:cNvPr id="6" name="Text Placeholder 5"/>
          <p:cNvSpPr>
            <a:spLocks noGrp="1"/>
          </p:cNvSpPr>
          <p:nvPr>
            <p:ph type="body" sz="quarter" idx="10"/>
          </p:nvPr>
        </p:nvSpPr>
        <p:spPr/>
        <p:txBody>
          <a:bodyPr/>
          <a:lstStyle/>
          <a:p>
            <a:r>
              <a:rPr lang="en-US" dirty="0"/>
              <a:t>CHARTING THE COURSE </a:t>
            </a:r>
            <a:r>
              <a:rPr lang="en-US" dirty="0" smtClean="0"/>
              <a:t>FORWARD</a:t>
            </a:r>
            <a:endParaRPr lang="en-US" dirty="0"/>
          </a:p>
        </p:txBody>
      </p:sp>
      <p:sp>
        <p:nvSpPr>
          <p:cNvPr id="7" name="Snip Single Corner Rectangle 6"/>
          <p:cNvSpPr/>
          <p:nvPr/>
        </p:nvSpPr>
        <p:spPr>
          <a:xfrm>
            <a:off x="8649843" y="1627716"/>
            <a:ext cx="3067051" cy="4507931"/>
          </a:xfrm>
          <a:prstGeom prst="snip1Rect">
            <a:avLst/>
          </a:prstGeom>
        </p:spPr>
        <p:style>
          <a:lnRef idx="2">
            <a:schemeClr val="dk1">
              <a:shade val="50000"/>
            </a:schemeClr>
          </a:lnRef>
          <a:fillRef idx="1">
            <a:schemeClr val="dk1"/>
          </a:fillRef>
          <a:effectRef idx="0">
            <a:schemeClr val="dk1"/>
          </a:effectRef>
          <a:fontRef idx="minor">
            <a:schemeClr val="lt1"/>
          </a:fontRef>
        </p:style>
        <p:txBody>
          <a:bodyPr rtlCol="0" anchor="t"/>
          <a:lstStyle/>
          <a:p>
            <a:pPr defTabSz="457189">
              <a:defRPr/>
            </a:pPr>
            <a:r>
              <a:rPr lang="en-US" sz="2000" b="1" dirty="0">
                <a:solidFill>
                  <a:prstClr val="white"/>
                </a:solidFill>
                <a:latin typeface="Arial"/>
              </a:rPr>
              <a:t>Tips</a:t>
            </a:r>
          </a:p>
          <a:p>
            <a:pPr defTabSz="457189">
              <a:defRPr/>
            </a:pPr>
            <a:r>
              <a:rPr lang="en-US" sz="2000" b="1" i="1" dirty="0">
                <a:solidFill>
                  <a:prstClr val="white"/>
                </a:solidFill>
                <a:latin typeface="Arial"/>
              </a:rPr>
              <a:t/>
            </a:r>
            <a:br>
              <a:rPr lang="en-US" sz="2000" b="1" i="1" dirty="0">
                <a:solidFill>
                  <a:prstClr val="white"/>
                </a:solidFill>
                <a:latin typeface="Arial"/>
              </a:rPr>
            </a:br>
            <a:r>
              <a:rPr lang="en-US" sz="1600" i="1" dirty="0">
                <a:solidFill>
                  <a:prstClr val="white"/>
                </a:solidFill>
                <a:latin typeface="Arial"/>
              </a:rPr>
              <a:t>www.irs.gov/coronavirus/</a:t>
            </a:r>
            <a:br>
              <a:rPr lang="en-US" sz="1600" i="1" dirty="0">
                <a:solidFill>
                  <a:prstClr val="white"/>
                </a:solidFill>
                <a:latin typeface="Arial"/>
              </a:rPr>
            </a:br>
            <a:r>
              <a:rPr lang="en-US" sz="1600" i="1" dirty="0">
                <a:solidFill>
                  <a:prstClr val="white"/>
                </a:solidFill>
                <a:latin typeface="Arial"/>
              </a:rPr>
              <a:t>economic-impact-payments</a:t>
            </a:r>
          </a:p>
          <a:p>
            <a:pPr marL="457189" lvl="1" algn="ctr" defTabSz="457189">
              <a:defRPr/>
            </a:pPr>
            <a:endParaRPr lang="en-US" sz="1600" dirty="0">
              <a:solidFill>
                <a:prstClr val="white"/>
              </a:solidFill>
              <a:latin typeface="Arial"/>
            </a:endParaRPr>
          </a:p>
          <a:p>
            <a:pPr marL="285744" indent="-285744" defTabSz="457189">
              <a:buFont typeface="Arial" panose="020B0604020202020204" pitchFamily="34" charset="0"/>
              <a:buChar char="•"/>
              <a:defRPr/>
            </a:pPr>
            <a:r>
              <a:rPr lang="en-US" sz="1600" dirty="0">
                <a:solidFill>
                  <a:prstClr val="white"/>
                </a:solidFill>
                <a:latin typeface="Arial"/>
              </a:rPr>
              <a:t>Check Payment Status</a:t>
            </a:r>
          </a:p>
          <a:p>
            <a:pPr marL="285744" indent="-285744" defTabSz="457189">
              <a:buFont typeface="Arial" panose="020B0604020202020204" pitchFamily="34" charset="0"/>
              <a:buChar char="•"/>
              <a:defRPr/>
            </a:pPr>
            <a:r>
              <a:rPr lang="en-US" sz="1600" dirty="0">
                <a:solidFill>
                  <a:prstClr val="white"/>
                </a:solidFill>
                <a:latin typeface="Arial"/>
              </a:rPr>
              <a:t>Update address information</a:t>
            </a:r>
          </a:p>
          <a:p>
            <a:pPr marL="285744" indent="-285744" defTabSz="457189">
              <a:buFont typeface="Arial" panose="020B0604020202020204" pitchFamily="34" charset="0"/>
              <a:buChar char="•"/>
              <a:defRPr/>
            </a:pPr>
            <a:r>
              <a:rPr lang="en-US" sz="1600" dirty="0">
                <a:solidFill>
                  <a:prstClr val="white"/>
                </a:solidFill>
                <a:latin typeface="Arial"/>
              </a:rPr>
              <a:t>Bank account information</a:t>
            </a:r>
          </a:p>
          <a:p>
            <a:pPr marL="285744" indent="-285744" defTabSz="457189">
              <a:buFont typeface="Arial" panose="020B0604020202020204" pitchFamily="34" charset="0"/>
              <a:buChar char="•"/>
              <a:defRPr/>
            </a:pPr>
            <a:endParaRPr lang="en-US" sz="1600" dirty="0">
              <a:solidFill>
                <a:prstClr val="white"/>
              </a:solidFill>
              <a:latin typeface="Arial"/>
            </a:endParaRPr>
          </a:p>
          <a:p>
            <a:pPr defTabSz="457189">
              <a:defRPr/>
            </a:pPr>
            <a:r>
              <a:rPr lang="en-US" sz="1600" b="1" dirty="0">
                <a:solidFill>
                  <a:prstClr val="white"/>
                </a:solidFill>
                <a:latin typeface="Arial"/>
              </a:rPr>
              <a:t>Estimate Your Payment</a:t>
            </a:r>
          </a:p>
          <a:p>
            <a:pPr defTabSz="457189">
              <a:defRPr/>
            </a:pPr>
            <a:r>
              <a:rPr lang="en-US" sz="1600" i="1" dirty="0">
                <a:solidFill>
                  <a:prstClr val="white"/>
                </a:solidFill>
                <a:latin typeface="Arial"/>
              </a:rPr>
              <a:t>www.Kiplinger.com</a:t>
            </a:r>
            <a:r>
              <a:rPr lang="en-US" sz="1600" dirty="0">
                <a:solidFill>
                  <a:prstClr val="white"/>
                </a:solidFill>
                <a:latin typeface="Arial"/>
              </a:rPr>
              <a:t/>
            </a:r>
            <a:br>
              <a:rPr lang="en-US" sz="1600" dirty="0">
                <a:solidFill>
                  <a:prstClr val="white"/>
                </a:solidFill>
                <a:latin typeface="Arial"/>
              </a:rPr>
            </a:br>
            <a:r>
              <a:rPr lang="en-US" sz="1600" dirty="0">
                <a:solidFill>
                  <a:prstClr val="white"/>
                </a:solidFill>
                <a:latin typeface="Arial"/>
              </a:rPr>
              <a:t>– search “Stimulus Check Calculator”</a:t>
            </a:r>
          </a:p>
          <a:p>
            <a:pPr defTabSz="457189">
              <a:defRPr/>
            </a:pPr>
            <a:endParaRPr lang="en-US" sz="1600" b="1" dirty="0">
              <a:solidFill>
                <a:prstClr val="white"/>
              </a:solidFill>
              <a:latin typeface="Arial"/>
            </a:endParaRPr>
          </a:p>
          <a:p>
            <a:pPr marL="285744" indent="-285744" defTabSz="457189">
              <a:buFont typeface="Arial" panose="020B0604020202020204" pitchFamily="34" charset="0"/>
              <a:buChar char="•"/>
              <a:defRPr/>
            </a:pPr>
            <a:endParaRPr lang="en-US" sz="1600" dirty="0">
              <a:solidFill>
                <a:prstClr val="white"/>
              </a:solidFill>
              <a:latin typeface="Arial"/>
            </a:endParaRPr>
          </a:p>
          <a:p>
            <a:pPr defTabSz="457189">
              <a:defRPr/>
            </a:pPr>
            <a:endParaRPr lang="en-US" sz="1600" dirty="0">
              <a:solidFill>
                <a:prstClr val="white"/>
              </a:solidFill>
              <a:latin typeface="Arial"/>
            </a:endParaRPr>
          </a:p>
          <a:p>
            <a:pPr algn="ctr" defTabSz="457189">
              <a:defRPr/>
            </a:pPr>
            <a:endParaRPr lang="en-US" dirty="0">
              <a:solidFill>
                <a:prstClr val="white"/>
              </a:solidFill>
              <a:latin typeface="Arial"/>
            </a:endParaRPr>
          </a:p>
        </p:txBody>
      </p:sp>
      <p:sp>
        <p:nvSpPr>
          <p:cNvPr id="8" name="TextBox 7"/>
          <p:cNvSpPr txBox="1"/>
          <p:nvPr/>
        </p:nvSpPr>
        <p:spPr>
          <a:xfrm>
            <a:off x="10541979" y="6559060"/>
            <a:ext cx="1732084" cy="246221"/>
          </a:xfrm>
          <a:prstGeom prst="rect">
            <a:avLst/>
          </a:prstGeom>
          <a:noFill/>
        </p:spPr>
        <p:txBody>
          <a:bodyPr wrap="square" rtlCol="0">
            <a:spAutoFit/>
          </a:bodyPr>
          <a:lstStyle/>
          <a:p>
            <a:r>
              <a:rPr lang="en-US" sz="1000" dirty="0" smtClean="0"/>
              <a:t>47-09420-00 </a:t>
            </a:r>
            <a:r>
              <a:rPr lang="en-US" sz="1000" dirty="0" smtClean="0"/>
              <a:t>|  </a:t>
            </a:r>
            <a:r>
              <a:rPr lang="en-US" sz="1000" dirty="0" smtClean="0"/>
              <a:t>2021/01/15</a:t>
            </a:r>
            <a:endParaRPr lang="en-US" sz="1000" dirty="0"/>
          </a:p>
        </p:txBody>
      </p:sp>
    </p:spTree>
    <p:extLst>
      <p:ext uri="{BB962C8B-B14F-4D97-AF65-F5344CB8AC3E}">
        <p14:creationId xmlns:p14="http://schemas.microsoft.com/office/powerpoint/2010/main" val="2056385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ctrTitle"/>
          </p:nvPr>
        </p:nvSpPr>
        <p:spPr/>
        <p:txBody>
          <a:bodyPr>
            <a:normAutofit/>
          </a:bodyPr>
          <a:lstStyle/>
          <a:p>
            <a:r>
              <a:rPr lang="en-US" dirty="0" smtClean="0"/>
              <a:t>Stock </a:t>
            </a:r>
            <a:r>
              <a:rPr lang="en-US" dirty="0"/>
              <a:t>Market Volatility</a:t>
            </a:r>
            <a:br>
              <a:rPr lang="en-US" dirty="0"/>
            </a:br>
            <a:endParaRPr lang="en-US" dirty="0"/>
          </a:p>
        </p:txBody>
      </p:sp>
      <p:sp>
        <p:nvSpPr>
          <p:cNvPr id="5" name="Slide Number Placeholder 4"/>
          <p:cNvSpPr>
            <a:spLocks noGrp="1"/>
          </p:cNvSpPr>
          <p:nvPr>
            <p:ph type="sldNum" sz="quarter" idx="4"/>
          </p:nvPr>
        </p:nvSpPr>
        <p:spPr/>
        <p:txBody>
          <a:bodyPr/>
          <a:lstStyle/>
          <a:p>
            <a:fld id="{D0C23CAC-3615-4471-B9FB-AB376FAFF36C}" type="slidenum">
              <a:rPr lang="en-US" smtClean="0"/>
              <a:pPr/>
              <a:t>9</a:t>
            </a:fld>
            <a:endParaRPr lang="en-US" dirty="0"/>
          </a:p>
        </p:txBody>
      </p:sp>
      <p:sp>
        <p:nvSpPr>
          <p:cNvPr id="6" name="TextBox 5"/>
          <p:cNvSpPr txBox="1"/>
          <p:nvPr/>
        </p:nvSpPr>
        <p:spPr>
          <a:xfrm>
            <a:off x="10541978" y="6559060"/>
            <a:ext cx="1732084" cy="246221"/>
          </a:xfrm>
          <a:prstGeom prst="rect">
            <a:avLst/>
          </a:prstGeom>
          <a:noFill/>
        </p:spPr>
        <p:txBody>
          <a:bodyPr wrap="square" rtlCol="0">
            <a:spAutoFit/>
          </a:bodyPr>
          <a:lstStyle/>
          <a:p>
            <a:r>
              <a:rPr lang="en-US" sz="1000" dirty="0" smtClean="0">
                <a:solidFill>
                  <a:schemeClr val="bg1"/>
                </a:solidFill>
              </a:rPr>
              <a:t>47-09420-00 </a:t>
            </a:r>
            <a:r>
              <a:rPr lang="en-US" sz="1000" dirty="0" smtClean="0">
                <a:solidFill>
                  <a:schemeClr val="bg1"/>
                </a:solidFill>
              </a:rPr>
              <a:t>|  </a:t>
            </a:r>
            <a:r>
              <a:rPr lang="en-US" sz="1000" dirty="0" smtClean="0">
                <a:solidFill>
                  <a:schemeClr val="bg1"/>
                </a:solidFill>
              </a:rPr>
              <a:t>2021/01/15</a:t>
            </a:r>
            <a:endParaRPr lang="en-US" sz="1000" dirty="0">
              <a:solidFill>
                <a:schemeClr val="bg1"/>
              </a:solidFill>
            </a:endParaRPr>
          </a:p>
        </p:txBody>
      </p:sp>
    </p:spTree>
    <p:extLst>
      <p:ext uri="{BB962C8B-B14F-4D97-AF65-F5344CB8AC3E}">
        <p14:creationId xmlns:p14="http://schemas.microsoft.com/office/powerpoint/2010/main" val="43230903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3"/>
          <a:srcRect t="7889"/>
          <a:stretch/>
        </p:blipFill>
        <p:spPr>
          <a:xfrm>
            <a:off x="4357511" y="1846343"/>
            <a:ext cx="7592568" cy="4556160"/>
          </a:xfrm>
          <a:prstGeom prst="rect">
            <a:avLst/>
          </a:prstGeom>
        </p:spPr>
      </p:pic>
      <p:sp>
        <p:nvSpPr>
          <p:cNvPr id="5" name="Title 4"/>
          <p:cNvSpPr>
            <a:spLocks noGrp="1"/>
          </p:cNvSpPr>
          <p:nvPr>
            <p:ph type="title"/>
          </p:nvPr>
        </p:nvSpPr>
        <p:spPr/>
        <p:txBody>
          <a:bodyPr/>
          <a:lstStyle/>
          <a:p>
            <a:r>
              <a:rPr lang="en-US" dirty="0" smtClean="0"/>
              <a:t>Stock Market Volatility</a:t>
            </a:r>
            <a:endParaRPr lang="en-US" dirty="0"/>
          </a:p>
        </p:txBody>
      </p:sp>
      <p:sp>
        <p:nvSpPr>
          <p:cNvPr id="6" name="Content Placeholder 5"/>
          <p:cNvSpPr>
            <a:spLocks noGrp="1"/>
          </p:cNvSpPr>
          <p:nvPr>
            <p:ph idx="1"/>
          </p:nvPr>
        </p:nvSpPr>
        <p:spPr>
          <a:xfrm>
            <a:off x="626035" y="1931459"/>
            <a:ext cx="3336365" cy="4351338"/>
          </a:xfrm>
        </p:spPr>
        <p:txBody>
          <a:bodyPr>
            <a:normAutofit/>
          </a:bodyPr>
          <a:lstStyle/>
          <a:p>
            <a:pPr marL="0" indent="0">
              <a:buNone/>
            </a:pPr>
            <a:r>
              <a:rPr lang="en-US" sz="3200" b="1" dirty="0" smtClean="0">
                <a:solidFill>
                  <a:schemeClr val="tx1"/>
                </a:solidFill>
              </a:rPr>
              <a:t>Get Well Soon</a:t>
            </a:r>
            <a:r>
              <a:rPr lang="en-US" sz="2400" b="1" dirty="0" smtClean="0"/>
              <a:t/>
            </a:r>
            <a:br>
              <a:rPr lang="en-US" sz="2400" b="1" dirty="0" smtClean="0"/>
            </a:br>
            <a:r>
              <a:rPr lang="en-US" sz="2400" b="1" dirty="0" smtClean="0"/>
              <a:t/>
            </a:r>
            <a:br>
              <a:rPr lang="en-US" sz="2400" b="1" dirty="0" smtClean="0"/>
            </a:br>
            <a:r>
              <a:rPr lang="en-US" sz="2400" dirty="0" smtClean="0"/>
              <a:t>History shows that markets have been</a:t>
            </a:r>
            <a:br>
              <a:rPr lang="en-US" sz="2400" dirty="0" smtClean="0"/>
            </a:br>
            <a:r>
              <a:rPr lang="en-US" sz="2400" dirty="0" smtClean="0"/>
              <a:t>resilient after major epidemics</a:t>
            </a:r>
            <a:endParaRPr lang="en-US" sz="2400" dirty="0"/>
          </a:p>
        </p:txBody>
      </p:sp>
      <p:sp>
        <p:nvSpPr>
          <p:cNvPr id="4" name="Slide Number Placeholder 3"/>
          <p:cNvSpPr>
            <a:spLocks noGrp="1"/>
          </p:cNvSpPr>
          <p:nvPr>
            <p:ph type="sldNum" sz="quarter" idx="4"/>
          </p:nvPr>
        </p:nvSpPr>
        <p:spPr/>
        <p:txBody>
          <a:bodyPr/>
          <a:lstStyle/>
          <a:p>
            <a:fld id="{D0C23CAC-3615-4471-B9FB-AB376FAFF36C}" type="slidenum">
              <a:rPr lang="en-US" smtClean="0"/>
              <a:pPr/>
              <a:t>10</a:t>
            </a:fld>
            <a:endParaRPr lang="en-US" dirty="0"/>
          </a:p>
        </p:txBody>
      </p:sp>
      <p:sp>
        <p:nvSpPr>
          <p:cNvPr id="7" name="Text Placeholder 6"/>
          <p:cNvSpPr>
            <a:spLocks noGrp="1"/>
          </p:cNvSpPr>
          <p:nvPr>
            <p:ph type="body" sz="quarter" idx="10"/>
          </p:nvPr>
        </p:nvSpPr>
        <p:spPr/>
        <p:txBody>
          <a:bodyPr/>
          <a:lstStyle/>
          <a:p>
            <a:r>
              <a:rPr lang="en-US" dirty="0"/>
              <a:t>CHARTING THE COURSE FORWARD</a:t>
            </a:r>
          </a:p>
          <a:p>
            <a:endParaRPr lang="en-US" dirty="0"/>
          </a:p>
        </p:txBody>
      </p:sp>
      <p:sp>
        <p:nvSpPr>
          <p:cNvPr id="9" name="TextBox 8"/>
          <p:cNvSpPr txBox="1"/>
          <p:nvPr/>
        </p:nvSpPr>
        <p:spPr>
          <a:xfrm>
            <a:off x="10541978" y="6559060"/>
            <a:ext cx="1732084" cy="246221"/>
          </a:xfrm>
          <a:prstGeom prst="rect">
            <a:avLst/>
          </a:prstGeom>
          <a:noFill/>
        </p:spPr>
        <p:txBody>
          <a:bodyPr wrap="square" rtlCol="0">
            <a:spAutoFit/>
          </a:bodyPr>
          <a:lstStyle/>
          <a:p>
            <a:r>
              <a:rPr lang="en-US" sz="1000" dirty="0" smtClean="0"/>
              <a:t>47-09420-00 </a:t>
            </a:r>
            <a:r>
              <a:rPr lang="en-US" sz="1000" dirty="0" smtClean="0"/>
              <a:t>|  </a:t>
            </a:r>
            <a:r>
              <a:rPr lang="en-US" sz="1000" dirty="0" smtClean="0"/>
              <a:t>2021/01/15</a:t>
            </a:r>
            <a:endParaRPr lang="en-US" sz="1000" dirty="0"/>
          </a:p>
        </p:txBody>
      </p:sp>
      <p:sp>
        <p:nvSpPr>
          <p:cNvPr id="2" name="TextBox 1"/>
          <p:cNvSpPr txBox="1"/>
          <p:nvPr/>
        </p:nvSpPr>
        <p:spPr>
          <a:xfrm>
            <a:off x="4357511" y="6402503"/>
            <a:ext cx="6184467" cy="369332"/>
          </a:xfrm>
          <a:prstGeom prst="rect">
            <a:avLst/>
          </a:prstGeom>
          <a:noFill/>
        </p:spPr>
        <p:txBody>
          <a:bodyPr wrap="square" rtlCol="0">
            <a:spAutoFit/>
          </a:bodyPr>
          <a:lstStyle/>
          <a:p>
            <a:r>
              <a:rPr lang="en-US" sz="900" dirty="0" smtClean="0">
                <a:solidFill>
                  <a:schemeClr val="bg1">
                    <a:lumMod val="50000"/>
                  </a:schemeClr>
                </a:solidFill>
              </a:rPr>
              <a:t>Reported March 24, 2020 at: </a:t>
            </a:r>
            <a:r>
              <a:rPr lang="en-US" sz="900" dirty="0" smtClean="0">
                <a:solidFill>
                  <a:schemeClr val="bg1">
                    <a:lumMod val="50000"/>
                  </a:schemeClr>
                </a:solidFill>
                <a:hlinkClick r:id="rId4"/>
              </a:rPr>
              <a:t>www.marketwatch.com/story/heres-how-the-stock-market-has-performed-during-past-viral-outbreaks-as-chinas-coronavirus-spreads-2020-01-22</a:t>
            </a:r>
            <a:r>
              <a:rPr lang="en-US" sz="900" dirty="0" smtClean="0">
                <a:solidFill>
                  <a:schemeClr val="bg1">
                    <a:lumMod val="50000"/>
                  </a:schemeClr>
                </a:solidFill>
              </a:rPr>
              <a:t> </a:t>
            </a:r>
            <a:endParaRPr lang="en-US" sz="900" dirty="0">
              <a:solidFill>
                <a:schemeClr val="bg1">
                  <a:lumMod val="50000"/>
                </a:schemeClr>
              </a:solidFill>
            </a:endParaRPr>
          </a:p>
        </p:txBody>
      </p:sp>
    </p:spTree>
    <p:extLst>
      <p:ext uri="{BB962C8B-B14F-4D97-AF65-F5344CB8AC3E}">
        <p14:creationId xmlns:p14="http://schemas.microsoft.com/office/powerpoint/2010/main" val="383469068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smtClean="0"/>
              <a:t>Recent Market Volatility</a:t>
            </a:r>
            <a:endParaRPr lang="en-US" dirty="0"/>
          </a:p>
        </p:txBody>
      </p:sp>
      <p:sp>
        <p:nvSpPr>
          <p:cNvPr id="6" name="Content Placeholder 5"/>
          <p:cNvSpPr>
            <a:spLocks noGrp="1"/>
          </p:cNvSpPr>
          <p:nvPr>
            <p:ph idx="1"/>
          </p:nvPr>
        </p:nvSpPr>
        <p:spPr>
          <a:xfrm>
            <a:off x="626035" y="1700770"/>
            <a:ext cx="5050865" cy="4351338"/>
          </a:xfrm>
        </p:spPr>
        <p:txBody>
          <a:bodyPr>
            <a:normAutofit fontScale="92500" lnSpcReduction="10000"/>
          </a:bodyPr>
          <a:lstStyle/>
          <a:p>
            <a:pPr marL="0" indent="0">
              <a:buNone/>
            </a:pPr>
            <a:r>
              <a:rPr lang="en-US" sz="2400" b="1" dirty="0" smtClean="0">
                <a:solidFill>
                  <a:schemeClr val="tx1"/>
                </a:solidFill>
              </a:rPr>
              <a:t>Monthly Market Down Turns</a:t>
            </a:r>
            <a:br>
              <a:rPr lang="en-US" sz="2400" b="1" dirty="0" smtClean="0">
                <a:solidFill>
                  <a:schemeClr val="tx1"/>
                </a:solidFill>
              </a:rPr>
            </a:br>
            <a:r>
              <a:rPr lang="en-US" sz="2400" b="1" dirty="0" smtClean="0">
                <a:solidFill>
                  <a:schemeClr val="tx1"/>
                </a:solidFill>
              </a:rPr>
              <a:t>and Comebacks</a:t>
            </a:r>
            <a:br>
              <a:rPr lang="en-US" sz="2400" b="1" dirty="0" smtClean="0">
                <a:solidFill>
                  <a:schemeClr val="tx1"/>
                </a:solidFill>
              </a:rPr>
            </a:br>
            <a:endParaRPr lang="en-US" sz="2400" b="1" dirty="0" smtClean="0">
              <a:solidFill>
                <a:schemeClr val="tx1"/>
              </a:solidFill>
            </a:endParaRPr>
          </a:p>
          <a:p>
            <a:pPr marL="0" indent="0">
              <a:buNone/>
            </a:pPr>
            <a:r>
              <a:rPr lang="en-US" sz="2200" b="1" dirty="0" smtClean="0">
                <a:solidFill>
                  <a:schemeClr val="accent3"/>
                </a:solidFill>
              </a:rPr>
              <a:t>Recent History </a:t>
            </a:r>
            <a:r>
              <a:rPr lang="en-US" sz="2400" dirty="0" smtClean="0"/>
              <a:t/>
            </a:r>
            <a:br>
              <a:rPr lang="en-US" sz="2400" dirty="0" smtClean="0"/>
            </a:br>
            <a:endParaRPr lang="en-US" sz="2400" dirty="0" smtClean="0"/>
          </a:p>
          <a:p>
            <a:r>
              <a:rPr lang="en-US" dirty="0" smtClean="0"/>
              <a:t>Several months have shown market drops </a:t>
            </a:r>
            <a:br>
              <a:rPr lang="en-US" dirty="0" smtClean="0"/>
            </a:br>
            <a:r>
              <a:rPr lang="en-US" dirty="0" smtClean="0"/>
              <a:t>of more than 10%</a:t>
            </a:r>
          </a:p>
          <a:p>
            <a:r>
              <a:rPr lang="en-US" dirty="0"/>
              <a:t>In many cases, the market makes a comeback years after a one month negative return</a:t>
            </a:r>
            <a:endParaRPr lang="en-US" dirty="0" smtClean="0"/>
          </a:p>
          <a:p>
            <a:r>
              <a:rPr lang="en-US" dirty="0" smtClean="0"/>
              <a:t>During uncertainty, staying the course </a:t>
            </a:r>
            <a:br>
              <a:rPr lang="en-US" dirty="0" smtClean="0"/>
            </a:br>
            <a:r>
              <a:rPr lang="en-US" dirty="0" smtClean="0"/>
              <a:t>has paid off for investors</a:t>
            </a:r>
          </a:p>
          <a:p>
            <a:pPr marL="0" indent="0">
              <a:buNone/>
            </a:pPr>
            <a:r>
              <a:rPr lang="en-US" sz="1200" dirty="0" smtClean="0"/>
              <a:t/>
            </a:r>
            <a:br>
              <a:rPr lang="en-US" sz="1200" dirty="0" smtClean="0"/>
            </a:br>
            <a:r>
              <a:rPr lang="en-US" sz="1200" dirty="0" smtClean="0"/>
              <a:t/>
            </a:r>
            <a:br>
              <a:rPr lang="en-US" sz="1200" dirty="0" smtClean="0"/>
            </a:br>
            <a:r>
              <a:rPr lang="en-US" sz="1200" dirty="0" smtClean="0"/>
              <a:t/>
            </a:r>
            <a:br>
              <a:rPr lang="en-US" sz="1200" dirty="0" smtClean="0"/>
            </a:br>
            <a:r>
              <a:rPr lang="en-US" sz="1200" dirty="0" smtClean="0"/>
              <a:t/>
            </a:r>
            <a:br>
              <a:rPr lang="en-US" sz="1200" dirty="0" smtClean="0"/>
            </a:br>
            <a:r>
              <a:rPr lang="en-US" sz="1200" dirty="0" smtClean="0"/>
              <a:t/>
            </a:r>
            <a:br>
              <a:rPr lang="en-US" sz="1200" dirty="0" smtClean="0"/>
            </a:br>
            <a:endParaRPr lang="en-US" sz="1200" dirty="0"/>
          </a:p>
        </p:txBody>
      </p:sp>
      <p:sp>
        <p:nvSpPr>
          <p:cNvPr id="4" name="Slide Number Placeholder 3"/>
          <p:cNvSpPr>
            <a:spLocks noGrp="1"/>
          </p:cNvSpPr>
          <p:nvPr>
            <p:ph type="sldNum" sz="quarter" idx="4"/>
          </p:nvPr>
        </p:nvSpPr>
        <p:spPr/>
        <p:txBody>
          <a:bodyPr/>
          <a:lstStyle/>
          <a:p>
            <a:fld id="{D0C23CAC-3615-4471-B9FB-AB376FAFF36C}" type="slidenum">
              <a:rPr lang="en-US" smtClean="0"/>
              <a:pPr/>
              <a:t>11</a:t>
            </a:fld>
            <a:endParaRPr lang="en-US" dirty="0"/>
          </a:p>
        </p:txBody>
      </p:sp>
      <p:sp>
        <p:nvSpPr>
          <p:cNvPr id="7" name="Text Placeholder 6"/>
          <p:cNvSpPr>
            <a:spLocks noGrp="1"/>
          </p:cNvSpPr>
          <p:nvPr>
            <p:ph type="body" sz="quarter" idx="10"/>
          </p:nvPr>
        </p:nvSpPr>
        <p:spPr/>
        <p:txBody>
          <a:bodyPr/>
          <a:lstStyle/>
          <a:p>
            <a:r>
              <a:rPr lang="en-US" dirty="0"/>
              <a:t>CHARTING THE COURSE FORWARD</a:t>
            </a:r>
          </a:p>
          <a:p>
            <a:endParaRPr lang="en-US" dirty="0"/>
          </a:p>
        </p:txBody>
      </p:sp>
      <p:graphicFrame>
        <p:nvGraphicFramePr>
          <p:cNvPr id="9" name="Table 8"/>
          <p:cNvGraphicFramePr>
            <a:graphicFrameLocks noGrp="1"/>
          </p:cNvGraphicFramePr>
          <p:nvPr>
            <p:extLst>
              <p:ext uri="{D42A27DB-BD31-4B8C-83A1-F6EECF244321}">
                <p14:modId xmlns:p14="http://schemas.microsoft.com/office/powerpoint/2010/main" val="543294607"/>
              </p:ext>
            </p:extLst>
          </p:nvPr>
        </p:nvGraphicFramePr>
        <p:xfrm>
          <a:off x="6096001" y="1908687"/>
          <a:ext cx="5474207" cy="4305237"/>
        </p:xfrm>
        <a:graphic>
          <a:graphicData uri="http://schemas.openxmlformats.org/drawingml/2006/table">
            <a:tbl>
              <a:tblPr firstRow="1" bandRow="1">
                <a:tableStyleId>{5C22544A-7EE6-4342-B048-85BDC9FD1C3A}</a:tableStyleId>
              </a:tblPr>
              <a:tblGrid>
                <a:gridCol w="1362314">
                  <a:extLst>
                    <a:ext uri="{9D8B030D-6E8A-4147-A177-3AD203B41FA5}">
                      <a16:colId xmlns:a16="http://schemas.microsoft.com/office/drawing/2014/main" val="416313571"/>
                    </a:ext>
                  </a:extLst>
                </a:gridCol>
                <a:gridCol w="1117796">
                  <a:extLst>
                    <a:ext uri="{9D8B030D-6E8A-4147-A177-3AD203B41FA5}">
                      <a16:colId xmlns:a16="http://schemas.microsoft.com/office/drawing/2014/main" val="1778743655"/>
                    </a:ext>
                  </a:extLst>
                </a:gridCol>
                <a:gridCol w="958111">
                  <a:extLst>
                    <a:ext uri="{9D8B030D-6E8A-4147-A177-3AD203B41FA5}">
                      <a16:colId xmlns:a16="http://schemas.microsoft.com/office/drawing/2014/main" val="3284890973"/>
                    </a:ext>
                  </a:extLst>
                </a:gridCol>
                <a:gridCol w="1017993">
                  <a:extLst>
                    <a:ext uri="{9D8B030D-6E8A-4147-A177-3AD203B41FA5}">
                      <a16:colId xmlns:a16="http://schemas.microsoft.com/office/drawing/2014/main" val="1971887846"/>
                    </a:ext>
                  </a:extLst>
                </a:gridCol>
                <a:gridCol w="1017993">
                  <a:extLst>
                    <a:ext uri="{9D8B030D-6E8A-4147-A177-3AD203B41FA5}">
                      <a16:colId xmlns:a16="http://schemas.microsoft.com/office/drawing/2014/main" val="2964003683"/>
                    </a:ext>
                  </a:extLst>
                </a:gridCol>
              </a:tblGrid>
              <a:tr h="578508">
                <a:tc>
                  <a:txBody>
                    <a:bodyPr/>
                    <a:lstStyle/>
                    <a:p>
                      <a:pPr algn="ctr" fontAlgn="b"/>
                      <a:r>
                        <a:rPr lang="en-US" sz="1400" u="none" strike="noStrike" dirty="0" smtClean="0">
                          <a:effectLst/>
                        </a:rPr>
                        <a:t>Month / Year</a:t>
                      </a:r>
                      <a:endParaRPr lang="en-US" sz="1400" b="1"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b"/>
                      <a:r>
                        <a:rPr lang="en-US" sz="1400" u="none" strike="noStrike" dirty="0" smtClean="0">
                          <a:effectLst/>
                        </a:rPr>
                        <a:t>One Month Return</a:t>
                      </a:r>
                      <a:endParaRPr lang="en-US" sz="1400" b="1"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b"/>
                      <a:r>
                        <a:rPr lang="en-US" sz="1400" u="none" strike="noStrike" dirty="0">
                          <a:effectLst/>
                        </a:rPr>
                        <a:t>1 </a:t>
                      </a:r>
                      <a:r>
                        <a:rPr lang="en-US" sz="1400" u="none" strike="noStrike" dirty="0" smtClean="0">
                          <a:effectLst/>
                        </a:rPr>
                        <a:t>Year</a:t>
                      </a:r>
                      <a:r>
                        <a:rPr lang="en-US" sz="1400" u="none" strike="noStrike" baseline="0" dirty="0" smtClean="0">
                          <a:effectLst/>
                        </a:rPr>
                        <a:t> Later</a:t>
                      </a:r>
                      <a:endParaRPr lang="en-US" sz="1400" b="1"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b"/>
                      <a:r>
                        <a:rPr lang="en-US" sz="1400" u="none" strike="noStrike" dirty="0">
                          <a:effectLst/>
                        </a:rPr>
                        <a:t>3 </a:t>
                      </a:r>
                      <a:r>
                        <a:rPr lang="en-US" sz="1400" u="none" strike="noStrike" dirty="0" smtClean="0">
                          <a:effectLst/>
                        </a:rPr>
                        <a:t>Years</a:t>
                      </a:r>
                      <a:r>
                        <a:rPr lang="en-US" sz="1400" u="none" strike="noStrike" baseline="0" dirty="0" smtClean="0">
                          <a:effectLst/>
                        </a:rPr>
                        <a:t> Later</a:t>
                      </a:r>
                      <a:endParaRPr lang="en-US" sz="1400" b="1"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b"/>
                      <a:r>
                        <a:rPr lang="en-US" sz="1400" u="none" strike="noStrike" dirty="0" smtClean="0">
                          <a:effectLst/>
                        </a:rPr>
                        <a:t>5</a:t>
                      </a:r>
                      <a:r>
                        <a:rPr lang="en-US" sz="1400" u="none" strike="noStrike" baseline="0" dirty="0" smtClean="0">
                          <a:effectLst/>
                        </a:rPr>
                        <a:t> Years Later</a:t>
                      </a:r>
                      <a:endParaRPr lang="en-US" sz="1400" b="1" i="0" u="none" strike="noStrike" dirty="0">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4116861574"/>
                  </a:ext>
                </a:extLst>
              </a:tr>
              <a:tr h="414081">
                <a:tc>
                  <a:txBody>
                    <a:bodyPr/>
                    <a:lstStyle/>
                    <a:p>
                      <a:pPr algn="ctr" fontAlgn="b"/>
                      <a:r>
                        <a:rPr lang="en-US" sz="1200" b="1" i="0" u="none" strike="noStrike" dirty="0" smtClean="0">
                          <a:solidFill>
                            <a:schemeClr val="tx1"/>
                          </a:solidFill>
                          <a:effectLst/>
                          <a:latin typeface="+mn-lt"/>
                        </a:rPr>
                        <a:t>November 1973</a:t>
                      </a:r>
                      <a:r>
                        <a:rPr lang="en-US" sz="1200" b="1" i="0" u="none" strike="noStrike" baseline="0" dirty="0" smtClean="0">
                          <a:solidFill>
                            <a:schemeClr val="tx1"/>
                          </a:solidFill>
                          <a:effectLst/>
                          <a:latin typeface="+mn-lt"/>
                        </a:rPr>
                        <a:t> </a:t>
                      </a:r>
                      <a:endParaRPr lang="en-US" sz="1200" b="1" i="0" u="none" strike="noStrike" dirty="0" smtClean="0">
                        <a:solidFill>
                          <a:schemeClr val="tx1"/>
                        </a:solidFill>
                        <a:effectLst/>
                        <a:latin typeface="+mn-lt"/>
                      </a:endParaRPr>
                    </a:p>
                  </a:txBody>
                  <a:tcPr marL="9525" marR="9525" marT="9525" marB="0" anchor="ctr"/>
                </a:tc>
                <a:tc>
                  <a:txBody>
                    <a:bodyPr/>
                    <a:lstStyle/>
                    <a:p>
                      <a:pPr algn="ctr" fontAlgn="b"/>
                      <a:r>
                        <a:rPr lang="en-US" sz="1200" b="1" i="0" u="none" strike="noStrike" dirty="0">
                          <a:solidFill>
                            <a:srgbClr val="C00000"/>
                          </a:solidFill>
                          <a:effectLst/>
                          <a:latin typeface="+mn-lt"/>
                        </a:rPr>
                        <a:t>-11.39%</a:t>
                      </a:r>
                    </a:p>
                  </a:txBody>
                  <a:tcPr marL="9525" marR="9525" marT="9525" marB="0" anchor="ctr"/>
                </a:tc>
                <a:tc>
                  <a:txBody>
                    <a:bodyPr/>
                    <a:lstStyle/>
                    <a:p>
                      <a:pPr algn="ctr" fontAlgn="b"/>
                      <a:r>
                        <a:rPr lang="en-US" sz="1200" b="1" i="0" u="none" strike="noStrike" dirty="0">
                          <a:solidFill>
                            <a:srgbClr val="C00000"/>
                          </a:solidFill>
                          <a:effectLst/>
                          <a:latin typeface="+mn-lt"/>
                        </a:rPr>
                        <a:t>-27.08%</a:t>
                      </a:r>
                    </a:p>
                  </a:txBody>
                  <a:tcPr marL="9525" marR="9525" marT="9525" marB="0" anchor="ctr"/>
                </a:tc>
                <a:tc>
                  <a:txBody>
                    <a:bodyPr/>
                    <a:lstStyle/>
                    <a:p>
                      <a:pPr algn="ctr" fontAlgn="b"/>
                      <a:r>
                        <a:rPr lang="en-US" sz="1200" b="1" i="0" u="none" strike="noStrike" dirty="0">
                          <a:solidFill>
                            <a:schemeClr val="tx1"/>
                          </a:solidFill>
                          <a:effectLst/>
                          <a:latin typeface="+mn-lt"/>
                        </a:rPr>
                        <a:t>6.40%</a:t>
                      </a:r>
                    </a:p>
                  </a:txBody>
                  <a:tcPr marL="9525" marR="9525" marT="9525" marB="0" anchor="ctr"/>
                </a:tc>
                <a:tc>
                  <a:txBody>
                    <a:bodyPr/>
                    <a:lstStyle/>
                    <a:p>
                      <a:pPr algn="ctr" fontAlgn="b"/>
                      <a:r>
                        <a:rPr lang="en-US" sz="1200" b="1" i="0" u="none" strike="noStrike" dirty="0">
                          <a:solidFill>
                            <a:srgbClr val="C00000"/>
                          </a:solidFill>
                          <a:effectLst/>
                          <a:latin typeface="+mn-lt"/>
                        </a:rPr>
                        <a:t>-1.31%</a:t>
                      </a:r>
                    </a:p>
                  </a:txBody>
                  <a:tcPr marL="9525" marR="9525" marT="9525" marB="0" anchor="ctr"/>
                </a:tc>
                <a:extLst>
                  <a:ext uri="{0D108BD9-81ED-4DB2-BD59-A6C34878D82A}">
                    <a16:rowId xmlns:a16="http://schemas.microsoft.com/office/drawing/2014/main" val="927080585"/>
                  </a:ext>
                </a:extLst>
              </a:tr>
              <a:tr h="414081">
                <a:tc>
                  <a:txBody>
                    <a:bodyPr/>
                    <a:lstStyle/>
                    <a:p>
                      <a:pPr algn="ctr" fontAlgn="b"/>
                      <a:r>
                        <a:rPr lang="en-US" sz="1200" b="1" i="0" u="none" strike="noStrike" dirty="0" smtClean="0">
                          <a:solidFill>
                            <a:schemeClr val="tx1"/>
                          </a:solidFill>
                          <a:effectLst/>
                          <a:latin typeface="+mn-lt"/>
                        </a:rPr>
                        <a:t>September 1974</a:t>
                      </a:r>
                      <a:endParaRPr lang="en-US" sz="1200" b="1" i="0" u="none" strike="noStrike" dirty="0">
                        <a:solidFill>
                          <a:schemeClr val="tx1"/>
                        </a:solidFill>
                        <a:effectLst/>
                        <a:latin typeface="+mn-lt"/>
                      </a:endParaRPr>
                    </a:p>
                  </a:txBody>
                  <a:tcPr marL="9525" marR="9525" marT="9525" marB="0" anchor="ctr"/>
                </a:tc>
                <a:tc>
                  <a:txBody>
                    <a:bodyPr/>
                    <a:lstStyle/>
                    <a:p>
                      <a:pPr algn="ctr" fontAlgn="b"/>
                      <a:r>
                        <a:rPr lang="en-US" sz="1200" b="1" i="0" u="none" strike="noStrike" dirty="0">
                          <a:solidFill>
                            <a:srgbClr val="C00000"/>
                          </a:solidFill>
                          <a:effectLst/>
                          <a:latin typeface="+mn-lt"/>
                        </a:rPr>
                        <a:t>-11.93%</a:t>
                      </a:r>
                    </a:p>
                  </a:txBody>
                  <a:tcPr marL="9525" marR="9525" marT="9525" marB="0" anchor="ctr"/>
                </a:tc>
                <a:tc>
                  <a:txBody>
                    <a:bodyPr/>
                    <a:lstStyle/>
                    <a:p>
                      <a:pPr algn="ctr" fontAlgn="b"/>
                      <a:r>
                        <a:rPr lang="en-US" sz="1200" b="1" i="0" u="none" strike="noStrike" dirty="0">
                          <a:solidFill>
                            <a:schemeClr val="tx1"/>
                          </a:solidFill>
                          <a:effectLst/>
                          <a:latin typeface="+mn-lt"/>
                        </a:rPr>
                        <a:t>32.00%</a:t>
                      </a:r>
                    </a:p>
                  </a:txBody>
                  <a:tcPr marL="9525" marR="9525" marT="9525" marB="0" anchor="ctr"/>
                </a:tc>
                <a:tc>
                  <a:txBody>
                    <a:bodyPr/>
                    <a:lstStyle/>
                    <a:p>
                      <a:pPr algn="ctr" fontAlgn="b"/>
                      <a:r>
                        <a:rPr lang="en-US" sz="1200" b="1" i="0" u="none" strike="noStrike" dirty="0">
                          <a:solidFill>
                            <a:schemeClr val="tx1"/>
                          </a:solidFill>
                          <a:effectLst/>
                          <a:latin typeface="+mn-lt"/>
                        </a:rPr>
                        <a:t>51.92%</a:t>
                      </a:r>
                    </a:p>
                  </a:txBody>
                  <a:tcPr marL="9525" marR="9525" marT="9525" marB="0" anchor="ctr"/>
                </a:tc>
                <a:tc>
                  <a:txBody>
                    <a:bodyPr/>
                    <a:lstStyle/>
                    <a:p>
                      <a:pPr algn="ctr" fontAlgn="b"/>
                      <a:r>
                        <a:rPr lang="en-US" sz="1200" b="1" i="0" u="none" strike="noStrike" dirty="0">
                          <a:solidFill>
                            <a:schemeClr val="tx1"/>
                          </a:solidFill>
                          <a:effectLst/>
                          <a:latin typeface="+mn-lt"/>
                        </a:rPr>
                        <a:t>72.05%</a:t>
                      </a:r>
                    </a:p>
                  </a:txBody>
                  <a:tcPr marL="9525" marR="9525" marT="9525" marB="0" anchor="ctr"/>
                </a:tc>
                <a:extLst>
                  <a:ext uri="{0D108BD9-81ED-4DB2-BD59-A6C34878D82A}">
                    <a16:rowId xmlns:a16="http://schemas.microsoft.com/office/drawing/2014/main" val="1236820573"/>
                  </a:ext>
                </a:extLst>
              </a:tr>
              <a:tr h="414081">
                <a:tc>
                  <a:txBody>
                    <a:bodyPr/>
                    <a:lstStyle/>
                    <a:p>
                      <a:pPr algn="ctr" fontAlgn="b"/>
                      <a:r>
                        <a:rPr lang="en-US" sz="1200" b="1" i="0" u="none" strike="noStrike" dirty="0" smtClean="0">
                          <a:solidFill>
                            <a:schemeClr val="tx1"/>
                          </a:solidFill>
                          <a:effectLst/>
                          <a:latin typeface="+mn-lt"/>
                        </a:rPr>
                        <a:t>October 1987</a:t>
                      </a:r>
                      <a:endParaRPr lang="en-US" sz="1200" b="1" i="0" u="none" strike="noStrike" dirty="0">
                        <a:solidFill>
                          <a:schemeClr val="tx1"/>
                        </a:solidFill>
                        <a:effectLst/>
                        <a:latin typeface="+mn-lt"/>
                      </a:endParaRPr>
                    </a:p>
                  </a:txBody>
                  <a:tcPr marL="9525" marR="9525" marT="9525" marB="0" anchor="ctr"/>
                </a:tc>
                <a:tc>
                  <a:txBody>
                    <a:bodyPr/>
                    <a:lstStyle/>
                    <a:p>
                      <a:pPr algn="ctr" fontAlgn="b"/>
                      <a:r>
                        <a:rPr lang="en-US" sz="1200" b="1" i="0" u="none" strike="noStrike" dirty="0">
                          <a:solidFill>
                            <a:srgbClr val="C00000"/>
                          </a:solidFill>
                          <a:effectLst/>
                          <a:latin typeface="+mn-lt"/>
                        </a:rPr>
                        <a:t>-21.76%</a:t>
                      </a:r>
                    </a:p>
                  </a:txBody>
                  <a:tcPr marL="9525" marR="9525" marT="9525" marB="0" anchor="ctr"/>
                </a:tc>
                <a:tc>
                  <a:txBody>
                    <a:bodyPr/>
                    <a:lstStyle/>
                    <a:p>
                      <a:pPr algn="ctr" fontAlgn="b"/>
                      <a:r>
                        <a:rPr lang="en-US" sz="1200" b="1" i="0" u="none" strike="noStrike" dirty="0">
                          <a:solidFill>
                            <a:schemeClr val="tx1"/>
                          </a:solidFill>
                          <a:effectLst/>
                          <a:latin typeface="+mn-lt"/>
                        </a:rPr>
                        <a:t>10.79%</a:t>
                      </a:r>
                    </a:p>
                  </a:txBody>
                  <a:tcPr marL="9525" marR="9525" marT="9525" marB="0" anchor="ctr"/>
                </a:tc>
                <a:tc>
                  <a:txBody>
                    <a:bodyPr/>
                    <a:lstStyle/>
                    <a:p>
                      <a:pPr algn="ctr" fontAlgn="b"/>
                      <a:r>
                        <a:rPr lang="en-US" sz="1200" b="1" i="0" u="none" strike="noStrike" dirty="0">
                          <a:solidFill>
                            <a:schemeClr val="tx1"/>
                          </a:solidFill>
                          <a:effectLst/>
                          <a:latin typeface="+mn-lt"/>
                        </a:rPr>
                        <a:t>20.74%</a:t>
                      </a:r>
                    </a:p>
                  </a:txBody>
                  <a:tcPr marL="9525" marR="9525" marT="9525" marB="0" anchor="ctr"/>
                </a:tc>
                <a:tc>
                  <a:txBody>
                    <a:bodyPr/>
                    <a:lstStyle/>
                    <a:p>
                      <a:pPr algn="ctr" fontAlgn="b"/>
                      <a:r>
                        <a:rPr lang="en-US" sz="1200" b="1" i="0" u="none" strike="noStrike" dirty="0">
                          <a:solidFill>
                            <a:schemeClr val="tx1"/>
                          </a:solidFill>
                          <a:effectLst/>
                          <a:latin typeface="+mn-lt"/>
                        </a:rPr>
                        <a:t>66.28%</a:t>
                      </a:r>
                    </a:p>
                  </a:txBody>
                  <a:tcPr marL="9525" marR="9525" marT="9525" marB="0" anchor="ctr"/>
                </a:tc>
                <a:extLst>
                  <a:ext uri="{0D108BD9-81ED-4DB2-BD59-A6C34878D82A}">
                    <a16:rowId xmlns:a16="http://schemas.microsoft.com/office/drawing/2014/main" val="491927819"/>
                  </a:ext>
                </a:extLst>
              </a:tr>
              <a:tr h="414081">
                <a:tc>
                  <a:txBody>
                    <a:bodyPr/>
                    <a:lstStyle/>
                    <a:p>
                      <a:pPr algn="ctr" fontAlgn="b"/>
                      <a:r>
                        <a:rPr lang="en-US" sz="1200" b="1" i="0" u="none" strike="noStrike" dirty="0" smtClean="0">
                          <a:solidFill>
                            <a:schemeClr val="tx1"/>
                          </a:solidFill>
                          <a:effectLst/>
                          <a:latin typeface="+mn-lt"/>
                        </a:rPr>
                        <a:t>August</a:t>
                      </a:r>
                      <a:r>
                        <a:rPr lang="en-US" sz="1200" b="1" i="0" u="none" strike="noStrike" baseline="0" dirty="0" smtClean="0">
                          <a:solidFill>
                            <a:schemeClr val="tx1"/>
                          </a:solidFill>
                          <a:effectLst/>
                          <a:latin typeface="+mn-lt"/>
                        </a:rPr>
                        <a:t> 1998</a:t>
                      </a:r>
                      <a:endParaRPr lang="en-US" sz="1200" b="1" i="0" u="none" strike="noStrike" dirty="0">
                        <a:solidFill>
                          <a:schemeClr val="tx1"/>
                        </a:solidFill>
                        <a:effectLst/>
                        <a:latin typeface="+mn-lt"/>
                      </a:endParaRPr>
                    </a:p>
                  </a:txBody>
                  <a:tcPr marL="9525" marR="9525" marT="9525" marB="0" anchor="ctr"/>
                </a:tc>
                <a:tc>
                  <a:txBody>
                    <a:bodyPr/>
                    <a:lstStyle/>
                    <a:p>
                      <a:pPr algn="ctr" fontAlgn="b"/>
                      <a:r>
                        <a:rPr lang="en-US" sz="1200" b="1" i="0" u="none" strike="noStrike" dirty="0">
                          <a:solidFill>
                            <a:srgbClr val="C00000"/>
                          </a:solidFill>
                          <a:effectLst/>
                          <a:latin typeface="+mn-lt"/>
                        </a:rPr>
                        <a:t>-14.58%</a:t>
                      </a:r>
                    </a:p>
                  </a:txBody>
                  <a:tcPr marL="9525" marR="9525" marT="9525" marB="0" anchor="ctr"/>
                </a:tc>
                <a:tc>
                  <a:txBody>
                    <a:bodyPr/>
                    <a:lstStyle/>
                    <a:p>
                      <a:pPr algn="ctr" fontAlgn="b"/>
                      <a:r>
                        <a:rPr lang="en-US" sz="1200" b="1" i="0" u="none" strike="noStrike" dirty="0">
                          <a:solidFill>
                            <a:schemeClr val="tx1"/>
                          </a:solidFill>
                          <a:effectLst/>
                          <a:latin typeface="+mn-lt"/>
                        </a:rPr>
                        <a:t>37.93%</a:t>
                      </a:r>
                    </a:p>
                  </a:txBody>
                  <a:tcPr marL="9525" marR="9525" marT="9525" marB="0" anchor="ctr"/>
                </a:tc>
                <a:tc>
                  <a:txBody>
                    <a:bodyPr/>
                    <a:lstStyle/>
                    <a:p>
                      <a:pPr algn="ctr" fontAlgn="b"/>
                      <a:r>
                        <a:rPr lang="en-US" sz="1200" b="1" i="0" u="none" strike="noStrike" dirty="0">
                          <a:solidFill>
                            <a:schemeClr val="tx1"/>
                          </a:solidFill>
                          <a:effectLst/>
                          <a:latin typeface="+mn-lt"/>
                        </a:rPr>
                        <a:t>18.42%</a:t>
                      </a:r>
                    </a:p>
                  </a:txBody>
                  <a:tcPr marL="9525" marR="9525" marT="9525" marB="0" anchor="ctr"/>
                </a:tc>
                <a:tc>
                  <a:txBody>
                    <a:bodyPr/>
                    <a:lstStyle/>
                    <a:p>
                      <a:pPr algn="ctr" fontAlgn="b"/>
                      <a:r>
                        <a:rPr lang="en-US" sz="1200" b="1" i="0" u="none" strike="noStrike" dirty="0">
                          <a:solidFill>
                            <a:schemeClr val="tx1"/>
                          </a:solidFill>
                          <a:effectLst/>
                          <a:latin typeface="+mn-lt"/>
                        </a:rPr>
                        <a:t>5.30%</a:t>
                      </a:r>
                    </a:p>
                  </a:txBody>
                  <a:tcPr marL="9525" marR="9525" marT="9525" marB="0" anchor="ctr"/>
                </a:tc>
                <a:extLst>
                  <a:ext uri="{0D108BD9-81ED-4DB2-BD59-A6C34878D82A}">
                    <a16:rowId xmlns:a16="http://schemas.microsoft.com/office/drawing/2014/main" val="2055875397"/>
                  </a:ext>
                </a:extLst>
              </a:tr>
              <a:tr h="414081">
                <a:tc>
                  <a:txBody>
                    <a:bodyPr/>
                    <a:lstStyle/>
                    <a:p>
                      <a:pPr algn="ctr" fontAlgn="b"/>
                      <a:r>
                        <a:rPr lang="en-US" sz="1200" b="1" i="0" u="none" strike="noStrike" dirty="0" smtClean="0">
                          <a:solidFill>
                            <a:schemeClr val="tx1"/>
                          </a:solidFill>
                          <a:effectLst/>
                          <a:latin typeface="+mn-lt"/>
                        </a:rPr>
                        <a:t>September</a:t>
                      </a:r>
                      <a:r>
                        <a:rPr lang="en-US" sz="1200" b="1" i="0" u="none" strike="noStrike" baseline="0" dirty="0" smtClean="0">
                          <a:solidFill>
                            <a:schemeClr val="tx1"/>
                          </a:solidFill>
                          <a:effectLst/>
                          <a:latin typeface="+mn-lt"/>
                        </a:rPr>
                        <a:t> 2002</a:t>
                      </a:r>
                      <a:endParaRPr lang="en-US" sz="1200" b="1" i="0" u="none" strike="noStrike" dirty="0">
                        <a:solidFill>
                          <a:schemeClr val="tx1"/>
                        </a:solidFill>
                        <a:effectLst/>
                        <a:latin typeface="+mn-lt"/>
                      </a:endParaRPr>
                    </a:p>
                  </a:txBody>
                  <a:tcPr marL="9525" marR="9525" marT="9525" marB="0" anchor="ctr"/>
                </a:tc>
                <a:tc>
                  <a:txBody>
                    <a:bodyPr/>
                    <a:lstStyle/>
                    <a:p>
                      <a:pPr algn="ctr" fontAlgn="b"/>
                      <a:r>
                        <a:rPr lang="en-US" sz="1200" b="1" i="0" u="none" strike="noStrike" dirty="0">
                          <a:solidFill>
                            <a:srgbClr val="C00000"/>
                          </a:solidFill>
                          <a:effectLst/>
                          <a:latin typeface="+mn-lt"/>
                        </a:rPr>
                        <a:t>-11.00%</a:t>
                      </a:r>
                    </a:p>
                  </a:txBody>
                  <a:tcPr marL="9525" marR="9525" marT="9525" marB="0" anchor="ctr"/>
                </a:tc>
                <a:tc>
                  <a:txBody>
                    <a:bodyPr/>
                    <a:lstStyle/>
                    <a:p>
                      <a:pPr algn="ctr" fontAlgn="b"/>
                      <a:r>
                        <a:rPr lang="en-US" sz="1200" b="1" i="0" u="none" strike="noStrike" dirty="0">
                          <a:solidFill>
                            <a:schemeClr val="tx1"/>
                          </a:solidFill>
                          <a:effectLst/>
                          <a:latin typeface="+mn-lt"/>
                        </a:rPr>
                        <a:t>22.16%</a:t>
                      </a:r>
                    </a:p>
                  </a:txBody>
                  <a:tcPr marL="9525" marR="9525" marT="9525" marB="0" anchor="ctr"/>
                </a:tc>
                <a:tc>
                  <a:txBody>
                    <a:bodyPr/>
                    <a:lstStyle/>
                    <a:p>
                      <a:pPr algn="ctr" fontAlgn="b"/>
                      <a:r>
                        <a:rPr lang="en-US" sz="1200" b="1" i="0" u="none" strike="noStrike" dirty="0">
                          <a:solidFill>
                            <a:schemeClr val="tx1"/>
                          </a:solidFill>
                          <a:effectLst/>
                          <a:latin typeface="+mn-lt"/>
                        </a:rPr>
                        <a:t>50.72%</a:t>
                      </a:r>
                    </a:p>
                  </a:txBody>
                  <a:tcPr marL="9525" marR="9525" marT="9525" marB="0" anchor="ctr"/>
                </a:tc>
                <a:tc>
                  <a:txBody>
                    <a:bodyPr/>
                    <a:lstStyle/>
                    <a:p>
                      <a:pPr algn="ctr" fontAlgn="b"/>
                      <a:r>
                        <a:rPr lang="en-US" sz="1200" b="1" i="0" u="none" strike="noStrike" dirty="0">
                          <a:solidFill>
                            <a:schemeClr val="tx1"/>
                          </a:solidFill>
                          <a:effectLst/>
                          <a:latin typeface="+mn-lt"/>
                        </a:rPr>
                        <a:t>87.27%</a:t>
                      </a:r>
                    </a:p>
                  </a:txBody>
                  <a:tcPr marL="9525" marR="9525" marT="9525" marB="0" anchor="ctr"/>
                </a:tc>
                <a:extLst>
                  <a:ext uri="{0D108BD9-81ED-4DB2-BD59-A6C34878D82A}">
                    <a16:rowId xmlns:a16="http://schemas.microsoft.com/office/drawing/2014/main" val="3287589132"/>
                  </a:ext>
                </a:extLst>
              </a:tr>
              <a:tr h="414081">
                <a:tc>
                  <a:txBody>
                    <a:bodyPr/>
                    <a:lstStyle/>
                    <a:p>
                      <a:pPr algn="ctr" fontAlgn="b"/>
                      <a:r>
                        <a:rPr lang="en-US" sz="1200" b="1" i="0" u="none" strike="noStrike" dirty="0" smtClean="0">
                          <a:solidFill>
                            <a:schemeClr val="tx1"/>
                          </a:solidFill>
                          <a:effectLst/>
                          <a:latin typeface="+mn-lt"/>
                        </a:rPr>
                        <a:t>October 2008</a:t>
                      </a:r>
                      <a:endParaRPr lang="en-US" sz="1200" b="1" i="0" u="none" strike="noStrike" dirty="0">
                        <a:solidFill>
                          <a:schemeClr val="tx1"/>
                        </a:solidFill>
                        <a:effectLst/>
                        <a:latin typeface="+mn-lt"/>
                      </a:endParaRPr>
                    </a:p>
                  </a:txBody>
                  <a:tcPr marL="9525" marR="9525" marT="9525" marB="0" anchor="ctr"/>
                </a:tc>
                <a:tc>
                  <a:txBody>
                    <a:bodyPr/>
                    <a:lstStyle/>
                    <a:p>
                      <a:pPr algn="ctr" fontAlgn="b"/>
                      <a:r>
                        <a:rPr lang="en-US" sz="1200" b="1" i="0" u="none" strike="noStrike" dirty="0">
                          <a:solidFill>
                            <a:srgbClr val="C00000"/>
                          </a:solidFill>
                          <a:effectLst/>
                          <a:latin typeface="+mn-lt"/>
                        </a:rPr>
                        <a:t>-16.94%</a:t>
                      </a:r>
                    </a:p>
                  </a:txBody>
                  <a:tcPr marL="9525" marR="9525" marT="9525" marB="0" anchor="ctr"/>
                </a:tc>
                <a:tc>
                  <a:txBody>
                    <a:bodyPr/>
                    <a:lstStyle/>
                    <a:p>
                      <a:pPr algn="ctr" fontAlgn="b"/>
                      <a:r>
                        <a:rPr lang="en-US" sz="1200" b="1" i="0" u="none" strike="noStrike" dirty="0">
                          <a:solidFill>
                            <a:schemeClr val="tx1"/>
                          </a:solidFill>
                          <a:effectLst/>
                          <a:latin typeface="+mn-lt"/>
                        </a:rPr>
                        <a:t>6.96%</a:t>
                      </a:r>
                    </a:p>
                  </a:txBody>
                  <a:tcPr marL="9525" marR="9525" marT="9525" marB="0" anchor="ctr"/>
                </a:tc>
                <a:tc>
                  <a:txBody>
                    <a:bodyPr/>
                    <a:lstStyle/>
                    <a:p>
                      <a:pPr algn="ctr" fontAlgn="b"/>
                      <a:r>
                        <a:rPr lang="en-US" sz="1200" b="1" i="0" u="none" strike="noStrike" dirty="0">
                          <a:solidFill>
                            <a:schemeClr val="tx1"/>
                          </a:solidFill>
                          <a:effectLst/>
                          <a:latin typeface="+mn-lt"/>
                        </a:rPr>
                        <a:t>29.37%</a:t>
                      </a:r>
                    </a:p>
                  </a:txBody>
                  <a:tcPr marL="9525" marR="9525" marT="9525" marB="0" anchor="ctr"/>
                </a:tc>
                <a:tc>
                  <a:txBody>
                    <a:bodyPr/>
                    <a:lstStyle/>
                    <a:p>
                      <a:pPr algn="ctr" fontAlgn="b"/>
                      <a:r>
                        <a:rPr lang="en-US" sz="1200" b="1" i="0" u="none" strike="noStrike" dirty="0">
                          <a:solidFill>
                            <a:schemeClr val="tx1"/>
                          </a:solidFill>
                          <a:effectLst/>
                          <a:latin typeface="+mn-lt"/>
                        </a:rPr>
                        <a:t>81.32%</a:t>
                      </a:r>
                    </a:p>
                  </a:txBody>
                  <a:tcPr marL="9525" marR="9525" marT="9525" marB="0" anchor="ctr"/>
                </a:tc>
                <a:extLst>
                  <a:ext uri="{0D108BD9-81ED-4DB2-BD59-A6C34878D82A}">
                    <a16:rowId xmlns:a16="http://schemas.microsoft.com/office/drawing/2014/main" val="3516898459"/>
                  </a:ext>
                </a:extLst>
              </a:tr>
              <a:tr h="414081">
                <a:tc>
                  <a:txBody>
                    <a:bodyPr/>
                    <a:lstStyle/>
                    <a:p>
                      <a:pPr algn="ctr" fontAlgn="b"/>
                      <a:r>
                        <a:rPr lang="en-US" sz="1200" b="1" i="0" u="none" strike="noStrike" dirty="0" smtClean="0">
                          <a:solidFill>
                            <a:schemeClr val="tx1"/>
                          </a:solidFill>
                          <a:effectLst/>
                          <a:latin typeface="+mn-lt"/>
                        </a:rPr>
                        <a:t>February 2009</a:t>
                      </a:r>
                      <a:endParaRPr lang="en-US" sz="1200" b="1" i="0" u="none" strike="noStrike" dirty="0">
                        <a:solidFill>
                          <a:schemeClr val="tx1"/>
                        </a:solidFill>
                        <a:effectLst/>
                        <a:latin typeface="+mn-lt"/>
                      </a:endParaRPr>
                    </a:p>
                  </a:txBody>
                  <a:tcPr marL="9525" marR="9525" marT="9525" marB="0" anchor="ctr"/>
                </a:tc>
                <a:tc>
                  <a:txBody>
                    <a:bodyPr/>
                    <a:lstStyle/>
                    <a:p>
                      <a:pPr algn="ctr" fontAlgn="b"/>
                      <a:r>
                        <a:rPr lang="en-US" sz="1200" b="1" i="0" u="none" strike="noStrike" dirty="0">
                          <a:solidFill>
                            <a:srgbClr val="C00000"/>
                          </a:solidFill>
                          <a:effectLst/>
                          <a:latin typeface="+mn-lt"/>
                        </a:rPr>
                        <a:t>-10.99%</a:t>
                      </a:r>
                    </a:p>
                  </a:txBody>
                  <a:tcPr marL="9525" marR="9525" marT="9525" marB="0" anchor="ctr"/>
                </a:tc>
                <a:tc>
                  <a:txBody>
                    <a:bodyPr/>
                    <a:lstStyle/>
                    <a:p>
                      <a:pPr algn="ctr" fontAlgn="b"/>
                      <a:r>
                        <a:rPr lang="en-US" sz="1200" b="1" i="0" u="none" strike="noStrike" dirty="0">
                          <a:solidFill>
                            <a:schemeClr val="tx1"/>
                          </a:solidFill>
                          <a:effectLst/>
                          <a:latin typeface="+mn-lt"/>
                        </a:rPr>
                        <a:t>50.25%</a:t>
                      </a:r>
                    </a:p>
                  </a:txBody>
                  <a:tcPr marL="9525" marR="9525" marT="9525" marB="0" anchor="ctr"/>
                </a:tc>
                <a:tc>
                  <a:txBody>
                    <a:bodyPr/>
                    <a:lstStyle/>
                    <a:p>
                      <a:pPr algn="ctr" fontAlgn="b"/>
                      <a:r>
                        <a:rPr lang="en-US" sz="1200" b="1" i="0" u="none" strike="noStrike" dirty="0">
                          <a:solidFill>
                            <a:schemeClr val="tx1"/>
                          </a:solidFill>
                          <a:effectLst/>
                          <a:latin typeface="+mn-lt"/>
                        </a:rPr>
                        <a:t>85.78%</a:t>
                      </a:r>
                    </a:p>
                  </a:txBody>
                  <a:tcPr marL="9525" marR="9525" marT="9525" marB="0" anchor="ctr"/>
                </a:tc>
                <a:tc>
                  <a:txBody>
                    <a:bodyPr/>
                    <a:lstStyle/>
                    <a:p>
                      <a:pPr algn="ctr" fontAlgn="b"/>
                      <a:r>
                        <a:rPr lang="en-US" sz="1200" b="1" i="0" u="none" strike="noStrike" dirty="0">
                          <a:solidFill>
                            <a:schemeClr val="tx1"/>
                          </a:solidFill>
                          <a:effectLst/>
                          <a:latin typeface="+mn-lt"/>
                        </a:rPr>
                        <a:t>152.95%</a:t>
                      </a:r>
                    </a:p>
                  </a:txBody>
                  <a:tcPr marL="9525" marR="9525" marT="9525" marB="0" anchor="ctr"/>
                </a:tc>
                <a:extLst>
                  <a:ext uri="{0D108BD9-81ED-4DB2-BD59-A6C34878D82A}">
                    <a16:rowId xmlns:a16="http://schemas.microsoft.com/office/drawing/2014/main" val="4036037937"/>
                  </a:ext>
                </a:extLst>
              </a:tr>
              <a:tr h="414081">
                <a:tc>
                  <a:txBody>
                    <a:bodyPr/>
                    <a:lstStyle/>
                    <a:p>
                      <a:pPr algn="ctr" fontAlgn="b"/>
                      <a:r>
                        <a:rPr lang="en-US" sz="1200" b="1" i="0" u="none" strike="noStrike" dirty="0" smtClean="0">
                          <a:solidFill>
                            <a:schemeClr val="tx1"/>
                          </a:solidFill>
                          <a:effectLst/>
                          <a:latin typeface="+mn-lt"/>
                        </a:rPr>
                        <a:t>February 2020</a:t>
                      </a:r>
                      <a:endParaRPr lang="en-US" sz="1200" b="1" i="0" u="none" strike="noStrike" dirty="0">
                        <a:solidFill>
                          <a:schemeClr val="tx1"/>
                        </a:solidFill>
                        <a:effectLst/>
                        <a:latin typeface="+mn-lt"/>
                      </a:endParaRPr>
                    </a:p>
                  </a:txBody>
                  <a:tcPr marL="9525" marR="9525" marT="9525" marB="0" anchor="ctr"/>
                </a:tc>
                <a:tc>
                  <a:txBody>
                    <a:bodyPr/>
                    <a:lstStyle/>
                    <a:p>
                      <a:pPr algn="ctr" fontAlgn="b"/>
                      <a:r>
                        <a:rPr lang="en-US" sz="1200" b="1" i="0" u="none" strike="noStrike" dirty="0" smtClean="0">
                          <a:solidFill>
                            <a:srgbClr val="C00000"/>
                          </a:solidFill>
                          <a:effectLst/>
                          <a:latin typeface="+mn-lt"/>
                        </a:rPr>
                        <a:t>-8.41%</a:t>
                      </a:r>
                      <a:endParaRPr lang="en-US" sz="1200" b="1" i="0" u="none" strike="noStrike" dirty="0">
                        <a:solidFill>
                          <a:srgbClr val="C00000"/>
                        </a:solidFill>
                        <a:effectLst/>
                        <a:latin typeface="+mn-lt"/>
                      </a:endParaRPr>
                    </a:p>
                  </a:txBody>
                  <a:tcPr marL="9525" marR="9525" marT="9525" marB="0" anchor="ctr"/>
                </a:tc>
                <a:tc>
                  <a:txBody>
                    <a:bodyPr/>
                    <a:lstStyle/>
                    <a:p>
                      <a:pPr algn="ctr" fontAlgn="b"/>
                      <a:r>
                        <a:rPr lang="en-US" sz="1200" b="1" i="0" u="none" strike="noStrike" dirty="0" smtClean="0">
                          <a:solidFill>
                            <a:schemeClr val="tx1"/>
                          </a:solidFill>
                          <a:effectLst/>
                          <a:latin typeface="+mn-lt"/>
                        </a:rPr>
                        <a:t>--</a:t>
                      </a:r>
                      <a:endParaRPr lang="en-US" sz="1200" b="1" i="0" u="none" strike="noStrike" dirty="0">
                        <a:solidFill>
                          <a:schemeClr val="tx1"/>
                        </a:solidFill>
                        <a:effectLst/>
                        <a:latin typeface="+mn-lt"/>
                      </a:endParaRPr>
                    </a:p>
                  </a:txBody>
                  <a:tcPr marL="9525" marR="9525" marT="9525" marB="0" anchor="ctr"/>
                </a:tc>
                <a:tc>
                  <a:txBody>
                    <a:bodyPr/>
                    <a:lstStyle/>
                    <a:p>
                      <a:pPr algn="ctr" fontAlgn="b"/>
                      <a:r>
                        <a:rPr lang="en-US" sz="1200" b="1" i="0" u="none" strike="noStrike" dirty="0" smtClean="0">
                          <a:solidFill>
                            <a:schemeClr val="tx1"/>
                          </a:solidFill>
                          <a:effectLst/>
                          <a:latin typeface="+mn-lt"/>
                        </a:rPr>
                        <a:t>--</a:t>
                      </a:r>
                      <a:endParaRPr lang="en-US" sz="1200" b="1" i="0" u="none" strike="noStrike" dirty="0">
                        <a:solidFill>
                          <a:schemeClr val="tx1"/>
                        </a:solidFill>
                        <a:effectLst/>
                        <a:latin typeface="+mn-lt"/>
                      </a:endParaRPr>
                    </a:p>
                  </a:txBody>
                  <a:tcPr marL="9525" marR="9525" marT="9525" marB="0" anchor="ctr"/>
                </a:tc>
                <a:tc>
                  <a:txBody>
                    <a:bodyPr/>
                    <a:lstStyle/>
                    <a:p>
                      <a:pPr algn="ctr" fontAlgn="b"/>
                      <a:r>
                        <a:rPr lang="en-US" sz="1200" b="1" i="0" u="none" strike="noStrike" dirty="0" smtClean="0">
                          <a:solidFill>
                            <a:schemeClr val="tx1"/>
                          </a:solidFill>
                          <a:effectLst/>
                          <a:latin typeface="+mn-lt"/>
                        </a:rPr>
                        <a:t>--</a:t>
                      </a:r>
                      <a:endParaRPr lang="en-US" sz="1200" b="1" i="0" u="none" strike="noStrike" dirty="0">
                        <a:solidFill>
                          <a:schemeClr val="tx1"/>
                        </a:solidFill>
                        <a:effectLst/>
                        <a:latin typeface="+mn-lt"/>
                      </a:endParaRPr>
                    </a:p>
                  </a:txBody>
                  <a:tcPr marL="9525" marR="9525" marT="9525" marB="0" anchor="ctr"/>
                </a:tc>
                <a:extLst>
                  <a:ext uri="{0D108BD9-81ED-4DB2-BD59-A6C34878D82A}">
                    <a16:rowId xmlns:a16="http://schemas.microsoft.com/office/drawing/2014/main" val="2783359926"/>
                  </a:ext>
                </a:extLst>
              </a:tr>
              <a:tr h="414081">
                <a:tc>
                  <a:txBody>
                    <a:bodyPr/>
                    <a:lstStyle/>
                    <a:p>
                      <a:pPr algn="ctr" fontAlgn="b"/>
                      <a:r>
                        <a:rPr lang="en-US" sz="1200" b="1" i="0" u="none" strike="noStrike" dirty="0" smtClean="0">
                          <a:solidFill>
                            <a:schemeClr val="tx1"/>
                          </a:solidFill>
                          <a:effectLst/>
                          <a:latin typeface="+mn-lt"/>
                        </a:rPr>
                        <a:t>March 2020</a:t>
                      </a:r>
                      <a:endParaRPr lang="en-US" sz="1200" b="1" i="0" u="none" strike="noStrike" dirty="0">
                        <a:solidFill>
                          <a:schemeClr val="tx1"/>
                        </a:solidFill>
                        <a:effectLst/>
                        <a:latin typeface="+mn-lt"/>
                      </a:endParaRPr>
                    </a:p>
                  </a:txBody>
                  <a:tcPr marL="9525" marR="9525" marT="9525" marB="0" anchor="ctr"/>
                </a:tc>
                <a:tc>
                  <a:txBody>
                    <a:bodyPr/>
                    <a:lstStyle/>
                    <a:p>
                      <a:pPr algn="ctr" fontAlgn="b"/>
                      <a:r>
                        <a:rPr lang="en-US" sz="1200" b="1" i="0" u="none" strike="noStrike" dirty="0" smtClean="0">
                          <a:solidFill>
                            <a:srgbClr val="C00000"/>
                          </a:solidFill>
                          <a:effectLst/>
                          <a:latin typeface="+mn-lt"/>
                        </a:rPr>
                        <a:t>-8.84%</a:t>
                      </a:r>
                      <a:endParaRPr lang="en-US" sz="1200" b="1" i="0" u="none" strike="noStrike" dirty="0">
                        <a:solidFill>
                          <a:srgbClr val="C00000"/>
                        </a:solidFill>
                        <a:effectLst/>
                        <a:latin typeface="+mn-lt"/>
                      </a:endParaRPr>
                    </a:p>
                  </a:txBody>
                  <a:tcPr marL="9525" marR="9525" marT="9525" marB="0" anchor="ct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US" sz="1200" b="1" i="0" u="none" strike="noStrike" dirty="0" smtClean="0">
                          <a:solidFill>
                            <a:schemeClr val="tx1"/>
                          </a:solidFill>
                          <a:effectLst/>
                          <a:latin typeface="+mn-lt"/>
                        </a:rPr>
                        <a:t>--</a:t>
                      </a:r>
                      <a:endParaRPr lang="en-US" sz="1200" b="1" i="0" u="none" strike="noStrike" dirty="0">
                        <a:solidFill>
                          <a:schemeClr val="tx1"/>
                        </a:solidFill>
                        <a:effectLst/>
                        <a:latin typeface="+mn-lt"/>
                      </a:endParaRPr>
                    </a:p>
                  </a:txBody>
                  <a:tcPr marL="9525" marR="9525" marT="9525" marB="0" anchor="ct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US" sz="1200" b="1" i="0" u="none" strike="noStrike" dirty="0" smtClean="0">
                          <a:solidFill>
                            <a:schemeClr val="tx1"/>
                          </a:solidFill>
                          <a:effectLst/>
                          <a:latin typeface="+mn-lt"/>
                        </a:rPr>
                        <a:t>--</a:t>
                      </a:r>
                    </a:p>
                  </a:txBody>
                  <a:tcPr marL="9525" marR="9525" marT="9525" marB="0" anchor="ct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US" sz="1200" b="1" i="0" u="none" strike="noStrike" dirty="0" smtClean="0">
                          <a:solidFill>
                            <a:schemeClr val="tx1"/>
                          </a:solidFill>
                          <a:effectLst/>
                          <a:latin typeface="+mn-lt"/>
                        </a:rPr>
                        <a:t>--</a:t>
                      </a:r>
                    </a:p>
                  </a:txBody>
                  <a:tcPr marL="9525" marR="9525" marT="9525" marB="0" anchor="ctr"/>
                </a:tc>
                <a:extLst>
                  <a:ext uri="{0D108BD9-81ED-4DB2-BD59-A6C34878D82A}">
                    <a16:rowId xmlns:a16="http://schemas.microsoft.com/office/drawing/2014/main" val="2448268792"/>
                  </a:ext>
                </a:extLst>
              </a:tr>
            </a:tbl>
          </a:graphicData>
        </a:graphic>
      </p:graphicFrame>
      <p:sp>
        <p:nvSpPr>
          <p:cNvPr id="8" name="TextBox 7"/>
          <p:cNvSpPr txBox="1"/>
          <p:nvPr/>
        </p:nvSpPr>
        <p:spPr>
          <a:xfrm>
            <a:off x="6096000" y="1386438"/>
            <a:ext cx="5474208" cy="492443"/>
          </a:xfrm>
          <a:prstGeom prst="rect">
            <a:avLst/>
          </a:prstGeom>
          <a:solidFill>
            <a:schemeClr val="tx1"/>
          </a:solidFill>
        </p:spPr>
        <p:txBody>
          <a:bodyPr wrap="square" rtlCol="0">
            <a:spAutoFit/>
          </a:bodyPr>
          <a:lstStyle/>
          <a:p>
            <a:pPr algn="ctr"/>
            <a:r>
              <a:rPr lang="en-US" sz="1300" b="1" dirty="0" smtClean="0">
                <a:solidFill>
                  <a:schemeClr val="bg1"/>
                </a:solidFill>
              </a:rPr>
              <a:t>RECENT HISTORY </a:t>
            </a:r>
            <a:r>
              <a:rPr lang="en-US" sz="1300" dirty="0" smtClean="0">
                <a:solidFill>
                  <a:schemeClr val="bg1"/>
                </a:solidFill>
              </a:rPr>
              <a:t>– WORST MONTHLY S&amp;P 500</a:t>
            </a:r>
            <a:r>
              <a:rPr lang="en-US" sz="1300" baseline="30000" dirty="0" smtClean="0">
                <a:solidFill>
                  <a:schemeClr val="bg1"/>
                </a:solidFill>
              </a:rPr>
              <a:t>®</a:t>
            </a:r>
            <a:r>
              <a:rPr lang="en-US" sz="1300" dirty="0" smtClean="0">
                <a:solidFill>
                  <a:schemeClr val="bg1"/>
                </a:solidFill>
              </a:rPr>
              <a:t> </a:t>
            </a:r>
            <a:br>
              <a:rPr lang="en-US" sz="1300" dirty="0" smtClean="0">
                <a:solidFill>
                  <a:schemeClr val="bg1"/>
                </a:solidFill>
              </a:rPr>
            </a:br>
            <a:r>
              <a:rPr lang="en-US" sz="1300" dirty="0" smtClean="0">
                <a:solidFill>
                  <a:schemeClr val="bg1"/>
                </a:solidFill>
              </a:rPr>
              <a:t>MARKET PERFORMANCE</a:t>
            </a:r>
            <a:endParaRPr lang="en-US" sz="1300" dirty="0">
              <a:solidFill>
                <a:schemeClr val="bg1"/>
              </a:solidFill>
            </a:endParaRPr>
          </a:p>
        </p:txBody>
      </p:sp>
      <p:sp>
        <p:nvSpPr>
          <p:cNvPr id="10" name="TextBox 9"/>
          <p:cNvSpPr txBox="1"/>
          <p:nvPr/>
        </p:nvSpPr>
        <p:spPr>
          <a:xfrm>
            <a:off x="10541978" y="6559060"/>
            <a:ext cx="1732084" cy="246221"/>
          </a:xfrm>
          <a:prstGeom prst="rect">
            <a:avLst/>
          </a:prstGeom>
          <a:noFill/>
        </p:spPr>
        <p:txBody>
          <a:bodyPr wrap="square" rtlCol="0">
            <a:spAutoFit/>
          </a:bodyPr>
          <a:lstStyle/>
          <a:p>
            <a:r>
              <a:rPr lang="en-US" sz="1000" dirty="0" smtClean="0"/>
              <a:t>47-09420-00 </a:t>
            </a:r>
            <a:r>
              <a:rPr lang="en-US" sz="1000" dirty="0" smtClean="0"/>
              <a:t>|  </a:t>
            </a:r>
            <a:r>
              <a:rPr lang="en-US" sz="1000" dirty="0" smtClean="0"/>
              <a:t>2021/01/15</a:t>
            </a:r>
            <a:endParaRPr lang="en-US" sz="1000" dirty="0"/>
          </a:p>
        </p:txBody>
      </p:sp>
      <p:sp>
        <p:nvSpPr>
          <p:cNvPr id="2" name="TextBox 1"/>
          <p:cNvSpPr txBox="1"/>
          <p:nvPr/>
        </p:nvSpPr>
        <p:spPr>
          <a:xfrm>
            <a:off x="6096000" y="6213924"/>
            <a:ext cx="4739054" cy="246221"/>
          </a:xfrm>
          <a:prstGeom prst="rect">
            <a:avLst/>
          </a:prstGeom>
          <a:noFill/>
        </p:spPr>
        <p:txBody>
          <a:bodyPr wrap="square" rtlCol="0">
            <a:spAutoFit/>
          </a:bodyPr>
          <a:lstStyle/>
          <a:p>
            <a:r>
              <a:rPr lang="en-US" sz="1000" dirty="0" smtClean="0">
                <a:solidFill>
                  <a:schemeClr val="bg1">
                    <a:lumMod val="50000"/>
                  </a:schemeClr>
                </a:solidFill>
              </a:rPr>
              <a:t>Source: Morningstar Direct.  </a:t>
            </a:r>
            <a:endParaRPr lang="en-US" sz="1000" dirty="0">
              <a:solidFill>
                <a:schemeClr val="bg1">
                  <a:lumMod val="50000"/>
                </a:schemeClr>
              </a:solidFill>
            </a:endParaRPr>
          </a:p>
        </p:txBody>
      </p:sp>
      <p:sp>
        <p:nvSpPr>
          <p:cNvPr id="11" name="Rectangle 10"/>
          <p:cNvSpPr/>
          <p:nvPr/>
        </p:nvSpPr>
        <p:spPr>
          <a:xfrm>
            <a:off x="6082284" y="6266006"/>
            <a:ext cx="4459694" cy="507831"/>
          </a:xfrm>
          <a:prstGeom prst="rect">
            <a:avLst/>
          </a:prstGeom>
        </p:spPr>
        <p:txBody>
          <a:bodyPr wrap="square">
            <a:spAutoFit/>
          </a:bodyPr>
          <a:lstStyle/>
          <a:p>
            <a:r>
              <a:rPr lang="en-US" sz="900" dirty="0">
                <a:solidFill>
                  <a:schemeClr val="bg1">
                    <a:lumMod val="50000"/>
                  </a:schemeClr>
                </a:solidFill>
              </a:rPr>
              <a:t/>
            </a:r>
            <a:br>
              <a:rPr lang="en-US" sz="900" dirty="0">
                <a:solidFill>
                  <a:schemeClr val="bg1">
                    <a:lumMod val="50000"/>
                  </a:schemeClr>
                </a:solidFill>
              </a:rPr>
            </a:br>
            <a:r>
              <a:rPr lang="en-US" sz="900" dirty="0">
                <a:solidFill>
                  <a:schemeClr val="bg1">
                    <a:lumMod val="50000"/>
                  </a:schemeClr>
                </a:solidFill>
              </a:rPr>
              <a:t>The performance data quoted represents past performance. Past performance is no guarantee of future results.</a:t>
            </a:r>
          </a:p>
        </p:txBody>
      </p:sp>
    </p:spTree>
    <p:extLst>
      <p:ext uri="{BB962C8B-B14F-4D97-AF65-F5344CB8AC3E}">
        <p14:creationId xmlns:p14="http://schemas.microsoft.com/office/powerpoint/2010/main" val="398826417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smtClean="0"/>
              <a:t>Recent Market Volatility</a:t>
            </a:r>
            <a:endParaRPr lang="en-US" dirty="0"/>
          </a:p>
        </p:txBody>
      </p:sp>
      <p:sp>
        <p:nvSpPr>
          <p:cNvPr id="6" name="Content Placeholder 5"/>
          <p:cNvSpPr>
            <a:spLocks noGrp="1"/>
          </p:cNvSpPr>
          <p:nvPr>
            <p:ph idx="1"/>
          </p:nvPr>
        </p:nvSpPr>
        <p:spPr>
          <a:xfrm>
            <a:off x="626034" y="1700770"/>
            <a:ext cx="10727765" cy="4351338"/>
          </a:xfrm>
        </p:spPr>
        <p:txBody>
          <a:bodyPr>
            <a:normAutofit/>
          </a:bodyPr>
          <a:lstStyle/>
          <a:p>
            <a:pPr marL="0" indent="0">
              <a:buNone/>
            </a:pPr>
            <a:r>
              <a:rPr lang="en-US" sz="2400" b="1" dirty="0" smtClean="0">
                <a:solidFill>
                  <a:schemeClr val="tx1"/>
                </a:solidFill>
              </a:rPr>
              <a:t>How long will it take to “make it back</a:t>
            </a:r>
            <a:r>
              <a:rPr lang="en-US" sz="2400" b="1" dirty="0" smtClean="0"/>
              <a:t>”</a:t>
            </a:r>
            <a:br>
              <a:rPr lang="en-US" sz="2400" b="1" dirty="0" smtClean="0"/>
            </a:br>
            <a:endParaRPr lang="en-US" sz="2400" b="1" dirty="0" smtClean="0"/>
          </a:p>
          <a:p>
            <a:pPr marL="0" indent="0">
              <a:buNone/>
            </a:pPr>
            <a:r>
              <a:rPr lang="en-US" b="1" dirty="0" smtClean="0">
                <a:solidFill>
                  <a:schemeClr val="accent3"/>
                </a:solidFill>
              </a:rPr>
              <a:t>Market Returns </a:t>
            </a:r>
          </a:p>
          <a:p>
            <a:pPr marL="0" indent="0">
              <a:buNone/>
            </a:pPr>
            <a:endParaRPr lang="en-US" b="1" dirty="0" smtClean="0">
              <a:solidFill>
                <a:schemeClr val="accent3"/>
              </a:solidFill>
            </a:endParaRPr>
          </a:p>
          <a:p>
            <a:r>
              <a:rPr lang="en-US" sz="1800" dirty="0" smtClean="0"/>
              <a:t>The S&amp;P 500 has averaged 10.24% return</a:t>
            </a:r>
            <a:br>
              <a:rPr lang="en-US" sz="1800" dirty="0" smtClean="0"/>
            </a:br>
            <a:r>
              <a:rPr lang="en-US" sz="1800" dirty="0" smtClean="0"/>
              <a:t>since 1957 (when the S&amp;P 500 began)</a:t>
            </a:r>
          </a:p>
          <a:p>
            <a:r>
              <a:rPr lang="en-US" sz="1800" b="1" dirty="0" smtClean="0">
                <a:solidFill>
                  <a:schemeClr val="tx1"/>
                </a:solidFill>
              </a:rPr>
              <a:t>6.2% since 2000</a:t>
            </a:r>
          </a:p>
          <a:p>
            <a:r>
              <a:rPr lang="en-US" sz="1800" b="1" dirty="0" smtClean="0">
                <a:solidFill>
                  <a:schemeClr val="tx1"/>
                </a:solidFill>
              </a:rPr>
              <a:t>13.6% since 2010</a:t>
            </a:r>
          </a:p>
          <a:p>
            <a:r>
              <a:rPr lang="en-US" sz="1800" dirty="0" smtClean="0"/>
              <a:t>To reach the previous “high point”, </a:t>
            </a:r>
            <a:br>
              <a:rPr lang="en-US" sz="1800" dirty="0" smtClean="0"/>
            </a:br>
            <a:r>
              <a:rPr lang="en-US" sz="1800" dirty="0" smtClean="0"/>
              <a:t>market would need to return 29% within</a:t>
            </a:r>
            <a:br>
              <a:rPr lang="en-US" sz="1800" dirty="0" smtClean="0"/>
            </a:br>
            <a:r>
              <a:rPr lang="en-US" sz="1800" dirty="0" smtClean="0"/>
              <a:t>the next year</a:t>
            </a:r>
          </a:p>
        </p:txBody>
      </p:sp>
      <p:sp>
        <p:nvSpPr>
          <p:cNvPr id="4" name="Slide Number Placeholder 3"/>
          <p:cNvSpPr>
            <a:spLocks noGrp="1"/>
          </p:cNvSpPr>
          <p:nvPr>
            <p:ph type="sldNum" sz="quarter" idx="4"/>
          </p:nvPr>
        </p:nvSpPr>
        <p:spPr/>
        <p:txBody>
          <a:bodyPr/>
          <a:lstStyle/>
          <a:p>
            <a:fld id="{D0C23CAC-3615-4471-B9FB-AB376FAFF36C}" type="slidenum">
              <a:rPr lang="en-US" smtClean="0"/>
              <a:pPr/>
              <a:t>12</a:t>
            </a:fld>
            <a:endParaRPr lang="en-US" dirty="0"/>
          </a:p>
        </p:txBody>
      </p:sp>
      <p:sp>
        <p:nvSpPr>
          <p:cNvPr id="7" name="Text Placeholder 6"/>
          <p:cNvSpPr>
            <a:spLocks noGrp="1"/>
          </p:cNvSpPr>
          <p:nvPr>
            <p:ph type="body" sz="quarter" idx="10"/>
          </p:nvPr>
        </p:nvSpPr>
        <p:spPr/>
        <p:txBody>
          <a:bodyPr/>
          <a:lstStyle/>
          <a:p>
            <a:r>
              <a:rPr lang="en-US" dirty="0"/>
              <a:t>CHARTING THE COURSE FORWARD</a:t>
            </a:r>
          </a:p>
          <a:p>
            <a:endParaRPr lang="en-US" dirty="0"/>
          </a:p>
        </p:txBody>
      </p:sp>
      <p:pic>
        <p:nvPicPr>
          <p:cNvPr id="2" name="Picture 1"/>
          <p:cNvPicPr>
            <a:picLocks noChangeAspect="1"/>
          </p:cNvPicPr>
          <p:nvPr/>
        </p:nvPicPr>
        <p:blipFill rotWithShape="1">
          <a:blip r:embed="rId3"/>
          <a:srcRect t="1" b="648"/>
          <a:stretch/>
        </p:blipFill>
        <p:spPr>
          <a:xfrm>
            <a:off x="6750091" y="719286"/>
            <a:ext cx="4657929" cy="5238141"/>
          </a:xfrm>
          <a:prstGeom prst="rect">
            <a:avLst/>
          </a:prstGeom>
        </p:spPr>
      </p:pic>
      <p:sp>
        <p:nvSpPr>
          <p:cNvPr id="8" name="TextBox 7"/>
          <p:cNvSpPr txBox="1"/>
          <p:nvPr/>
        </p:nvSpPr>
        <p:spPr>
          <a:xfrm>
            <a:off x="10541978" y="6559060"/>
            <a:ext cx="1732084" cy="246221"/>
          </a:xfrm>
          <a:prstGeom prst="rect">
            <a:avLst/>
          </a:prstGeom>
          <a:noFill/>
        </p:spPr>
        <p:txBody>
          <a:bodyPr wrap="square" rtlCol="0">
            <a:spAutoFit/>
          </a:bodyPr>
          <a:lstStyle/>
          <a:p>
            <a:r>
              <a:rPr lang="en-US" sz="1000" dirty="0" smtClean="0"/>
              <a:t>47-09420-00 </a:t>
            </a:r>
            <a:r>
              <a:rPr lang="en-US" sz="1000" dirty="0" smtClean="0"/>
              <a:t>|  </a:t>
            </a:r>
            <a:r>
              <a:rPr lang="en-US" sz="1000" dirty="0" smtClean="0"/>
              <a:t>2021/01/15</a:t>
            </a:r>
            <a:endParaRPr lang="en-US" sz="1000" dirty="0"/>
          </a:p>
        </p:txBody>
      </p:sp>
      <p:sp>
        <p:nvSpPr>
          <p:cNvPr id="9" name="TextBox 8"/>
          <p:cNvSpPr txBox="1"/>
          <p:nvPr/>
        </p:nvSpPr>
        <p:spPr>
          <a:xfrm>
            <a:off x="6750092" y="6019939"/>
            <a:ext cx="4414619" cy="369332"/>
          </a:xfrm>
          <a:prstGeom prst="rect">
            <a:avLst/>
          </a:prstGeom>
          <a:noFill/>
        </p:spPr>
        <p:txBody>
          <a:bodyPr wrap="square" rtlCol="0">
            <a:spAutoFit/>
          </a:bodyPr>
          <a:lstStyle/>
          <a:p>
            <a:r>
              <a:rPr lang="en-US" sz="900" dirty="0" smtClean="0">
                <a:solidFill>
                  <a:schemeClr val="bg1">
                    <a:lumMod val="50000"/>
                  </a:schemeClr>
                </a:solidFill>
              </a:rPr>
              <a:t>Source: J.P. Morgan Asset Management, Guide to the Markets, 2Q 2020, page 64. Data is as of April 6, 2020.</a:t>
            </a:r>
            <a:endParaRPr lang="en-US" sz="900" dirty="0">
              <a:solidFill>
                <a:schemeClr val="bg1">
                  <a:lumMod val="50000"/>
                </a:schemeClr>
              </a:solidFill>
            </a:endParaRPr>
          </a:p>
        </p:txBody>
      </p:sp>
    </p:spTree>
    <p:extLst>
      <p:ext uri="{BB962C8B-B14F-4D97-AF65-F5344CB8AC3E}">
        <p14:creationId xmlns:p14="http://schemas.microsoft.com/office/powerpoint/2010/main" val="317209098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ctrTitle"/>
          </p:nvPr>
        </p:nvSpPr>
        <p:spPr/>
        <p:txBody>
          <a:bodyPr>
            <a:normAutofit/>
          </a:bodyPr>
          <a:lstStyle/>
          <a:p>
            <a:r>
              <a:rPr lang="en-US" dirty="0" smtClean="0"/>
              <a:t>Moving Forward</a:t>
            </a:r>
            <a:r>
              <a:rPr lang="en-US" dirty="0"/>
              <a:t/>
            </a:r>
            <a:br>
              <a:rPr lang="en-US" dirty="0"/>
            </a:br>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4"/>
          </p:nvPr>
        </p:nvSpPr>
        <p:spPr/>
        <p:txBody>
          <a:bodyPr/>
          <a:lstStyle/>
          <a:p>
            <a:fld id="{D0C23CAC-3615-4471-B9FB-AB376FAFF36C}" type="slidenum">
              <a:rPr lang="en-US" smtClean="0"/>
              <a:pPr/>
              <a:t>13</a:t>
            </a:fld>
            <a:endParaRPr lang="en-US" dirty="0"/>
          </a:p>
        </p:txBody>
      </p:sp>
      <p:sp>
        <p:nvSpPr>
          <p:cNvPr id="6" name="TextBox 5"/>
          <p:cNvSpPr txBox="1"/>
          <p:nvPr/>
        </p:nvSpPr>
        <p:spPr>
          <a:xfrm>
            <a:off x="10541978" y="6559060"/>
            <a:ext cx="1732084" cy="246221"/>
          </a:xfrm>
          <a:prstGeom prst="rect">
            <a:avLst/>
          </a:prstGeom>
          <a:noFill/>
        </p:spPr>
        <p:txBody>
          <a:bodyPr wrap="square" rtlCol="0">
            <a:spAutoFit/>
          </a:bodyPr>
          <a:lstStyle/>
          <a:p>
            <a:r>
              <a:rPr lang="en-US" sz="1000" dirty="0" smtClean="0">
                <a:solidFill>
                  <a:schemeClr val="bg1"/>
                </a:solidFill>
              </a:rPr>
              <a:t>47-09420-00 </a:t>
            </a:r>
            <a:r>
              <a:rPr lang="en-US" sz="1000" dirty="0" smtClean="0">
                <a:solidFill>
                  <a:schemeClr val="bg1"/>
                </a:solidFill>
              </a:rPr>
              <a:t>|  </a:t>
            </a:r>
            <a:r>
              <a:rPr lang="en-US" sz="1000" dirty="0" smtClean="0">
                <a:solidFill>
                  <a:schemeClr val="bg1"/>
                </a:solidFill>
              </a:rPr>
              <a:t>2021/01/15</a:t>
            </a:r>
            <a:endParaRPr lang="en-US" sz="1000" dirty="0">
              <a:solidFill>
                <a:schemeClr val="bg1"/>
              </a:solidFill>
            </a:endParaRPr>
          </a:p>
        </p:txBody>
      </p:sp>
    </p:spTree>
    <p:extLst>
      <p:ext uri="{BB962C8B-B14F-4D97-AF65-F5344CB8AC3E}">
        <p14:creationId xmlns:p14="http://schemas.microsoft.com/office/powerpoint/2010/main" val="312114786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Rectangle 44"/>
          <p:cNvSpPr/>
          <p:nvPr/>
        </p:nvSpPr>
        <p:spPr>
          <a:xfrm>
            <a:off x="-1" y="5907882"/>
            <a:ext cx="4599013" cy="98988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itle 4"/>
          <p:cNvSpPr>
            <a:spLocks noGrp="1"/>
          </p:cNvSpPr>
          <p:nvPr>
            <p:ph type="title"/>
          </p:nvPr>
        </p:nvSpPr>
        <p:spPr/>
        <p:txBody>
          <a:bodyPr>
            <a:normAutofit fontScale="90000"/>
          </a:bodyPr>
          <a:lstStyle/>
          <a:p>
            <a:r>
              <a:rPr lang="en-US" dirty="0" smtClean="0"/>
              <a:t>Moving Forward: Make Market Volatility Work for You</a:t>
            </a:r>
            <a:br>
              <a:rPr lang="en-US" dirty="0" smtClean="0"/>
            </a:br>
            <a:r>
              <a:rPr lang="en-US" sz="2200" dirty="0" smtClean="0"/>
              <a:t>S&amp;P 500</a:t>
            </a:r>
            <a:r>
              <a:rPr lang="en-US" sz="2200" baseline="30000" dirty="0" smtClean="0"/>
              <a:t>®</a:t>
            </a:r>
            <a:r>
              <a:rPr lang="en-US" sz="2200" dirty="0" smtClean="0"/>
              <a:t> Market Performance:   1989 – March 31, 2020</a:t>
            </a:r>
            <a:endParaRPr lang="en-US" sz="2200"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4"/>
          </p:nvPr>
        </p:nvSpPr>
        <p:spPr/>
        <p:txBody>
          <a:bodyPr/>
          <a:lstStyle/>
          <a:p>
            <a:fld id="{D0C23CAC-3615-4471-B9FB-AB376FAFF36C}" type="slidenum">
              <a:rPr lang="en-US" smtClean="0"/>
              <a:pPr/>
              <a:t>14</a:t>
            </a:fld>
            <a:endParaRPr lang="en-US" dirty="0"/>
          </a:p>
        </p:txBody>
      </p:sp>
      <p:sp>
        <p:nvSpPr>
          <p:cNvPr id="7" name="Text Placeholder 6"/>
          <p:cNvSpPr>
            <a:spLocks noGrp="1"/>
          </p:cNvSpPr>
          <p:nvPr>
            <p:ph type="body" sz="quarter" idx="10"/>
          </p:nvPr>
        </p:nvSpPr>
        <p:spPr/>
        <p:txBody>
          <a:bodyPr/>
          <a:lstStyle/>
          <a:p>
            <a:r>
              <a:rPr lang="en-US" dirty="0"/>
              <a:t>CHARTING THE COURSE </a:t>
            </a:r>
            <a:r>
              <a:rPr lang="en-US" dirty="0" smtClean="0"/>
              <a:t>FORWARD</a:t>
            </a:r>
            <a:endParaRPr lang="en-US" dirty="0"/>
          </a:p>
        </p:txBody>
      </p:sp>
      <p:grpSp>
        <p:nvGrpSpPr>
          <p:cNvPr id="8" name="Group 7"/>
          <p:cNvGrpSpPr/>
          <p:nvPr/>
        </p:nvGrpSpPr>
        <p:grpSpPr>
          <a:xfrm>
            <a:off x="347296" y="1402376"/>
            <a:ext cx="10596929" cy="5240415"/>
            <a:chOff x="657225" y="337313"/>
            <a:chExt cx="11068050" cy="5739638"/>
          </a:xfrm>
        </p:grpSpPr>
        <p:graphicFrame>
          <p:nvGraphicFramePr>
            <p:cNvPr id="9" name="Chart 8"/>
            <p:cNvGraphicFramePr/>
            <p:nvPr>
              <p:extLst>
                <p:ext uri="{D42A27DB-BD31-4B8C-83A1-F6EECF244321}">
                  <p14:modId xmlns:p14="http://schemas.microsoft.com/office/powerpoint/2010/main" val="4265153571"/>
                </p:ext>
              </p:extLst>
            </p:nvPr>
          </p:nvGraphicFramePr>
          <p:xfrm>
            <a:off x="657225" y="433917"/>
            <a:ext cx="11068050" cy="5643034"/>
          </p:xfrm>
          <a:graphic>
            <a:graphicData uri="http://schemas.openxmlformats.org/drawingml/2006/chart">
              <c:chart xmlns:c="http://schemas.openxmlformats.org/drawingml/2006/chart" xmlns:r="http://schemas.openxmlformats.org/officeDocument/2006/relationships" r:id="rId3"/>
            </a:graphicData>
          </a:graphic>
        </p:graphicFrame>
        <p:grpSp>
          <p:nvGrpSpPr>
            <p:cNvPr id="10" name="Group 9"/>
            <p:cNvGrpSpPr/>
            <p:nvPr/>
          </p:nvGrpSpPr>
          <p:grpSpPr>
            <a:xfrm>
              <a:off x="2363821" y="3421037"/>
              <a:ext cx="1527242" cy="1478156"/>
              <a:chOff x="2363821" y="3421037"/>
              <a:chExt cx="1527242" cy="1478156"/>
            </a:xfrm>
          </p:grpSpPr>
          <p:grpSp>
            <p:nvGrpSpPr>
              <p:cNvPr id="41" name="Group 40"/>
              <p:cNvGrpSpPr/>
              <p:nvPr/>
            </p:nvGrpSpPr>
            <p:grpSpPr>
              <a:xfrm>
                <a:off x="3573517" y="3897964"/>
                <a:ext cx="113941" cy="1001229"/>
                <a:chOff x="3573517" y="3897964"/>
                <a:chExt cx="113941" cy="1001229"/>
              </a:xfrm>
            </p:grpSpPr>
            <p:sp>
              <p:nvSpPr>
                <p:cNvPr id="43" name="Oval 42"/>
                <p:cNvSpPr/>
                <p:nvPr/>
              </p:nvSpPr>
              <p:spPr>
                <a:xfrm>
                  <a:off x="3573517" y="4785252"/>
                  <a:ext cx="113941" cy="113941"/>
                </a:xfrm>
                <a:prstGeom prst="ellipse">
                  <a:avLst/>
                </a:prstGeom>
                <a:solidFill>
                  <a:srgbClr val="CED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44" name="Straight Connector 43"/>
                <p:cNvCxnSpPr/>
                <p:nvPr/>
              </p:nvCxnSpPr>
              <p:spPr>
                <a:xfrm flipV="1">
                  <a:off x="3630487" y="3897964"/>
                  <a:ext cx="0" cy="944258"/>
                </a:xfrm>
                <a:prstGeom prst="line">
                  <a:avLst/>
                </a:prstGeom>
                <a:ln w="38100">
                  <a:solidFill>
                    <a:srgbClr val="CEDC00"/>
                  </a:solidFill>
                </a:ln>
              </p:spPr>
              <p:style>
                <a:lnRef idx="1">
                  <a:schemeClr val="accent1"/>
                </a:lnRef>
                <a:fillRef idx="0">
                  <a:schemeClr val="accent1"/>
                </a:fillRef>
                <a:effectRef idx="0">
                  <a:schemeClr val="accent1"/>
                </a:effectRef>
                <a:fontRef idx="minor">
                  <a:schemeClr val="tx1"/>
                </a:fontRef>
              </p:style>
            </p:cxnSp>
          </p:grpSp>
          <p:sp>
            <p:nvSpPr>
              <p:cNvPr id="42" name="Rectangle 41"/>
              <p:cNvSpPr/>
              <p:nvPr/>
            </p:nvSpPr>
            <p:spPr>
              <a:xfrm>
                <a:off x="2363821" y="3421037"/>
                <a:ext cx="1527242" cy="839911"/>
              </a:xfrm>
              <a:prstGeom prst="rect">
                <a:avLst/>
              </a:prstGeom>
              <a:solidFill>
                <a:schemeClr val="bg1"/>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lIns="182880" tIns="182880" rIns="182880" bIns="182880" rtlCol="0" anchor="ctr"/>
              <a:lstStyle/>
              <a:p>
                <a:r>
                  <a:rPr lang="en-US" sz="1200" b="1" dirty="0">
                    <a:solidFill>
                      <a:schemeClr val="accent1"/>
                    </a:solidFill>
                  </a:rPr>
                  <a:t>1995–1997</a:t>
                </a:r>
              </a:p>
              <a:p>
                <a:r>
                  <a:rPr lang="en-US" sz="1200" dirty="0">
                    <a:solidFill>
                      <a:schemeClr val="accent1"/>
                    </a:solidFill>
                  </a:rPr>
                  <a:t>Beginning of the dot-com bubble</a:t>
                </a:r>
              </a:p>
            </p:txBody>
          </p:sp>
        </p:grpSp>
        <p:grpSp>
          <p:nvGrpSpPr>
            <p:cNvPr id="11" name="Group 10"/>
            <p:cNvGrpSpPr/>
            <p:nvPr/>
          </p:nvGrpSpPr>
          <p:grpSpPr>
            <a:xfrm>
              <a:off x="3774328" y="2206295"/>
              <a:ext cx="1527242" cy="1478156"/>
              <a:chOff x="2363821" y="3421037"/>
              <a:chExt cx="1527242" cy="1478156"/>
            </a:xfrm>
          </p:grpSpPr>
          <p:grpSp>
            <p:nvGrpSpPr>
              <p:cNvPr id="37" name="Group 36"/>
              <p:cNvGrpSpPr/>
              <p:nvPr/>
            </p:nvGrpSpPr>
            <p:grpSpPr>
              <a:xfrm>
                <a:off x="3573517" y="3897964"/>
                <a:ext cx="113941" cy="1001229"/>
                <a:chOff x="3573517" y="3897964"/>
                <a:chExt cx="113941" cy="1001229"/>
              </a:xfrm>
            </p:grpSpPr>
            <p:sp>
              <p:nvSpPr>
                <p:cNvPr id="39" name="Oval 38"/>
                <p:cNvSpPr/>
                <p:nvPr/>
              </p:nvSpPr>
              <p:spPr>
                <a:xfrm>
                  <a:off x="3573517" y="4785252"/>
                  <a:ext cx="113941" cy="113941"/>
                </a:xfrm>
                <a:prstGeom prst="ellipse">
                  <a:avLst/>
                </a:prstGeom>
                <a:solidFill>
                  <a:srgbClr val="CED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40" name="Straight Connector 39"/>
                <p:cNvCxnSpPr/>
                <p:nvPr/>
              </p:nvCxnSpPr>
              <p:spPr>
                <a:xfrm flipV="1">
                  <a:off x="3630487" y="3897964"/>
                  <a:ext cx="0" cy="944258"/>
                </a:xfrm>
                <a:prstGeom prst="line">
                  <a:avLst/>
                </a:prstGeom>
                <a:ln w="38100">
                  <a:solidFill>
                    <a:srgbClr val="CEDC00"/>
                  </a:solidFill>
                </a:ln>
              </p:spPr>
              <p:style>
                <a:lnRef idx="1">
                  <a:schemeClr val="accent1"/>
                </a:lnRef>
                <a:fillRef idx="0">
                  <a:schemeClr val="accent1"/>
                </a:fillRef>
                <a:effectRef idx="0">
                  <a:schemeClr val="accent1"/>
                </a:effectRef>
                <a:fontRef idx="minor">
                  <a:schemeClr val="tx1"/>
                </a:fontRef>
              </p:style>
            </p:cxnSp>
          </p:grpSp>
          <p:sp>
            <p:nvSpPr>
              <p:cNvPr id="38" name="Rectangle 37"/>
              <p:cNvSpPr/>
              <p:nvPr/>
            </p:nvSpPr>
            <p:spPr>
              <a:xfrm>
                <a:off x="2363821" y="3421037"/>
                <a:ext cx="1527242" cy="839911"/>
              </a:xfrm>
              <a:prstGeom prst="rect">
                <a:avLst/>
              </a:prstGeom>
              <a:solidFill>
                <a:schemeClr val="bg1"/>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lIns="182880" tIns="182880" rIns="182880" bIns="182880" rtlCol="0" anchor="ctr"/>
              <a:lstStyle/>
              <a:p>
                <a:r>
                  <a:rPr lang="en-US" sz="1200" b="1" dirty="0">
                    <a:solidFill>
                      <a:schemeClr val="accent1"/>
                    </a:solidFill>
                  </a:rPr>
                  <a:t>Jan. 14, 2000</a:t>
                </a:r>
              </a:p>
              <a:p>
                <a:r>
                  <a:rPr lang="en-US" sz="1200" dirty="0">
                    <a:solidFill>
                      <a:schemeClr val="accent1"/>
                    </a:solidFill>
                  </a:rPr>
                  <a:t>Peak value</a:t>
                </a:r>
              </a:p>
              <a:p>
                <a:r>
                  <a:rPr lang="en-US" sz="1200" dirty="0">
                    <a:solidFill>
                      <a:schemeClr val="accent1"/>
                    </a:solidFill>
                  </a:rPr>
                  <a:t>of 1465.15</a:t>
                </a:r>
              </a:p>
            </p:txBody>
          </p:sp>
        </p:grpSp>
        <p:grpSp>
          <p:nvGrpSpPr>
            <p:cNvPr id="12" name="Group 11"/>
            <p:cNvGrpSpPr/>
            <p:nvPr/>
          </p:nvGrpSpPr>
          <p:grpSpPr>
            <a:xfrm>
              <a:off x="6130459" y="2178508"/>
              <a:ext cx="1527242" cy="1478156"/>
              <a:chOff x="2363821" y="3421037"/>
              <a:chExt cx="1527242" cy="1478156"/>
            </a:xfrm>
          </p:grpSpPr>
          <p:grpSp>
            <p:nvGrpSpPr>
              <p:cNvPr id="33" name="Group 32"/>
              <p:cNvGrpSpPr/>
              <p:nvPr/>
            </p:nvGrpSpPr>
            <p:grpSpPr>
              <a:xfrm>
                <a:off x="3573517" y="3897964"/>
                <a:ext cx="113941" cy="1001229"/>
                <a:chOff x="3573517" y="3897964"/>
                <a:chExt cx="113941" cy="1001229"/>
              </a:xfrm>
            </p:grpSpPr>
            <p:sp>
              <p:nvSpPr>
                <p:cNvPr id="35" name="Oval 34"/>
                <p:cNvSpPr/>
                <p:nvPr/>
              </p:nvSpPr>
              <p:spPr>
                <a:xfrm>
                  <a:off x="3573517" y="4785252"/>
                  <a:ext cx="113941" cy="113941"/>
                </a:xfrm>
                <a:prstGeom prst="ellipse">
                  <a:avLst/>
                </a:prstGeom>
                <a:solidFill>
                  <a:srgbClr val="CED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36" name="Straight Connector 35"/>
                <p:cNvCxnSpPr/>
                <p:nvPr/>
              </p:nvCxnSpPr>
              <p:spPr>
                <a:xfrm flipV="1">
                  <a:off x="3630487" y="3897964"/>
                  <a:ext cx="0" cy="944258"/>
                </a:xfrm>
                <a:prstGeom prst="line">
                  <a:avLst/>
                </a:prstGeom>
                <a:ln w="38100">
                  <a:solidFill>
                    <a:srgbClr val="CEDC00"/>
                  </a:solidFill>
                </a:ln>
              </p:spPr>
              <p:style>
                <a:lnRef idx="1">
                  <a:schemeClr val="accent1"/>
                </a:lnRef>
                <a:fillRef idx="0">
                  <a:schemeClr val="accent1"/>
                </a:fillRef>
                <a:effectRef idx="0">
                  <a:schemeClr val="accent1"/>
                </a:effectRef>
                <a:fontRef idx="minor">
                  <a:schemeClr val="tx1"/>
                </a:fontRef>
              </p:style>
            </p:cxnSp>
          </p:grpSp>
          <p:sp>
            <p:nvSpPr>
              <p:cNvPr id="34" name="Rectangle 33"/>
              <p:cNvSpPr/>
              <p:nvPr/>
            </p:nvSpPr>
            <p:spPr>
              <a:xfrm>
                <a:off x="2363821" y="3421037"/>
                <a:ext cx="1527242" cy="839911"/>
              </a:xfrm>
              <a:prstGeom prst="rect">
                <a:avLst/>
              </a:prstGeom>
              <a:solidFill>
                <a:schemeClr val="bg1"/>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lIns="182880" tIns="182880" rIns="182880" bIns="182880" rtlCol="0" anchor="ctr"/>
              <a:lstStyle/>
              <a:p>
                <a:r>
                  <a:rPr lang="en-US" sz="1200" b="1" dirty="0">
                    <a:solidFill>
                      <a:schemeClr val="accent1"/>
                    </a:solidFill>
                  </a:rPr>
                  <a:t>Oct. 9, 2007</a:t>
                </a:r>
              </a:p>
              <a:p>
                <a:r>
                  <a:rPr lang="en-US" sz="1200" dirty="0">
                    <a:solidFill>
                      <a:schemeClr val="accent1"/>
                    </a:solidFill>
                  </a:rPr>
                  <a:t>End of 2000 Bull market 1565.15</a:t>
                </a:r>
              </a:p>
            </p:txBody>
          </p:sp>
        </p:grpSp>
        <p:grpSp>
          <p:nvGrpSpPr>
            <p:cNvPr id="13" name="Group 12"/>
            <p:cNvGrpSpPr/>
            <p:nvPr/>
          </p:nvGrpSpPr>
          <p:grpSpPr>
            <a:xfrm>
              <a:off x="8663792" y="1439430"/>
              <a:ext cx="1527242" cy="1478156"/>
              <a:chOff x="2363821" y="3421037"/>
              <a:chExt cx="1527242" cy="1478156"/>
            </a:xfrm>
          </p:grpSpPr>
          <p:grpSp>
            <p:nvGrpSpPr>
              <p:cNvPr id="29" name="Group 28"/>
              <p:cNvGrpSpPr/>
              <p:nvPr/>
            </p:nvGrpSpPr>
            <p:grpSpPr>
              <a:xfrm>
                <a:off x="3573517" y="3897964"/>
                <a:ext cx="113941" cy="1001229"/>
                <a:chOff x="3573517" y="3897964"/>
                <a:chExt cx="113941" cy="1001229"/>
              </a:xfrm>
            </p:grpSpPr>
            <p:sp>
              <p:nvSpPr>
                <p:cNvPr id="31" name="Oval 30"/>
                <p:cNvSpPr/>
                <p:nvPr/>
              </p:nvSpPr>
              <p:spPr>
                <a:xfrm>
                  <a:off x="3573517" y="4785252"/>
                  <a:ext cx="113941" cy="113941"/>
                </a:xfrm>
                <a:prstGeom prst="ellipse">
                  <a:avLst/>
                </a:prstGeom>
                <a:solidFill>
                  <a:srgbClr val="CED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32" name="Straight Connector 31"/>
                <p:cNvCxnSpPr/>
                <p:nvPr/>
              </p:nvCxnSpPr>
              <p:spPr>
                <a:xfrm flipV="1">
                  <a:off x="3630487" y="3897964"/>
                  <a:ext cx="0" cy="944258"/>
                </a:xfrm>
                <a:prstGeom prst="line">
                  <a:avLst/>
                </a:prstGeom>
                <a:ln w="38100">
                  <a:solidFill>
                    <a:srgbClr val="CEDC00"/>
                  </a:solidFill>
                </a:ln>
              </p:spPr>
              <p:style>
                <a:lnRef idx="1">
                  <a:schemeClr val="accent1"/>
                </a:lnRef>
                <a:fillRef idx="0">
                  <a:schemeClr val="accent1"/>
                </a:fillRef>
                <a:effectRef idx="0">
                  <a:schemeClr val="accent1"/>
                </a:effectRef>
                <a:fontRef idx="minor">
                  <a:schemeClr val="tx1"/>
                </a:fontRef>
              </p:style>
            </p:cxnSp>
          </p:grpSp>
          <p:sp>
            <p:nvSpPr>
              <p:cNvPr id="30" name="Rectangle 29"/>
              <p:cNvSpPr/>
              <p:nvPr/>
            </p:nvSpPr>
            <p:spPr>
              <a:xfrm>
                <a:off x="2363821" y="3421037"/>
                <a:ext cx="1527242" cy="839911"/>
              </a:xfrm>
              <a:prstGeom prst="rect">
                <a:avLst/>
              </a:prstGeom>
              <a:solidFill>
                <a:schemeClr val="bg1"/>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lIns="182880" tIns="182880" rIns="182880" bIns="182880" rtlCol="0" anchor="ctr"/>
              <a:lstStyle/>
              <a:p>
                <a:r>
                  <a:rPr lang="en-US" sz="1200" b="1" dirty="0">
                    <a:solidFill>
                      <a:schemeClr val="accent1"/>
                    </a:solidFill>
                  </a:rPr>
                  <a:t>Dec. 31, 2014</a:t>
                </a:r>
              </a:p>
              <a:p>
                <a:r>
                  <a:rPr lang="en-US" sz="1200" dirty="0">
                    <a:solidFill>
                      <a:schemeClr val="accent1"/>
                    </a:solidFill>
                  </a:rPr>
                  <a:t>S&amp;P closed above 2,000 for the first time</a:t>
                </a:r>
              </a:p>
            </p:txBody>
          </p:sp>
        </p:grpSp>
        <p:grpSp>
          <p:nvGrpSpPr>
            <p:cNvPr id="14" name="Group 13"/>
            <p:cNvGrpSpPr/>
            <p:nvPr/>
          </p:nvGrpSpPr>
          <p:grpSpPr>
            <a:xfrm>
              <a:off x="4350469" y="4555126"/>
              <a:ext cx="2599175" cy="1082355"/>
              <a:chOff x="5057120" y="4763010"/>
              <a:chExt cx="2599175" cy="1082355"/>
            </a:xfrm>
          </p:grpSpPr>
          <p:grpSp>
            <p:nvGrpSpPr>
              <p:cNvPr id="25" name="Group 24"/>
              <p:cNvGrpSpPr/>
              <p:nvPr/>
            </p:nvGrpSpPr>
            <p:grpSpPr>
              <a:xfrm rot="10800000">
                <a:off x="6347691" y="4763010"/>
                <a:ext cx="113941" cy="1001229"/>
                <a:chOff x="3573517" y="3897964"/>
                <a:chExt cx="113941" cy="1001229"/>
              </a:xfrm>
              <a:solidFill>
                <a:srgbClr val="A4343A"/>
              </a:solidFill>
            </p:grpSpPr>
            <p:sp>
              <p:nvSpPr>
                <p:cNvPr id="27" name="Oval 26"/>
                <p:cNvSpPr/>
                <p:nvPr/>
              </p:nvSpPr>
              <p:spPr>
                <a:xfrm>
                  <a:off x="3573517" y="4785252"/>
                  <a:ext cx="113941" cy="11394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28" name="Straight Connector 27"/>
                <p:cNvCxnSpPr/>
                <p:nvPr/>
              </p:nvCxnSpPr>
              <p:spPr>
                <a:xfrm flipV="1">
                  <a:off x="3630487" y="3897964"/>
                  <a:ext cx="0" cy="944258"/>
                </a:xfrm>
                <a:prstGeom prst="line">
                  <a:avLst/>
                </a:prstGeom>
                <a:grpFill/>
                <a:ln w="38100">
                  <a:solidFill>
                    <a:srgbClr val="A4343A"/>
                  </a:solidFill>
                </a:ln>
              </p:spPr>
              <p:style>
                <a:lnRef idx="1">
                  <a:schemeClr val="accent1"/>
                </a:lnRef>
                <a:fillRef idx="0">
                  <a:schemeClr val="accent1"/>
                </a:fillRef>
                <a:effectRef idx="0">
                  <a:schemeClr val="accent1"/>
                </a:effectRef>
                <a:fontRef idx="minor">
                  <a:schemeClr val="tx1"/>
                </a:fontRef>
              </p:style>
            </p:cxnSp>
          </p:grpSp>
          <p:sp>
            <p:nvSpPr>
              <p:cNvPr id="26" name="Rectangle 25"/>
              <p:cNvSpPr/>
              <p:nvPr/>
            </p:nvSpPr>
            <p:spPr>
              <a:xfrm>
                <a:off x="5057120" y="4983618"/>
                <a:ext cx="2599175" cy="861747"/>
              </a:xfrm>
              <a:prstGeom prst="rect">
                <a:avLst/>
              </a:prstGeom>
              <a:solidFill>
                <a:schemeClr val="bg1"/>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lIns="182880" tIns="182880" rIns="182880" bIns="182880" rtlCol="0" anchor="ctr"/>
              <a:lstStyle/>
              <a:p>
                <a:r>
                  <a:rPr lang="en-US" sz="1200" b="1" dirty="0">
                    <a:solidFill>
                      <a:schemeClr val="accent1"/>
                    </a:solidFill>
                  </a:rPr>
                  <a:t>Oct. 9, 2002</a:t>
                </a:r>
              </a:p>
              <a:p>
                <a:r>
                  <a:rPr lang="en-US" sz="1200" dirty="0">
                    <a:solidFill>
                      <a:schemeClr val="accent1"/>
                    </a:solidFill>
                  </a:rPr>
                  <a:t>A 47% decline in the S&amp;P from the peak of the dot-com bubble</a:t>
                </a:r>
              </a:p>
            </p:txBody>
          </p:sp>
        </p:grpSp>
        <p:grpSp>
          <p:nvGrpSpPr>
            <p:cNvPr id="15" name="Group 14"/>
            <p:cNvGrpSpPr/>
            <p:nvPr/>
          </p:nvGrpSpPr>
          <p:grpSpPr>
            <a:xfrm>
              <a:off x="7786881" y="4502425"/>
              <a:ext cx="2459646" cy="1024114"/>
              <a:chOff x="7786881" y="4502425"/>
              <a:chExt cx="2459646" cy="1024114"/>
            </a:xfrm>
          </p:grpSpPr>
          <p:grpSp>
            <p:nvGrpSpPr>
              <p:cNvPr id="21" name="Group 20"/>
              <p:cNvGrpSpPr/>
              <p:nvPr/>
            </p:nvGrpSpPr>
            <p:grpSpPr>
              <a:xfrm rot="5400000">
                <a:off x="8230525" y="4235663"/>
                <a:ext cx="113941" cy="1001229"/>
                <a:chOff x="3573517" y="3897964"/>
                <a:chExt cx="113941" cy="1001229"/>
              </a:xfrm>
              <a:solidFill>
                <a:srgbClr val="A4343A"/>
              </a:solidFill>
            </p:grpSpPr>
            <p:sp>
              <p:nvSpPr>
                <p:cNvPr id="23" name="Oval 22"/>
                <p:cNvSpPr/>
                <p:nvPr/>
              </p:nvSpPr>
              <p:spPr>
                <a:xfrm>
                  <a:off x="3573517" y="4785252"/>
                  <a:ext cx="113941" cy="11394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24" name="Straight Connector 23"/>
                <p:cNvCxnSpPr/>
                <p:nvPr/>
              </p:nvCxnSpPr>
              <p:spPr>
                <a:xfrm flipV="1">
                  <a:off x="3630487" y="3897964"/>
                  <a:ext cx="0" cy="944258"/>
                </a:xfrm>
                <a:prstGeom prst="line">
                  <a:avLst/>
                </a:prstGeom>
                <a:grpFill/>
                <a:ln w="38100">
                  <a:solidFill>
                    <a:srgbClr val="A4343A"/>
                  </a:solidFill>
                </a:ln>
              </p:spPr>
              <p:style>
                <a:lnRef idx="1">
                  <a:schemeClr val="accent1"/>
                </a:lnRef>
                <a:fillRef idx="0">
                  <a:schemeClr val="accent1"/>
                </a:fillRef>
                <a:effectRef idx="0">
                  <a:schemeClr val="accent1"/>
                </a:effectRef>
                <a:fontRef idx="minor">
                  <a:schemeClr val="tx1"/>
                </a:fontRef>
              </p:style>
            </p:cxnSp>
          </p:grpSp>
          <p:sp>
            <p:nvSpPr>
              <p:cNvPr id="22" name="Rectangle 21"/>
              <p:cNvSpPr/>
              <p:nvPr/>
            </p:nvSpPr>
            <p:spPr>
              <a:xfrm>
                <a:off x="8201278" y="4502425"/>
                <a:ext cx="2045249" cy="1024114"/>
              </a:xfrm>
              <a:prstGeom prst="rect">
                <a:avLst/>
              </a:prstGeom>
              <a:solidFill>
                <a:schemeClr val="bg1"/>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lIns="182880" tIns="182880" rIns="182880" bIns="182880" rtlCol="0" anchor="ctr"/>
              <a:lstStyle/>
              <a:p>
                <a:r>
                  <a:rPr lang="en-US" sz="1200" b="1" dirty="0">
                    <a:solidFill>
                      <a:schemeClr val="accent1"/>
                    </a:solidFill>
                  </a:rPr>
                  <a:t>March 9, 2009</a:t>
                </a:r>
              </a:p>
              <a:p>
                <a:r>
                  <a:rPr lang="en-US" sz="1200" dirty="0">
                    <a:solidFill>
                      <a:schemeClr val="accent1"/>
                    </a:solidFill>
                  </a:rPr>
                  <a:t>A 57% decline in the peak S&amp;P from the peak of the housing bubble</a:t>
                </a:r>
              </a:p>
            </p:txBody>
          </p:sp>
        </p:grpSp>
        <p:grpSp>
          <p:nvGrpSpPr>
            <p:cNvPr id="16" name="Group 15">
              <a:extLst>
                <a:ext uri="{FF2B5EF4-FFF2-40B4-BE49-F238E27FC236}">
                  <a16:creationId xmlns:a16="http://schemas.microsoft.com/office/drawing/2014/main" id="{70AA7B45-C9E8-8F4A-AFC6-6233B4EBC0C6}"/>
                </a:ext>
              </a:extLst>
            </p:cNvPr>
            <p:cNvGrpSpPr/>
            <p:nvPr/>
          </p:nvGrpSpPr>
          <p:grpSpPr>
            <a:xfrm>
              <a:off x="9374908" y="337313"/>
              <a:ext cx="2078374" cy="1067194"/>
              <a:chOff x="2363821" y="3421037"/>
              <a:chExt cx="2078374" cy="1067194"/>
            </a:xfrm>
          </p:grpSpPr>
          <p:grpSp>
            <p:nvGrpSpPr>
              <p:cNvPr id="17" name="Group 16">
                <a:extLst>
                  <a:ext uri="{FF2B5EF4-FFF2-40B4-BE49-F238E27FC236}">
                    <a16:creationId xmlns:a16="http://schemas.microsoft.com/office/drawing/2014/main" id="{70D69BC6-100E-0243-A958-0931AD1B3407}"/>
                  </a:ext>
                </a:extLst>
              </p:cNvPr>
              <p:cNvGrpSpPr/>
              <p:nvPr/>
            </p:nvGrpSpPr>
            <p:grpSpPr>
              <a:xfrm>
                <a:off x="3781091" y="4208850"/>
                <a:ext cx="661104" cy="279381"/>
                <a:chOff x="3781091" y="4208850"/>
                <a:chExt cx="661104" cy="279381"/>
              </a:xfrm>
            </p:grpSpPr>
            <p:sp>
              <p:nvSpPr>
                <p:cNvPr id="19" name="Oval 18">
                  <a:extLst>
                    <a:ext uri="{FF2B5EF4-FFF2-40B4-BE49-F238E27FC236}">
                      <a16:creationId xmlns:a16="http://schemas.microsoft.com/office/drawing/2014/main" id="{A55BC8B2-A93A-2C46-B0D3-BF99CC0C7261}"/>
                    </a:ext>
                  </a:extLst>
                </p:cNvPr>
                <p:cNvSpPr/>
                <p:nvPr/>
              </p:nvSpPr>
              <p:spPr>
                <a:xfrm>
                  <a:off x="4328254" y="4374290"/>
                  <a:ext cx="113941" cy="113941"/>
                </a:xfrm>
                <a:prstGeom prst="ellipse">
                  <a:avLst/>
                </a:prstGeom>
                <a:solidFill>
                  <a:srgbClr val="CED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20" name="Straight Connector 19">
                  <a:extLst>
                    <a:ext uri="{FF2B5EF4-FFF2-40B4-BE49-F238E27FC236}">
                      <a16:creationId xmlns:a16="http://schemas.microsoft.com/office/drawing/2014/main" id="{A7CC8BC6-3D2A-4A46-8ADE-395CB998538E}"/>
                    </a:ext>
                  </a:extLst>
                </p:cNvPr>
                <p:cNvCxnSpPr>
                  <a:cxnSpLocks/>
                </p:cNvCxnSpPr>
                <p:nvPr/>
              </p:nvCxnSpPr>
              <p:spPr>
                <a:xfrm flipH="1" flipV="1">
                  <a:off x="3781091" y="4208850"/>
                  <a:ext cx="604135" cy="222412"/>
                </a:xfrm>
                <a:prstGeom prst="line">
                  <a:avLst/>
                </a:prstGeom>
                <a:ln w="38100">
                  <a:solidFill>
                    <a:srgbClr val="CEDC00"/>
                  </a:solidFill>
                </a:ln>
              </p:spPr>
              <p:style>
                <a:lnRef idx="1">
                  <a:schemeClr val="accent1"/>
                </a:lnRef>
                <a:fillRef idx="0">
                  <a:schemeClr val="accent1"/>
                </a:fillRef>
                <a:effectRef idx="0">
                  <a:schemeClr val="accent1"/>
                </a:effectRef>
                <a:fontRef idx="minor">
                  <a:schemeClr val="tx1"/>
                </a:fontRef>
              </p:style>
            </p:cxnSp>
          </p:grpSp>
          <p:sp>
            <p:nvSpPr>
              <p:cNvPr id="18" name="Rectangle 17">
                <a:extLst>
                  <a:ext uri="{FF2B5EF4-FFF2-40B4-BE49-F238E27FC236}">
                    <a16:creationId xmlns:a16="http://schemas.microsoft.com/office/drawing/2014/main" id="{5953B396-54E0-2D49-9118-81AAAEDE8898}"/>
                  </a:ext>
                </a:extLst>
              </p:cNvPr>
              <p:cNvSpPr/>
              <p:nvPr/>
            </p:nvSpPr>
            <p:spPr>
              <a:xfrm>
                <a:off x="2363821" y="3421037"/>
                <a:ext cx="1527242" cy="839911"/>
              </a:xfrm>
              <a:prstGeom prst="rect">
                <a:avLst/>
              </a:prstGeom>
              <a:solidFill>
                <a:schemeClr val="bg1"/>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lIns="182880" tIns="182880" rIns="182880" bIns="182880" rtlCol="0" anchor="ctr"/>
              <a:lstStyle/>
              <a:p>
                <a:r>
                  <a:rPr lang="en-US" sz="1200" b="1" dirty="0">
                    <a:solidFill>
                      <a:schemeClr val="accent1"/>
                    </a:solidFill>
                  </a:rPr>
                  <a:t>Dec. 31, 2019</a:t>
                </a:r>
              </a:p>
              <a:p>
                <a:r>
                  <a:rPr lang="en-US" sz="1200" dirty="0">
                    <a:solidFill>
                      <a:schemeClr val="accent1"/>
                    </a:solidFill>
                  </a:rPr>
                  <a:t>S&amp;P closed at 3230.78</a:t>
                </a:r>
              </a:p>
            </p:txBody>
          </p:sp>
        </p:grpSp>
      </p:grpSp>
      <p:grpSp>
        <p:nvGrpSpPr>
          <p:cNvPr id="53" name="Group 52"/>
          <p:cNvGrpSpPr/>
          <p:nvPr/>
        </p:nvGrpSpPr>
        <p:grpSpPr>
          <a:xfrm rot="6169899">
            <a:off x="10672911" y="2780070"/>
            <a:ext cx="505500" cy="635321"/>
            <a:chOff x="10800037" y="2444425"/>
            <a:chExt cx="505500" cy="635321"/>
          </a:xfrm>
        </p:grpSpPr>
        <p:cxnSp>
          <p:nvCxnSpPr>
            <p:cNvPr id="46" name="Straight Connector 45">
              <a:extLst>
                <a:ext uri="{FF2B5EF4-FFF2-40B4-BE49-F238E27FC236}">
                  <a16:creationId xmlns:a16="http://schemas.microsoft.com/office/drawing/2014/main" id="{A7CC8BC6-3D2A-4A46-8ADE-395CB998538E}"/>
                </a:ext>
              </a:extLst>
            </p:cNvPr>
            <p:cNvCxnSpPr>
              <a:cxnSpLocks/>
            </p:cNvCxnSpPr>
            <p:nvPr/>
          </p:nvCxnSpPr>
          <p:spPr>
            <a:xfrm flipV="1">
              <a:off x="10836209" y="2444425"/>
              <a:ext cx="469328" cy="602610"/>
            </a:xfrm>
            <a:prstGeom prst="line">
              <a:avLst/>
            </a:prstGeom>
            <a:ln w="38100">
              <a:solidFill>
                <a:srgbClr val="0070C0"/>
              </a:solidFill>
            </a:ln>
          </p:spPr>
          <p:style>
            <a:lnRef idx="1">
              <a:schemeClr val="accent1"/>
            </a:lnRef>
            <a:fillRef idx="0">
              <a:schemeClr val="accent1"/>
            </a:fillRef>
            <a:effectRef idx="0">
              <a:schemeClr val="accent1"/>
            </a:effectRef>
            <a:fontRef idx="minor">
              <a:schemeClr val="tx1"/>
            </a:fontRef>
          </p:style>
        </p:cxnSp>
        <p:sp>
          <p:nvSpPr>
            <p:cNvPr id="50" name="Oval 49"/>
            <p:cNvSpPr/>
            <p:nvPr/>
          </p:nvSpPr>
          <p:spPr>
            <a:xfrm>
              <a:off x="10800037" y="2975715"/>
              <a:ext cx="109091" cy="104031"/>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0070C0"/>
                </a:solidFill>
              </a:endParaRPr>
            </a:p>
          </p:txBody>
        </p:sp>
      </p:grpSp>
      <p:sp>
        <p:nvSpPr>
          <p:cNvPr id="51" name="Rectangle 50">
            <a:extLst>
              <a:ext uri="{FF2B5EF4-FFF2-40B4-BE49-F238E27FC236}">
                <a16:creationId xmlns:a16="http://schemas.microsoft.com/office/drawing/2014/main" id="{5953B396-54E0-2D49-9118-81AAAEDE8898}"/>
              </a:ext>
            </a:extLst>
          </p:cNvPr>
          <p:cNvSpPr/>
          <p:nvPr/>
        </p:nvSpPr>
        <p:spPr>
          <a:xfrm>
            <a:off x="10724011" y="3489093"/>
            <a:ext cx="1433081" cy="1164235"/>
          </a:xfrm>
          <a:prstGeom prst="rect">
            <a:avLst/>
          </a:prstGeom>
          <a:solidFill>
            <a:schemeClr val="bg1"/>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lIns="182880" tIns="182880" rIns="182880" bIns="182880" rtlCol="0" anchor="ctr"/>
          <a:lstStyle/>
          <a:p>
            <a:r>
              <a:rPr lang="en-US" sz="1200" b="1" dirty="0" smtClean="0">
                <a:solidFill>
                  <a:srgbClr val="0070C0"/>
                </a:solidFill>
              </a:rPr>
              <a:t>Mar. 31</a:t>
            </a:r>
            <a:r>
              <a:rPr lang="en-US" sz="1200" b="1" dirty="0">
                <a:solidFill>
                  <a:srgbClr val="0070C0"/>
                </a:solidFill>
              </a:rPr>
              <a:t>, </a:t>
            </a:r>
            <a:r>
              <a:rPr lang="en-US" sz="1200" b="1" dirty="0" smtClean="0">
                <a:solidFill>
                  <a:srgbClr val="0070C0"/>
                </a:solidFill>
              </a:rPr>
              <a:t>2020</a:t>
            </a:r>
            <a:endParaRPr lang="en-US" sz="1200" b="1" dirty="0">
              <a:solidFill>
                <a:srgbClr val="0070C0"/>
              </a:solidFill>
            </a:endParaRPr>
          </a:p>
          <a:p>
            <a:r>
              <a:rPr lang="en-US" sz="1200" b="1" i="1" dirty="0" smtClean="0">
                <a:solidFill>
                  <a:srgbClr val="0070C0"/>
                </a:solidFill>
              </a:rPr>
              <a:t>COVID-19 </a:t>
            </a:r>
            <a:br>
              <a:rPr lang="en-US" sz="1200" b="1" i="1" dirty="0" smtClean="0">
                <a:solidFill>
                  <a:srgbClr val="0070C0"/>
                </a:solidFill>
              </a:rPr>
            </a:br>
            <a:r>
              <a:rPr lang="en-US" sz="1200" b="1" i="1" dirty="0" smtClean="0">
                <a:solidFill>
                  <a:srgbClr val="0070C0"/>
                </a:solidFill>
              </a:rPr>
              <a:t>Outbreak</a:t>
            </a:r>
          </a:p>
          <a:p>
            <a:r>
              <a:rPr lang="en-US" sz="1200" dirty="0" smtClean="0">
                <a:solidFill>
                  <a:schemeClr val="accent1"/>
                </a:solidFill>
              </a:rPr>
              <a:t>S&amp;P </a:t>
            </a:r>
            <a:r>
              <a:rPr lang="en-US" sz="1200" dirty="0">
                <a:solidFill>
                  <a:schemeClr val="accent1"/>
                </a:solidFill>
              </a:rPr>
              <a:t>closed at </a:t>
            </a:r>
            <a:r>
              <a:rPr lang="en-US" sz="1200" dirty="0" smtClean="0">
                <a:solidFill>
                  <a:schemeClr val="accent1"/>
                </a:solidFill>
              </a:rPr>
              <a:t>2584.59</a:t>
            </a:r>
            <a:endParaRPr lang="en-US" sz="1200" dirty="0">
              <a:solidFill>
                <a:schemeClr val="accent1"/>
              </a:solidFill>
            </a:endParaRPr>
          </a:p>
        </p:txBody>
      </p:sp>
      <p:sp>
        <p:nvSpPr>
          <p:cNvPr id="48" name="TextBox 47"/>
          <p:cNvSpPr txBox="1"/>
          <p:nvPr/>
        </p:nvSpPr>
        <p:spPr>
          <a:xfrm>
            <a:off x="10710668" y="6627168"/>
            <a:ext cx="1732084" cy="230832"/>
          </a:xfrm>
          <a:prstGeom prst="rect">
            <a:avLst/>
          </a:prstGeom>
          <a:noFill/>
        </p:spPr>
        <p:txBody>
          <a:bodyPr wrap="square" rtlCol="0">
            <a:spAutoFit/>
          </a:bodyPr>
          <a:lstStyle/>
          <a:p>
            <a:r>
              <a:rPr lang="en-US" sz="900" dirty="0" smtClean="0"/>
              <a:t>47-09420-00 </a:t>
            </a:r>
            <a:r>
              <a:rPr lang="en-US" sz="900" dirty="0" smtClean="0"/>
              <a:t>|  </a:t>
            </a:r>
            <a:r>
              <a:rPr lang="en-US" sz="900" dirty="0" smtClean="0"/>
              <a:t>2021/01/15</a:t>
            </a:r>
            <a:endParaRPr lang="en-US" sz="900" dirty="0"/>
          </a:p>
        </p:txBody>
      </p:sp>
      <p:sp>
        <p:nvSpPr>
          <p:cNvPr id="2" name="TextBox 1"/>
          <p:cNvSpPr txBox="1"/>
          <p:nvPr/>
        </p:nvSpPr>
        <p:spPr>
          <a:xfrm>
            <a:off x="942464" y="6634980"/>
            <a:ext cx="4185139" cy="230832"/>
          </a:xfrm>
          <a:prstGeom prst="rect">
            <a:avLst/>
          </a:prstGeom>
          <a:noFill/>
        </p:spPr>
        <p:txBody>
          <a:bodyPr wrap="square" rtlCol="0">
            <a:spAutoFit/>
          </a:bodyPr>
          <a:lstStyle/>
          <a:p>
            <a:r>
              <a:rPr lang="en-US" sz="900" dirty="0" smtClean="0">
                <a:solidFill>
                  <a:schemeClr val="bg1">
                    <a:lumMod val="50000"/>
                  </a:schemeClr>
                </a:solidFill>
              </a:rPr>
              <a:t>source: finance.yahoo.com</a:t>
            </a:r>
            <a:endParaRPr lang="en-US" sz="900" dirty="0">
              <a:solidFill>
                <a:schemeClr val="bg1">
                  <a:lumMod val="50000"/>
                </a:schemeClr>
              </a:solidFill>
            </a:endParaRPr>
          </a:p>
        </p:txBody>
      </p:sp>
    </p:spTree>
    <p:extLst>
      <p:ext uri="{BB962C8B-B14F-4D97-AF65-F5344CB8AC3E}">
        <p14:creationId xmlns:p14="http://schemas.microsoft.com/office/powerpoint/2010/main" val="79748836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626035" y="2742237"/>
            <a:ext cx="2861759" cy="3354765"/>
          </a:xfrm>
          <a:prstGeom prst="rect">
            <a:avLst/>
          </a:prstGeom>
          <a:noFill/>
        </p:spPr>
        <p:txBody>
          <a:bodyPr wrap="square" rtlCol="0">
            <a:spAutoFit/>
          </a:bodyPr>
          <a:lstStyle/>
          <a:p>
            <a:r>
              <a:rPr lang="en-US" b="1" dirty="0" smtClean="0">
                <a:cs typeface="Times New Roman" panose="02020603050405020304" pitchFamily="18" charset="0"/>
              </a:rPr>
              <a:t>Dollar Cost Averaging*</a:t>
            </a:r>
            <a:br>
              <a:rPr lang="en-US" b="1" dirty="0" smtClean="0">
                <a:cs typeface="Times New Roman" panose="02020603050405020304" pitchFamily="18" charset="0"/>
              </a:rPr>
            </a:br>
            <a:r>
              <a:rPr lang="en-US" b="1" dirty="0" smtClean="0">
                <a:solidFill>
                  <a:schemeClr val="accent3"/>
                </a:solidFill>
                <a:cs typeface="Times New Roman" panose="02020603050405020304" pitchFamily="18" charset="0"/>
              </a:rPr>
              <a:t>example</a:t>
            </a:r>
          </a:p>
          <a:p>
            <a:endParaRPr lang="en-US" sz="1600" dirty="0" smtClean="0"/>
          </a:p>
          <a:p>
            <a:pPr marL="285750" indent="-285750">
              <a:buFont typeface="Arial" panose="020B0604020202020204" pitchFamily="34" charset="0"/>
              <a:buChar char="•"/>
            </a:pPr>
            <a:r>
              <a:rPr lang="en-US" sz="1600" dirty="0">
                <a:cs typeface="Times New Roman" panose="02020603050405020304" pitchFamily="18" charset="0"/>
              </a:rPr>
              <a:t>Smaller equal investments over time</a:t>
            </a:r>
          </a:p>
          <a:p>
            <a:pPr marL="285750" indent="-285750">
              <a:buFont typeface="Arial" panose="020B0604020202020204" pitchFamily="34" charset="0"/>
              <a:buChar char="•"/>
            </a:pPr>
            <a:r>
              <a:rPr lang="en-US" sz="1600" dirty="0">
                <a:cs typeface="Times New Roman" panose="02020603050405020304" pitchFamily="18" charset="0"/>
              </a:rPr>
              <a:t>Allows you to purchase at lows and highs to average out overall costs</a:t>
            </a:r>
          </a:p>
          <a:p>
            <a:pPr marL="285750" indent="-285750">
              <a:buFont typeface="Arial" panose="020B0604020202020204" pitchFamily="34" charset="0"/>
              <a:buChar char="•"/>
            </a:pPr>
            <a:r>
              <a:rPr lang="en-US" sz="1600" dirty="0">
                <a:cs typeface="Times New Roman" panose="02020603050405020304" pitchFamily="18" charset="0"/>
              </a:rPr>
              <a:t>Take advantage of “swings” within the market</a:t>
            </a:r>
          </a:p>
          <a:p>
            <a:endParaRPr lang="en-US" sz="1600" dirty="0"/>
          </a:p>
          <a:p>
            <a:pPr marL="285750" indent="-285750">
              <a:buFont typeface="Arial" panose="020B0604020202020204" pitchFamily="34" charset="0"/>
              <a:buChar char="•"/>
            </a:pPr>
            <a:endParaRPr lang="en-US" sz="1600" dirty="0" smtClean="0">
              <a:latin typeface="Times New Roman" panose="02020603050405020304" pitchFamily="18" charset="0"/>
              <a:cs typeface="Times New Roman" panose="02020603050405020304" pitchFamily="18" charset="0"/>
            </a:endParaRPr>
          </a:p>
          <a:p>
            <a:endParaRPr lang="en-US" sz="1600" dirty="0"/>
          </a:p>
        </p:txBody>
      </p:sp>
      <p:grpSp>
        <p:nvGrpSpPr>
          <p:cNvPr id="29" name="Group 28"/>
          <p:cNvGrpSpPr/>
          <p:nvPr/>
        </p:nvGrpSpPr>
        <p:grpSpPr>
          <a:xfrm>
            <a:off x="3552825" y="2101274"/>
            <a:ext cx="8423276" cy="5418667"/>
            <a:chOff x="3486150" y="2676403"/>
            <a:chExt cx="8423276" cy="5418667"/>
          </a:xfrm>
        </p:grpSpPr>
        <p:graphicFrame>
          <p:nvGraphicFramePr>
            <p:cNvPr id="13" name="Chart 12"/>
            <p:cNvGraphicFramePr/>
            <p:nvPr>
              <p:extLst>
                <p:ext uri="{D42A27DB-BD31-4B8C-83A1-F6EECF244321}">
                  <p14:modId xmlns:p14="http://schemas.microsoft.com/office/powerpoint/2010/main" val="2600519084"/>
                </p:ext>
              </p:extLst>
            </p:nvPr>
          </p:nvGraphicFramePr>
          <p:xfrm>
            <a:off x="3781426" y="2676403"/>
            <a:ext cx="8128000" cy="5418667"/>
          </p:xfrm>
          <a:graphic>
            <a:graphicData uri="http://schemas.openxmlformats.org/drawingml/2006/chart">
              <c:chart xmlns:c="http://schemas.openxmlformats.org/drawingml/2006/chart" xmlns:r="http://schemas.openxmlformats.org/officeDocument/2006/relationships" r:id="rId3"/>
            </a:graphicData>
          </a:graphic>
        </p:graphicFrame>
        <p:sp>
          <p:nvSpPr>
            <p:cNvPr id="15" name="TextBox 14"/>
            <p:cNvSpPr txBox="1"/>
            <p:nvPr/>
          </p:nvSpPr>
          <p:spPr>
            <a:xfrm>
              <a:off x="3486150" y="4411545"/>
              <a:ext cx="704849" cy="261610"/>
            </a:xfrm>
            <a:prstGeom prst="rect">
              <a:avLst/>
            </a:prstGeom>
            <a:noFill/>
          </p:spPr>
          <p:txBody>
            <a:bodyPr wrap="square" rtlCol="0">
              <a:spAutoFit/>
            </a:bodyPr>
            <a:lstStyle/>
            <a:p>
              <a:r>
                <a:rPr lang="en-US" sz="1100" b="1" dirty="0">
                  <a:solidFill>
                    <a:schemeClr val="tx1">
                      <a:lumMod val="60000"/>
                      <a:lumOff val="40000"/>
                    </a:schemeClr>
                  </a:solidFill>
                </a:rPr>
                <a:t>m</a:t>
              </a:r>
              <a:r>
                <a:rPr lang="en-US" sz="1100" b="1" dirty="0" smtClean="0">
                  <a:solidFill>
                    <a:schemeClr val="tx1">
                      <a:lumMod val="60000"/>
                      <a:lumOff val="40000"/>
                    </a:schemeClr>
                  </a:solidFill>
                </a:rPr>
                <a:t>onth</a:t>
              </a:r>
              <a:endParaRPr lang="en-US" sz="1100" b="1" dirty="0">
                <a:solidFill>
                  <a:schemeClr val="tx1">
                    <a:lumMod val="60000"/>
                    <a:lumOff val="40000"/>
                  </a:schemeClr>
                </a:solidFill>
              </a:endParaRPr>
            </a:p>
          </p:txBody>
        </p:sp>
        <p:cxnSp>
          <p:nvCxnSpPr>
            <p:cNvPr id="16" name="Straight Connector 15"/>
            <p:cNvCxnSpPr/>
            <p:nvPr/>
          </p:nvCxnSpPr>
          <p:spPr>
            <a:xfrm>
              <a:off x="3545620" y="4344992"/>
              <a:ext cx="7103330" cy="0"/>
            </a:xfrm>
            <a:prstGeom prst="line">
              <a:avLst/>
            </a:prstGeom>
            <a:ln w="19050">
              <a:solidFill>
                <a:schemeClr val="accent3"/>
              </a:solidFill>
            </a:ln>
          </p:spPr>
          <p:style>
            <a:lnRef idx="1">
              <a:schemeClr val="accent2"/>
            </a:lnRef>
            <a:fillRef idx="0">
              <a:schemeClr val="accent2"/>
            </a:fillRef>
            <a:effectRef idx="0">
              <a:schemeClr val="accent2"/>
            </a:effectRef>
            <a:fontRef idx="minor">
              <a:schemeClr val="tx1"/>
            </a:fontRef>
          </p:style>
        </p:cxnSp>
        <p:sp>
          <p:nvSpPr>
            <p:cNvPr id="27" name="TextBox 26"/>
            <p:cNvSpPr txBox="1"/>
            <p:nvPr/>
          </p:nvSpPr>
          <p:spPr>
            <a:xfrm>
              <a:off x="3514725" y="3725901"/>
              <a:ext cx="1294971" cy="600164"/>
            </a:xfrm>
            <a:prstGeom prst="rect">
              <a:avLst/>
            </a:prstGeom>
            <a:noFill/>
          </p:spPr>
          <p:txBody>
            <a:bodyPr wrap="square" rtlCol="0">
              <a:spAutoFit/>
            </a:bodyPr>
            <a:lstStyle/>
            <a:p>
              <a:r>
                <a:rPr lang="en-US" sz="1100" b="1" dirty="0" smtClean="0">
                  <a:solidFill>
                    <a:schemeClr val="tx2"/>
                  </a:solidFill>
                </a:rPr>
                <a:t>Cost</a:t>
              </a:r>
              <a:br>
                <a:rPr lang="en-US" sz="1100" b="1" dirty="0" smtClean="0">
                  <a:solidFill>
                    <a:schemeClr val="tx2"/>
                  </a:solidFill>
                </a:rPr>
              </a:br>
              <a:r>
                <a:rPr lang="en-US" sz="1100" b="1" dirty="0" smtClean="0">
                  <a:solidFill>
                    <a:schemeClr val="tx2"/>
                  </a:solidFill>
                </a:rPr>
                <a:t>Per</a:t>
              </a:r>
              <a:br>
                <a:rPr lang="en-US" sz="1100" b="1" dirty="0" smtClean="0">
                  <a:solidFill>
                    <a:schemeClr val="tx2"/>
                  </a:solidFill>
                </a:rPr>
              </a:br>
              <a:r>
                <a:rPr lang="en-US" sz="1100" b="1" dirty="0" smtClean="0">
                  <a:solidFill>
                    <a:schemeClr val="tx2"/>
                  </a:solidFill>
                </a:rPr>
                <a:t>Share</a:t>
              </a:r>
              <a:endParaRPr lang="en-US" sz="1100" b="1" dirty="0">
                <a:solidFill>
                  <a:schemeClr val="tx2"/>
                </a:solidFill>
              </a:endParaRPr>
            </a:p>
          </p:txBody>
        </p:sp>
      </p:grpSp>
      <p:sp>
        <p:nvSpPr>
          <p:cNvPr id="5" name="Title 4"/>
          <p:cNvSpPr>
            <a:spLocks noGrp="1"/>
          </p:cNvSpPr>
          <p:nvPr>
            <p:ph type="title"/>
          </p:nvPr>
        </p:nvSpPr>
        <p:spPr/>
        <p:txBody>
          <a:bodyPr/>
          <a:lstStyle/>
          <a:p>
            <a:r>
              <a:rPr lang="en-US" dirty="0" smtClean="0"/>
              <a:t>Moving Forward: What to do now</a:t>
            </a:r>
            <a:endParaRPr lang="en-US" dirty="0"/>
          </a:p>
        </p:txBody>
      </p:sp>
      <p:sp>
        <p:nvSpPr>
          <p:cNvPr id="6" name="Content Placeholder 5"/>
          <p:cNvSpPr>
            <a:spLocks noGrp="1"/>
          </p:cNvSpPr>
          <p:nvPr>
            <p:ph idx="1"/>
          </p:nvPr>
        </p:nvSpPr>
        <p:spPr>
          <a:xfrm>
            <a:off x="626035" y="1690689"/>
            <a:ext cx="10727765" cy="4351338"/>
          </a:xfrm>
        </p:spPr>
        <p:txBody>
          <a:bodyPr>
            <a:normAutofit/>
          </a:bodyPr>
          <a:lstStyle/>
          <a:p>
            <a:pPr marL="0" indent="0">
              <a:buNone/>
            </a:pPr>
            <a:r>
              <a:rPr lang="en-US" sz="2400" b="1" dirty="0" smtClean="0">
                <a:solidFill>
                  <a:schemeClr val="tx1"/>
                </a:solidFill>
              </a:rPr>
              <a:t>How can you take advantage of market volatility? </a:t>
            </a:r>
          </a:p>
        </p:txBody>
      </p:sp>
      <p:sp>
        <p:nvSpPr>
          <p:cNvPr id="3" name="Footer Placeholder 2"/>
          <p:cNvSpPr>
            <a:spLocks noGrp="1"/>
          </p:cNvSpPr>
          <p:nvPr>
            <p:ph type="ftr" sz="quarter" idx="11"/>
          </p:nvPr>
        </p:nvSpPr>
        <p:spPr>
          <a:xfrm>
            <a:off x="204851" y="5694511"/>
            <a:ext cx="3250532" cy="266857"/>
          </a:xfrm>
        </p:spPr>
        <p:txBody>
          <a:bodyPr/>
          <a:lstStyle/>
          <a:p>
            <a:r>
              <a:rPr lang="en-US" dirty="0" smtClean="0"/>
              <a:t>*Dollar cost averaging does not assure a profit.</a:t>
            </a:r>
            <a:endParaRPr lang="en-US" dirty="0"/>
          </a:p>
        </p:txBody>
      </p:sp>
      <p:sp>
        <p:nvSpPr>
          <p:cNvPr id="4" name="Slide Number Placeholder 3"/>
          <p:cNvSpPr>
            <a:spLocks noGrp="1"/>
          </p:cNvSpPr>
          <p:nvPr>
            <p:ph type="sldNum" sz="quarter" idx="4"/>
          </p:nvPr>
        </p:nvSpPr>
        <p:spPr/>
        <p:txBody>
          <a:bodyPr/>
          <a:lstStyle/>
          <a:p>
            <a:fld id="{D0C23CAC-3615-4471-B9FB-AB376FAFF36C}" type="slidenum">
              <a:rPr lang="en-US" smtClean="0"/>
              <a:pPr/>
              <a:t>15</a:t>
            </a:fld>
            <a:endParaRPr lang="en-US" dirty="0"/>
          </a:p>
        </p:txBody>
      </p:sp>
      <p:sp>
        <p:nvSpPr>
          <p:cNvPr id="7" name="Text Placeholder 6"/>
          <p:cNvSpPr>
            <a:spLocks noGrp="1"/>
          </p:cNvSpPr>
          <p:nvPr>
            <p:ph type="body" sz="quarter" idx="10"/>
          </p:nvPr>
        </p:nvSpPr>
        <p:spPr/>
        <p:txBody>
          <a:bodyPr/>
          <a:lstStyle/>
          <a:p>
            <a:r>
              <a:rPr lang="en-US" dirty="0"/>
              <a:t>CHARTING THE COURSE </a:t>
            </a:r>
            <a:r>
              <a:rPr lang="en-US" dirty="0" smtClean="0"/>
              <a:t>FORWARD</a:t>
            </a:r>
            <a:endParaRPr lang="en-US" dirty="0"/>
          </a:p>
        </p:txBody>
      </p:sp>
      <p:sp>
        <p:nvSpPr>
          <p:cNvPr id="14" name="TextBox 13"/>
          <p:cNvSpPr txBox="1"/>
          <p:nvPr/>
        </p:nvSpPr>
        <p:spPr>
          <a:xfrm>
            <a:off x="4110095" y="5316569"/>
            <a:ext cx="2891412" cy="830997"/>
          </a:xfrm>
          <a:prstGeom prst="rect">
            <a:avLst/>
          </a:prstGeom>
          <a:noFill/>
        </p:spPr>
        <p:txBody>
          <a:bodyPr wrap="square" rtlCol="0">
            <a:spAutoFit/>
          </a:bodyPr>
          <a:lstStyle/>
          <a:p>
            <a:r>
              <a:rPr lang="en-US" sz="1600" b="1" dirty="0" smtClean="0">
                <a:solidFill>
                  <a:srgbClr val="0070C0"/>
                </a:solidFill>
              </a:rPr>
              <a:t>Invest $100 each month</a:t>
            </a:r>
          </a:p>
          <a:p>
            <a:r>
              <a:rPr lang="en-US" sz="1600" b="1" dirty="0" smtClean="0">
                <a:solidFill>
                  <a:srgbClr val="0070C0"/>
                </a:solidFill>
              </a:rPr>
              <a:t>at higher and lower amounts</a:t>
            </a:r>
            <a:endParaRPr lang="en-US" sz="1600" b="1" dirty="0">
              <a:solidFill>
                <a:srgbClr val="0070C0"/>
              </a:solidFill>
            </a:endParaRPr>
          </a:p>
        </p:txBody>
      </p:sp>
      <p:cxnSp>
        <p:nvCxnSpPr>
          <p:cNvPr id="31" name="Straight Connector 30"/>
          <p:cNvCxnSpPr/>
          <p:nvPr/>
        </p:nvCxnSpPr>
        <p:spPr>
          <a:xfrm flipV="1">
            <a:off x="4744608" y="3565159"/>
            <a:ext cx="518258" cy="1751411"/>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flipV="1">
            <a:off x="5231971" y="4853124"/>
            <a:ext cx="1272694" cy="473789"/>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37" name="TextBox 36"/>
          <p:cNvSpPr txBox="1"/>
          <p:nvPr/>
        </p:nvSpPr>
        <p:spPr>
          <a:xfrm>
            <a:off x="9105096" y="5102340"/>
            <a:ext cx="2869604" cy="1077218"/>
          </a:xfrm>
          <a:prstGeom prst="rect">
            <a:avLst/>
          </a:prstGeom>
          <a:noFill/>
        </p:spPr>
        <p:txBody>
          <a:bodyPr wrap="square" rtlCol="0">
            <a:spAutoFit/>
          </a:bodyPr>
          <a:lstStyle/>
          <a:p>
            <a:pPr algn="r"/>
            <a:r>
              <a:rPr lang="en-US" sz="1600" b="1" dirty="0" smtClean="0">
                <a:solidFill>
                  <a:srgbClr val="0070C0"/>
                </a:solidFill>
              </a:rPr>
              <a:t>After 12 months</a:t>
            </a:r>
            <a:br>
              <a:rPr lang="en-US" sz="1600" b="1" dirty="0" smtClean="0">
                <a:solidFill>
                  <a:srgbClr val="0070C0"/>
                </a:solidFill>
              </a:rPr>
            </a:br>
            <a:r>
              <a:rPr lang="en-US" sz="1600" b="1" dirty="0" smtClean="0">
                <a:solidFill>
                  <a:srgbClr val="0070C0"/>
                </a:solidFill>
              </a:rPr>
              <a:t>$1,200 </a:t>
            </a:r>
            <a:r>
              <a:rPr lang="en-US" sz="1600" dirty="0" smtClean="0">
                <a:solidFill>
                  <a:srgbClr val="0070C0"/>
                </a:solidFill>
              </a:rPr>
              <a:t>total amount invested</a:t>
            </a:r>
          </a:p>
          <a:p>
            <a:pPr algn="r"/>
            <a:r>
              <a:rPr lang="en-US" sz="1600" b="1" dirty="0" smtClean="0">
                <a:solidFill>
                  <a:srgbClr val="0070C0"/>
                </a:solidFill>
              </a:rPr>
              <a:t>126.20 </a:t>
            </a:r>
            <a:r>
              <a:rPr lang="en-US" sz="1600" dirty="0" smtClean="0">
                <a:solidFill>
                  <a:srgbClr val="0070C0"/>
                </a:solidFill>
              </a:rPr>
              <a:t>shares purchased </a:t>
            </a:r>
          </a:p>
          <a:p>
            <a:pPr algn="r"/>
            <a:r>
              <a:rPr lang="en-US" sz="1600" b="1" dirty="0" smtClean="0">
                <a:solidFill>
                  <a:srgbClr val="0070C0"/>
                </a:solidFill>
              </a:rPr>
              <a:t>$1262 </a:t>
            </a:r>
            <a:r>
              <a:rPr lang="en-US" sz="1600" dirty="0" smtClean="0">
                <a:solidFill>
                  <a:srgbClr val="0070C0"/>
                </a:solidFill>
              </a:rPr>
              <a:t>total value</a:t>
            </a:r>
            <a:endParaRPr lang="en-US" sz="1600" dirty="0">
              <a:solidFill>
                <a:srgbClr val="0070C0"/>
              </a:solidFill>
            </a:endParaRPr>
          </a:p>
        </p:txBody>
      </p:sp>
      <p:cxnSp>
        <p:nvCxnSpPr>
          <p:cNvPr id="38" name="Straight Connector 37"/>
          <p:cNvCxnSpPr/>
          <p:nvPr/>
        </p:nvCxnSpPr>
        <p:spPr>
          <a:xfrm>
            <a:off x="10539898" y="4159690"/>
            <a:ext cx="488005" cy="892294"/>
          </a:xfrm>
          <a:prstGeom prst="line">
            <a:avLst/>
          </a:prstGeom>
          <a:ln w="127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8" name="TextBox 17"/>
          <p:cNvSpPr txBox="1"/>
          <p:nvPr/>
        </p:nvSpPr>
        <p:spPr>
          <a:xfrm>
            <a:off x="10541978" y="6559060"/>
            <a:ext cx="1732084" cy="246221"/>
          </a:xfrm>
          <a:prstGeom prst="rect">
            <a:avLst/>
          </a:prstGeom>
          <a:noFill/>
        </p:spPr>
        <p:txBody>
          <a:bodyPr wrap="square" rtlCol="0">
            <a:spAutoFit/>
          </a:bodyPr>
          <a:lstStyle/>
          <a:p>
            <a:r>
              <a:rPr lang="en-US" sz="1000" dirty="0" smtClean="0"/>
              <a:t>47-09420-00 </a:t>
            </a:r>
            <a:r>
              <a:rPr lang="en-US" sz="1000" dirty="0" smtClean="0"/>
              <a:t>|  </a:t>
            </a:r>
            <a:r>
              <a:rPr lang="en-US" sz="1000" dirty="0" smtClean="0"/>
              <a:t>2021/01/15</a:t>
            </a:r>
            <a:endParaRPr lang="en-US" sz="1000" dirty="0"/>
          </a:p>
        </p:txBody>
      </p:sp>
      <p:sp>
        <p:nvSpPr>
          <p:cNvPr id="2" name="TextBox 1"/>
          <p:cNvSpPr txBox="1"/>
          <p:nvPr/>
        </p:nvSpPr>
        <p:spPr>
          <a:xfrm>
            <a:off x="4744608" y="6441338"/>
            <a:ext cx="5516141" cy="261610"/>
          </a:xfrm>
          <a:prstGeom prst="rect">
            <a:avLst/>
          </a:prstGeom>
          <a:noFill/>
        </p:spPr>
        <p:txBody>
          <a:bodyPr wrap="square" rtlCol="0">
            <a:spAutoFit/>
          </a:bodyPr>
          <a:lstStyle/>
          <a:p>
            <a:r>
              <a:rPr lang="en-US" sz="1050" dirty="0" smtClean="0">
                <a:solidFill>
                  <a:schemeClr val="bg1">
                    <a:lumMod val="50000"/>
                  </a:schemeClr>
                </a:solidFill>
              </a:rPr>
              <a:t>Example above is hypothetical and is not representative of any specific investment.</a:t>
            </a:r>
            <a:endParaRPr lang="en-US" sz="1050" dirty="0">
              <a:solidFill>
                <a:schemeClr val="bg1">
                  <a:lumMod val="50000"/>
                </a:schemeClr>
              </a:solidFill>
            </a:endParaRPr>
          </a:p>
        </p:txBody>
      </p:sp>
    </p:spTree>
    <p:extLst>
      <p:ext uri="{BB962C8B-B14F-4D97-AF65-F5344CB8AC3E}">
        <p14:creationId xmlns:p14="http://schemas.microsoft.com/office/powerpoint/2010/main" val="43258366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a:t>Moving Forward: What to do now</a:t>
            </a:r>
          </a:p>
        </p:txBody>
      </p:sp>
      <p:sp>
        <p:nvSpPr>
          <p:cNvPr id="4" name="Slide Number Placeholder 3"/>
          <p:cNvSpPr>
            <a:spLocks noGrp="1"/>
          </p:cNvSpPr>
          <p:nvPr>
            <p:ph type="sldNum" sz="quarter" idx="4"/>
          </p:nvPr>
        </p:nvSpPr>
        <p:spPr/>
        <p:txBody>
          <a:bodyPr/>
          <a:lstStyle/>
          <a:p>
            <a:fld id="{D0C23CAC-3615-4471-B9FB-AB376FAFF36C}" type="slidenum">
              <a:rPr lang="en-US" smtClean="0"/>
              <a:pPr/>
              <a:t>16</a:t>
            </a:fld>
            <a:endParaRPr lang="en-US" dirty="0"/>
          </a:p>
        </p:txBody>
      </p:sp>
      <p:sp>
        <p:nvSpPr>
          <p:cNvPr id="7" name="Text Placeholder 6"/>
          <p:cNvSpPr>
            <a:spLocks noGrp="1"/>
          </p:cNvSpPr>
          <p:nvPr>
            <p:ph type="body" sz="quarter" idx="10"/>
          </p:nvPr>
        </p:nvSpPr>
        <p:spPr/>
        <p:txBody>
          <a:bodyPr/>
          <a:lstStyle/>
          <a:p>
            <a:r>
              <a:rPr lang="en-US" dirty="0"/>
              <a:t>CHARTING THE COURSE </a:t>
            </a:r>
            <a:r>
              <a:rPr lang="en-US" dirty="0" smtClean="0"/>
              <a:t>FORWARD</a:t>
            </a:r>
            <a:endParaRPr lang="en-US" dirty="0"/>
          </a:p>
        </p:txBody>
      </p:sp>
      <p:grpSp>
        <p:nvGrpSpPr>
          <p:cNvPr id="10" name="Group 9"/>
          <p:cNvGrpSpPr/>
          <p:nvPr/>
        </p:nvGrpSpPr>
        <p:grpSpPr>
          <a:xfrm>
            <a:off x="4034937" y="1697427"/>
            <a:ext cx="8239125" cy="4698726"/>
            <a:chOff x="4062412" y="1602760"/>
            <a:chExt cx="8239125" cy="4483091"/>
          </a:xfrm>
        </p:grpSpPr>
        <p:pic>
          <p:nvPicPr>
            <p:cNvPr id="8" name="Picture 7"/>
            <p:cNvPicPr>
              <a:picLocks noChangeAspect="1"/>
            </p:cNvPicPr>
            <p:nvPr/>
          </p:nvPicPr>
          <p:blipFill>
            <a:blip r:embed="rId3"/>
            <a:stretch>
              <a:fillRect/>
            </a:stretch>
          </p:blipFill>
          <p:spPr>
            <a:xfrm>
              <a:off x="4062412" y="1602760"/>
              <a:ext cx="8239125" cy="4358250"/>
            </a:xfrm>
            <a:prstGeom prst="rect">
              <a:avLst/>
            </a:prstGeom>
          </p:spPr>
        </p:pic>
        <p:sp>
          <p:nvSpPr>
            <p:cNvPr id="9" name="TextBox 8"/>
            <p:cNvSpPr txBox="1"/>
            <p:nvPr/>
          </p:nvSpPr>
          <p:spPr>
            <a:xfrm>
              <a:off x="4558761" y="5850930"/>
              <a:ext cx="4861439" cy="234921"/>
            </a:xfrm>
            <a:prstGeom prst="rect">
              <a:avLst/>
            </a:prstGeom>
            <a:noFill/>
          </p:spPr>
          <p:txBody>
            <a:bodyPr wrap="square" rtlCol="0">
              <a:spAutoFit/>
            </a:bodyPr>
            <a:lstStyle/>
            <a:p>
              <a:r>
                <a:rPr lang="en-US" sz="1000" dirty="0" smtClean="0">
                  <a:solidFill>
                    <a:schemeClr val="bg1">
                      <a:lumMod val="50000"/>
                    </a:schemeClr>
                  </a:solidFill>
                </a:rPr>
                <a:t>Courtesy of Capital Group, American Funds</a:t>
              </a:r>
              <a:endParaRPr lang="en-US" sz="1000" dirty="0">
                <a:solidFill>
                  <a:schemeClr val="bg1">
                    <a:lumMod val="50000"/>
                  </a:schemeClr>
                </a:solidFill>
              </a:endParaRPr>
            </a:p>
          </p:txBody>
        </p:sp>
      </p:grpSp>
      <p:sp>
        <p:nvSpPr>
          <p:cNvPr id="6" name="Content Placeholder 5"/>
          <p:cNvSpPr>
            <a:spLocks noGrp="1"/>
          </p:cNvSpPr>
          <p:nvPr>
            <p:ph idx="1"/>
          </p:nvPr>
        </p:nvSpPr>
        <p:spPr>
          <a:xfrm>
            <a:off x="626035" y="1940826"/>
            <a:ext cx="3317315" cy="4273098"/>
          </a:xfrm>
        </p:spPr>
        <p:txBody>
          <a:bodyPr>
            <a:normAutofit/>
          </a:bodyPr>
          <a:lstStyle/>
          <a:p>
            <a:pPr marL="0" indent="0">
              <a:buNone/>
            </a:pPr>
            <a:r>
              <a:rPr lang="en-US" sz="2400" b="1" dirty="0" smtClean="0">
                <a:solidFill>
                  <a:schemeClr val="tx1"/>
                </a:solidFill>
              </a:rPr>
              <a:t>Time in the market </a:t>
            </a:r>
            <a:r>
              <a:rPr lang="en-US" sz="2400" b="1" i="1" dirty="0" smtClean="0">
                <a:solidFill>
                  <a:schemeClr val="tx1"/>
                </a:solidFill>
              </a:rPr>
              <a:t>not timing the market</a:t>
            </a:r>
          </a:p>
          <a:p>
            <a:pPr marL="0" indent="0">
              <a:buNone/>
            </a:pPr>
            <a:r>
              <a:rPr lang="en-US" sz="2400" dirty="0" smtClean="0"/>
              <a:t>Missing out just a few days can dampen your returns</a:t>
            </a:r>
          </a:p>
        </p:txBody>
      </p:sp>
      <p:sp>
        <p:nvSpPr>
          <p:cNvPr id="11" name="TextBox 10"/>
          <p:cNvSpPr txBox="1"/>
          <p:nvPr/>
        </p:nvSpPr>
        <p:spPr>
          <a:xfrm>
            <a:off x="10541978" y="6559060"/>
            <a:ext cx="1732084" cy="246221"/>
          </a:xfrm>
          <a:prstGeom prst="rect">
            <a:avLst/>
          </a:prstGeom>
          <a:noFill/>
        </p:spPr>
        <p:txBody>
          <a:bodyPr wrap="square" rtlCol="0">
            <a:spAutoFit/>
          </a:bodyPr>
          <a:lstStyle/>
          <a:p>
            <a:r>
              <a:rPr lang="en-US" sz="1000" dirty="0" smtClean="0"/>
              <a:t>47-09420-00 </a:t>
            </a:r>
            <a:r>
              <a:rPr lang="en-US" sz="1000" dirty="0" smtClean="0"/>
              <a:t>|  </a:t>
            </a:r>
            <a:r>
              <a:rPr lang="en-US" sz="1000" dirty="0" smtClean="0"/>
              <a:t>2021/01/15</a:t>
            </a:r>
            <a:endParaRPr lang="en-US" sz="1000" dirty="0"/>
          </a:p>
        </p:txBody>
      </p:sp>
    </p:spTree>
    <p:extLst>
      <p:ext uri="{BB962C8B-B14F-4D97-AF65-F5344CB8AC3E}">
        <p14:creationId xmlns:p14="http://schemas.microsoft.com/office/powerpoint/2010/main" val="324144891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Moving Forward: What to do now</a:t>
            </a:r>
          </a:p>
        </p:txBody>
      </p:sp>
      <p:sp>
        <p:nvSpPr>
          <p:cNvPr id="3" name="Content Placeholder 2"/>
          <p:cNvSpPr>
            <a:spLocks noGrp="1"/>
          </p:cNvSpPr>
          <p:nvPr>
            <p:ph idx="1"/>
          </p:nvPr>
        </p:nvSpPr>
        <p:spPr>
          <a:xfrm>
            <a:off x="626034" y="1690689"/>
            <a:ext cx="10727765" cy="4351338"/>
          </a:xfrm>
        </p:spPr>
        <p:txBody>
          <a:bodyPr>
            <a:normAutofit lnSpcReduction="10000"/>
          </a:bodyPr>
          <a:lstStyle/>
          <a:p>
            <a:pPr marL="0" indent="0">
              <a:buNone/>
            </a:pPr>
            <a:r>
              <a:rPr lang="en-US" b="1" dirty="0" smtClean="0">
                <a:solidFill>
                  <a:schemeClr val="tx1"/>
                </a:solidFill>
              </a:rPr>
              <a:t>What can you do now?</a:t>
            </a:r>
          </a:p>
          <a:p>
            <a:pPr marL="0" indent="0">
              <a:buNone/>
            </a:pPr>
            <a:endParaRPr lang="en-US" dirty="0" smtClean="0"/>
          </a:p>
          <a:p>
            <a:pPr marL="457200" indent="-457200">
              <a:buFont typeface="+mj-lt"/>
              <a:buAutoNum type="arabicPeriod"/>
            </a:pPr>
            <a:r>
              <a:rPr lang="en-US" dirty="0" smtClean="0"/>
              <a:t>Consumers have a unique opportunity to continue to save into their retirement plans – continue to invest at market lows</a:t>
            </a:r>
            <a:br>
              <a:rPr lang="en-US" dirty="0" smtClean="0"/>
            </a:br>
            <a:endParaRPr lang="en-US" dirty="0" smtClean="0"/>
          </a:p>
          <a:p>
            <a:pPr marL="457200" indent="-457200">
              <a:buFont typeface="+mj-lt"/>
              <a:buAutoNum type="arabicPeriod"/>
            </a:pPr>
            <a:r>
              <a:rPr lang="en-US" dirty="0" smtClean="0"/>
              <a:t>Stay the Course – continue along your path to achieve financial security</a:t>
            </a:r>
          </a:p>
          <a:p>
            <a:pPr marL="457200" indent="-457200">
              <a:buFont typeface="+mj-lt"/>
              <a:buAutoNum type="arabicPeriod"/>
            </a:pPr>
            <a:endParaRPr lang="en-US" dirty="0"/>
          </a:p>
          <a:p>
            <a:pPr marL="457200" indent="-457200">
              <a:buFont typeface="+mj-lt"/>
              <a:buAutoNum type="arabicPeriod"/>
            </a:pPr>
            <a:r>
              <a:rPr lang="en-US" dirty="0" smtClean="0"/>
              <a:t>Dollar Cost Average – continue your contributions</a:t>
            </a:r>
          </a:p>
          <a:p>
            <a:pPr marL="457200" indent="-457200">
              <a:buFont typeface="+mj-lt"/>
              <a:buAutoNum type="arabicPeriod"/>
            </a:pPr>
            <a:endParaRPr lang="en-US" dirty="0"/>
          </a:p>
          <a:p>
            <a:pPr marL="457200" indent="-457200">
              <a:buFont typeface="+mj-lt"/>
              <a:buAutoNum type="arabicPeriod"/>
            </a:pPr>
            <a:r>
              <a:rPr lang="en-US" dirty="0" smtClean="0"/>
              <a:t>Time In the Market – don’t “time” the market</a:t>
            </a:r>
          </a:p>
          <a:p>
            <a:pPr marL="457200" indent="-457200">
              <a:buFont typeface="+mj-lt"/>
              <a:buAutoNum type="arabicPeriod"/>
            </a:pPr>
            <a:endParaRPr lang="en-US" dirty="0"/>
          </a:p>
          <a:p>
            <a:pPr marL="457200" indent="-457200">
              <a:buFont typeface="+mj-lt"/>
              <a:buAutoNum type="arabicPeriod"/>
            </a:pPr>
            <a:r>
              <a:rPr lang="en-US" dirty="0" smtClean="0"/>
              <a:t>Review your portfolio and your beneficiaries on your retirement account</a:t>
            </a:r>
          </a:p>
          <a:p>
            <a:pPr marL="0" indent="0">
              <a:buNone/>
            </a:pPr>
            <a:endParaRPr lang="en-US" dirty="0"/>
          </a:p>
          <a:p>
            <a:pPr marL="0" indent="0">
              <a:buNone/>
            </a:pPr>
            <a:endParaRPr lang="en-US" dirty="0"/>
          </a:p>
        </p:txBody>
      </p:sp>
      <p:sp>
        <p:nvSpPr>
          <p:cNvPr id="4" name="Footer Placeholder 3"/>
          <p:cNvSpPr>
            <a:spLocks noGrp="1"/>
          </p:cNvSpPr>
          <p:nvPr>
            <p:ph type="ftr" sz="quarter" idx="11"/>
          </p:nvPr>
        </p:nvSpPr>
        <p:spPr>
          <a:xfrm>
            <a:off x="4986106" y="6459164"/>
            <a:ext cx="4114800" cy="266857"/>
          </a:xfrm>
        </p:spPr>
        <p:txBody>
          <a:bodyPr/>
          <a:lstStyle/>
          <a:p>
            <a:r>
              <a:rPr lang="en-US" sz="900" dirty="0" smtClean="0"/>
              <a:t>Investing in securities involves risk and there is no assurance of profit.</a:t>
            </a:r>
            <a:endParaRPr lang="en-US" sz="900" dirty="0"/>
          </a:p>
        </p:txBody>
      </p:sp>
      <p:sp>
        <p:nvSpPr>
          <p:cNvPr id="5" name="Slide Number Placeholder 4"/>
          <p:cNvSpPr>
            <a:spLocks noGrp="1"/>
          </p:cNvSpPr>
          <p:nvPr>
            <p:ph type="sldNum" sz="quarter" idx="4"/>
          </p:nvPr>
        </p:nvSpPr>
        <p:spPr/>
        <p:txBody>
          <a:bodyPr/>
          <a:lstStyle/>
          <a:p>
            <a:fld id="{D0C23CAC-3615-4471-B9FB-AB376FAFF36C}" type="slidenum">
              <a:rPr lang="en-US" smtClean="0"/>
              <a:pPr/>
              <a:t>17</a:t>
            </a:fld>
            <a:endParaRPr lang="en-US" dirty="0"/>
          </a:p>
        </p:txBody>
      </p:sp>
      <p:sp>
        <p:nvSpPr>
          <p:cNvPr id="6" name="Text Placeholder 5"/>
          <p:cNvSpPr>
            <a:spLocks noGrp="1"/>
          </p:cNvSpPr>
          <p:nvPr>
            <p:ph type="body" sz="quarter" idx="10"/>
          </p:nvPr>
        </p:nvSpPr>
        <p:spPr/>
        <p:txBody>
          <a:bodyPr/>
          <a:lstStyle/>
          <a:p>
            <a:r>
              <a:rPr lang="en-US" dirty="0"/>
              <a:t>CHARTING THE COURSE </a:t>
            </a:r>
            <a:r>
              <a:rPr lang="en-US" dirty="0" smtClean="0"/>
              <a:t>FORWARD</a:t>
            </a:r>
            <a:endParaRPr lang="en-US" dirty="0"/>
          </a:p>
        </p:txBody>
      </p:sp>
      <p:sp>
        <p:nvSpPr>
          <p:cNvPr id="7" name="TextBox 6"/>
          <p:cNvSpPr txBox="1"/>
          <p:nvPr/>
        </p:nvSpPr>
        <p:spPr>
          <a:xfrm>
            <a:off x="10541978" y="6559060"/>
            <a:ext cx="1732084" cy="246221"/>
          </a:xfrm>
          <a:prstGeom prst="rect">
            <a:avLst/>
          </a:prstGeom>
          <a:noFill/>
        </p:spPr>
        <p:txBody>
          <a:bodyPr wrap="square" rtlCol="0">
            <a:spAutoFit/>
          </a:bodyPr>
          <a:lstStyle/>
          <a:p>
            <a:r>
              <a:rPr lang="en-US" sz="1000" dirty="0" smtClean="0"/>
              <a:t>47-09420-00 </a:t>
            </a:r>
            <a:r>
              <a:rPr lang="en-US" sz="1000" dirty="0" smtClean="0"/>
              <a:t>|  </a:t>
            </a:r>
            <a:r>
              <a:rPr lang="en-US" sz="1000" dirty="0" smtClean="0"/>
              <a:t>2021/01/15</a:t>
            </a:r>
            <a:endParaRPr lang="en-US" sz="1000" dirty="0"/>
          </a:p>
        </p:txBody>
      </p:sp>
    </p:spTree>
    <p:extLst>
      <p:ext uri="{BB962C8B-B14F-4D97-AF65-F5344CB8AC3E}">
        <p14:creationId xmlns:p14="http://schemas.microsoft.com/office/powerpoint/2010/main" val="148899500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sz="6600" dirty="0"/>
              <a:t>Thank you</a:t>
            </a:r>
          </a:p>
        </p:txBody>
      </p:sp>
      <p:sp>
        <p:nvSpPr>
          <p:cNvPr id="3" name="Subtitle 2"/>
          <p:cNvSpPr>
            <a:spLocks noGrp="1"/>
          </p:cNvSpPr>
          <p:nvPr>
            <p:ph type="subTitle" idx="1"/>
          </p:nvPr>
        </p:nvSpPr>
        <p:spPr/>
        <p:txBody>
          <a:bodyPr>
            <a:normAutofit lnSpcReduction="10000"/>
          </a:bodyPr>
          <a:lstStyle/>
          <a:p>
            <a:r>
              <a:rPr lang="en-US" dirty="0" smtClean="0"/>
              <a:t>[First Name][Last Name]</a:t>
            </a:r>
          </a:p>
          <a:p>
            <a:r>
              <a:rPr lang="en-US" dirty="0" smtClean="0"/>
              <a:t>[Title]</a:t>
            </a:r>
          </a:p>
          <a:p>
            <a:r>
              <a:rPr lang="en-US" dirty="0"/>
              <a:t>—</a:t>
            </a:r>
          </a:p>
          <a:p>
            <a:r>
              <a:rPr lang="en-US" dirty="0" smtClean="0">
                <a:hlinkClick r:id="rId3"/>
              </a:rPr>
              <a:t>First.Last@SecurityBenefit.com</a:t>
            </a:r>
            <a:endParaRPr lang="en-US" dirty="0" smtClean="0"/>
          </a:p>
          <a:p>
            <a:r>
              <a:rPr lang="en-US" dirty="0" smtClean="0"/>
              <a:t>xxx-xxx-xxxx</a:t>
            </a:r>
            <a:endParaRPr lang="en-US" dirty="0"/>
          </a:p>
        </p:txBody>
      </p:sp>
      <p:sp>
        <p:nvSpPr>
          <p:cNvPr id="4" name="Slide Number Placeholder 4"/>
          <p:cNvSpPr>
            <a:spLocks noGrp="1"/>
          </p:cNvSpPr>
          <p:nvPr>
            <p:ph type="sldNum" sz="quarter" idx="4"/>
          </p:nvPr>
        </p:nvSpPr>
        <p:spPr>
          <a:xfrm>
            <a:off x="8811768" y="6213924"/>
            <a:ext cx="2743200" cy="266858"/>
          </a:xfrm>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D0C23CAC-3615-4471-B9FB-AB376FAFF36C}" type="slidenum">
              <a:rPr kumimoji="0" lang="en-US" sz="800" b="0" i="0" u="none" strike="noStrike" kern="1200" cap="none" spc="0" normalizeH="0" baseline="0" noProof="0" smtClean="0">
                <a:ln>
                  <a:noFill/>
                </a:ln>
                <a:solidFill>
                  <a:prstClr val="white"/>
                </a:solidFill>
                <a:effectLst/>
                <a:uLnTx/>
                <a:uFillTx/>
                <a:latin typeface="Arial" panose="020B0604020202020204" pitchFamily="34" charset="0"/>
                <a:ea typeface="+mn-ea"/>
                <a:cs typeface="Arial" panose="020B0604020202020204" pitchFamily="34" charset="0"/>
              </a:rPr>
              <a:pPr marL="0" marR="0" lvl="0" indent="0" algn="r" defTabSz="457200" rtl="0" eaLnBrk="1" fontAlgn="auto" latinLnBrk="0" hangingPunct="1">
                <a:lnSpc>
                  <a:spcPct val="100000"/>
                </a:lnSpc>
                <a:spcBef>
                  <a:spcPts val="0"/>
                </a:spcBef>
                <a:spcAft>
                  <a:spcPts val="0"/>
                </a:spcAft>
                <a:buClrTx/>
                <a:buSzTx/>
                <a:buFontTx/>
                <a:buNone/>
                <a:tabLst/>
                <a:defRPr/>
              </a:pPr>
              <a:t>18</a:t>
            </a:fld>
            <a:endParaRPr kumimoji="0" lang="en-US" sz="8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p:txBody>
      </p:sp>
      <p:sp>
        <p:nvSpPr>
          <p:cNvPr id="5" name="TextBox 4"/>
          <p:cNvSpPr txBox="1"/>
          <p:nvPr/>
        </p:nvSpPr>
        <p:spPr>
          <a:xfrm>
            <a:off x="10541978" y="6559060"/>
            <a:ext cx="1732084" cy="246221"/>
          </a:xfrm>
          <a:prstGeom prst="rect">
            <a:avLst/>
          </a:prstGeom>
          <a:noFill/>
        </p:spPr>
        <p:txBody>
          <a:bodyPr wrap="square" rtlCol="0">
            <a:spAutoFit/>
          </a:bodyPr>
          <a:lstStyle/>
          <a:p>
            <a:pPr lvl="0"/>
            <a:r>
              <a:rPr kumimoji="0" lang="en-US" sz="1000" b="0" i="0" u="none" strike="noStrike" kern="1200" cap="none" spc="0" normalizeH="0" baseline="0" noProof="0" dirty="0" smtClean="0">
                <a:ln>
                  <a:noFill/>
                </a:ln>
                <a:solidFill>
                  <a:prstClr val="white"/>
                </a:solidFill>
                <a:effectLst/>
                <a:uLnTx/>
                <a:uFillTx/>
                <a:latin typeface="Arial"/>
                <a:ea typeface="+mn-ea"/>
                <a:cs typeface="+mn-cs"/>
              </a:rPr>
              <a:t>47-09420-00 </a:t>
            </a:r>
            <a:r>
              <a:rPr lang="en-US" sz="1000" dirty="0" smtClean="0">
                <a:solidFill>
                  <a:prstClr val="white"/>
                </a:solidFill>
              </a:rPr>
              <a:t>| </a:t>
            </a:r>
            <a:r>
              <a:rPr lang="en-US" sz="1000" dirty="0">
                <a:solidFill>
                  <a:prstClr val="white"/>
                </a:solidFill>
              </a:rPr>
              <a:t>2021/01/15</a:t>
            </a:r>
            <a:endParaRPr kumimoji="0" lang="en-US" sz="1000" b="0" i="0" u="none" strike="noStrike" kern="1200" cap="none" spc="0" normalizeH="0" baseline="0" noProof="0" dirty="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278754321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idx="1"/>
          </p:nvPr>
        </p:nvSpPr>
        <p:spPr>
          <a:xfrm>
            <a:off x="626035" y="4357511"/>
            <a:ext cx="10928933" cy="1819453"/>
          </a:xfrm>
        </p:spPr>
        <p:txBody>
          <a:bodyPr>
            <a:normAutofit fontScale="92500" lnSpcReduction="10000"/>
          </a:bodyPr>
          <a:lstStyle/>
          <a:p>
            <a:r>
              <a:rPr lang="en-US" dirty="0"/>
              <a:t>Neither Security Benefit Corporation nor its affiliates are fiduciaries.  This information is general in nature and intended for use with the general public. For additional information, including any specific advice or recommendations, please visit with your financial </a:t>
            </a:r>
            <a:r>
              <a:rPr lang="en-US" dirty="0" smtClean="0"/>
              <a:t>professional.</a:t>
            </a:r>
          </a:p>
          <a:p>
            <a:r>
              <a:rPr lang="en-US" dirty="0" smtClean="0"/>
              <a:t>Dollar </a:t>
            </a:r>
            <a:r>
              <a:rPr lang="en-US" dirty="0"/>
              <a:t>Cost Averaging does not assure a profit and does not protect against loss in a declining market.  An investor should consider the ability to continue purchasing through periods of low price levels.</a:t>
            </a:r>
            <a:br>
              <a:rPr lang="en-US" dirty="0"/>
            </a:br>
            <a:r>
              <a:rPr lang="en-US" dirty="0" smtClean="0"/>
              <a:t/>
            </a:r>
            <a:br>
              <a:rPr lang="en-US" dirty="0" smtClean="0"/>
            </a:br>
            <a:r>
              <a:rPr lang="en-US" dirty="0" smtClean="0"/>
              <a:t>Services </a:t>
            </a:r>
            <a:r>
              <a:rPr lang="en-US" dirty="0"/>
              <a:t>are offered through  </a:t>
            </a:r>
            <a:r>
              <a:rPr lang="en-US" b="1" dirty="0"/>
              <a:t>Security Distributors, </a:t>
            </a:r>
            <a:r>
              <a:rPr lang="en-US" dirty="0"/>
              <a:t>a subsidiary of Security Benefit Corporation (Security Benefit</a:t>
            </a:r>
            <a:r>
              <a:rPr lang="en-US" dirty="0" smtClean="0"/>
              <a:t>).</a:t>
            </a:r>
          </a:p>
          <a:p>
            <a:r>
              <a:rPr lang="en-US" dirty="0"/>
              <a:t/>
            </a:r>
            <a:br>
              <a:rPr lang="en-US" dirty="0"/>
            </a:br>
            <a:r>
              <a:rPr lang="en-US" dirty="0"/>
              <a:t/>
            </a:r>
            <a:br>
              <a:rPr lang="en-US" dirty="0"/>
            </a:br>
            <a:endParaRPr lang="en-US" dirty="0"/>
          </a:p>
        </p:txBody>
      </p:sp>
      <p:sp>
        <p:nvSpPr>
          <p:cNvPr id="5" name="Slide Number Placeholder 4"/>
          <p:cNvSpPr>
            <a:spLocks noGrp="1"/>
          </p:cNvSpPr>
          <p:nvPr>
            <p:ph type="sldNum" sz="quarter" idx="4"/>
          </p:nvPr>
        </p:nvSpPr>
        <p:spPr/>
        <p:txBody>
          <a:bodyPr/>
          <a:lstStyle/>
          <a:p>
            <a:fld id="{D0C23CAC-3615-4471-B9FB-AB376FAFF36C}" type="slidenum">
              <a:rPr lang="en-US" smtClean="0"/>
              <a:pPr/>
              <a:t>19</a:t>
            </a:fld>
            <a:endParaRPr lang="en-US" dirty="0"/>
          </a:p>
        </p:txBody>
      </p:sp>
      <p:sp>
        <p:nvSpPr>
          <p:cNvPr id="7" name="Content Placeholder 1"/>
          <p:cNvSpPr txBox="1">
            <a:spLocks/>
          </p:cNvSpPr>
          <p:nvPr/>
        </p:nvSpPr>
        <p:spPr>
          <a:xfrm>
            <a:off x="626035" y="3124200"/>
            <a:ext cx="10928933" cy="2752726"/>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1400" kern="1200">
                <a:solidFill>
                  <a:schemeClr val="bg2">
                    <a:lumMod val="50000"/>
                  </a:schemeClr>
                </a:solidFill>
                <a:latin typeface="Cambria" panose="02040503050406030204" pitchFamily="18" charset="0"/>
                <a:ea typeface="+mn-ea"/>
                <a:cs typeface="Arial" panose="020B0604020202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1400" kern="1200">
                <a:solidFill>
                  <a:schemeClr val="bg2">
                    <a:lumMod val="50000"/>
                  </a:schemeClr>
                </a:solidFill>
                <a:latin typeface="Cambria" panose="02040503050406030204" pitchFamily="18" charset="0"/>
                <a:ea typeface="+mn-ea"/>
                <a:cs typeface="Arial" panose="020B060402020202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1200" kern="1200">
                <a:solidFill>
                  <a:schemeClr val="bg2">
                    <a:lumMod val="50000"/>
                  </a:schemeClr>
                </a:solidFill>
                <a:latin typeface="Cambria" panose="02040503050406030204" pitchFamily="18" charset="0"/>
                <a:ea typeface="+mn-ea"/>
                <a:cs typeface="Arial" panose="020B060402020202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1200" kern="1200">
                <a:solidFill>
                  <a:schemeClr val="bg2">
                    <a:lumMod val="50000"/>
                  </a:schemeClr>
                </a:solidFill>
                <a:latin typeface="Cambria" panose="02040503050406030204" pitchFamily="18"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dirty="0"/>
          </a:p>
        </p:txBody>
      </p:sp>
      <p:sp>
        <p:nvSpPr>
          <p:cNvPr id="8" name="TextBox 7"/>
          <p:cNvSpPr txBox="1"/>
          <p:nvPr/>
        </p:nvSpPr>
        <p:spPr>
          <a:xfrm>
            <a:off x="10541978" y="6559060"/>
            <a:ext cx="1732084" cy="246221"/>
          </a:xfrm>
          <a:prstGeom prst="rect">
            <a:avLst/>
          </a:prstGeom>
          <a:noFill/>
        </p:spPr>
        <p:txBody>
          <a:bodyPr wrap="square" rtlCol="0">
            <a:spAutoFit/>
          </a:bodyPr>
          <a:lstStyle/>
          <a:p>
            <a:r>
              <a:rPr lang="en-US" sz="1000" dirty="0" smtClean="0"/>
              <a:t>47-09420-00 </a:t>
            </a:r>
            <a:r>
              <a:rPr lang="en-US" sz="1000" dirty="0" smtClean="0"/>
              <a:t>|  </a:t>
            </a:r>
            <a:r>
              <a:rPr lang="en-US" sz="1000" dirty="0" smtClean="0"/>
              <a:t>2021/01/15</a:t>
            </a:r>
            <a:endParaRPr lang="en-US" sz="1000" dirty="0"/>
          </a:p>
        </p:txBody>
      </p:sp>
    </p:spTree>
    <p:extLst>
      <p:ext uri="{BB962C8B-B14F-4D97-AF65-F5344CB8AC3E}">
        <p14:creationId xmlns:p14="http://schemas.microsoft.com/office/powerpoint/2010/main" val="17162583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Security Benefit">
      <a:dk1>
        <a:srgbClr val="477388"/>
      </a:dk1>
      <a:lt1>
        <a:sysClr val="window" lastClr="FFFFFF"/>
      </a:lt1>
      <a:dk2>
        <a:srgbClr val="477388"/>
      </a:dk2>
      <a:lt2>
        <a:srgbClr val="F2F2F2"/>
      </a:lt2>
      <a:accent1>
        <a:srgbClr val="5B5D62"/>
      </a:accent1>
      <a:accent2>
        <a:srgbClr val="477388"/>
      </a:accent2>
      <a:accent3>
        <a:srgbClr val="37A6C0"/>
      </a:accent3>
      <a:accent4>
        <a:srgbClr val="233944"/>
      </a:accent4>
      <a:accent5>
        <a:srgbClr val="BCBDC1"/>
      </a:accent5>
      <a:accent6>
        <a:srgbClr val="74C4D7"/>
      </a:accent6>
      <a:hlink>
        <a:srgbClr val="74C4D7"/>
      </a:hlink>
      <a:folHlink>
        <a:srgbClr val="37A6C0"/>
      </a:folHlink>
    </a:clrScheme>
    <a:fontScheme name="Security Benefit System Fonts">
      <a:majorFont>
        <a:latin typeface="Cambria"/>
        <a:ea typeface=""/>
        <a:cs typeface=""/>
      </a:majorFont>
      <a:minorFont>
        <a:latin typeface="Aria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3" id="{42463F8A-2D1B-43D7-9784-6CDF87DD4505}" vid="{3B5F1305-DE47-4C62-9A2E-7C0DFFCE0A2C}"/>
    </a:ext>
  </a:extLst>
</a:theme>
</file>

<file path=ppt/theme/theme2.xml><?xml version="1.0" encoding="utf-8"?>
<a:theme xmlns:a="http://schemas.openxmlformats.org/drawingml/2006/main" name="Workplace Retirement Plans - Wide">
  <a:themeElements>
    <a:clrScheme name="Workplace Retirement Plans">
      <a:dk1>
        <a:srgbClr val="477388"/>
      </a:dk1>
      <a:lt1>
        <a:sysClr val="window" lastClr="FFFFFF"/>
      </a:lt1>
      <a:dk2>
        <a:srgbClr val="477388"/>
      </a:dk2>
      <a:lt2>
        <a:srgbClr val="F2F2F2"/>
      </a:lt2>
      <a:accent1>
        <a:srgbClr val="477388"/>
      </a:accent1>
      <a:accent2>
        <a:srgbClr val="84B1D4"/>
      </a:accent2>
      <a:accent3>
        <a:srgbClr val="E8B102"/>
      </a:accent3>
      <a:accent4>
        <a:srgbClr val="FDCF41"/>
      </a:accent4>
      <a:accent5>
        <a:srgbClr val="FEE28A"/>
      </a:accent5>
      <a:accent6>
        <a:srgbClr val="7F7F7F"/>
      </a:accent6>
      <a:hlink>
        <a:srgbClr val="84B1D4"/>
      </a:hlink>
      <a:folHlink>
        <a:srgbClr val="477388"/>
      </a:folHlink>
    </a:clrScheme>
    <a:fontScheme name="Security Benefit System Fonts">
      <a:majorFont>
        <a:latin typeface="Cambria"/>
        <a:ea typeface=""/>
        <a:cs typeface=""/>
      </a:majorFont>
      <a:minorFont>
        <a:latin typeface="Aria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Workplace Retirement Plans - Wide" id="{7E5AF4DE-B2B3-4E07-BDDD-D8B6B4E59DD3}" vid="{A7D0BE8E-5713-4333-B488-B795FE9217F2}"/>
    </a:ext>
  </a:extLst>
</a:theme>
</file>

<file path=ppt/theme/theme3.xml><?xml version="1.0" encoding="utf-8"?>
<a:theme xmlns:a="http://schemas.openxmlformats.org/drawingml/2006/main" name="1_Workplace Retirement Plans - Wide">
  <a:themeElements>
    <a:clrScheme name="Workplace Retirement Plans">
      <a:dk1>
        <a:srgbClr val="477388"/>
      </a:dk1>
      <a:lt1>
        <a:sysClr val="window" lastClr="FFFFFF"/>
      </a:lt1>
      <a:dk2>
        <a:srgbClr val="477388"/>
      </a:dk2>
      <a:lt2>
        <a:srgbClr val="F2F2F2"/>
      </a:lt2>
      <a:accent1>
        <a:srgbClr val="477388"/>
      </a:accent1>
      <a:accent2>
        <a:srgbClr val="84B1D4"/>
      </a:accent2>
      <a:accent3>
        <a:srgbClr val="E8B102"/>
      </a:accent3>
      <a:accent4>
        <a:srgbClr val="FDCF41"/>
      </a:accent4>
      <a:accent5>
        <a:srgbClr val="FEE28A"/>
      </a:accent5>
      <a:accent6>
        <a:srgbClr val="7F7F7F"/>
      </a:accent6>
      <a:hlink>
        <a:srgbClr val="84B1D4"/>
      </a:hlink>
      <a:folHlink>
        <a:srgbClr val="477388"/>
      </a:folHlink>
    </a:clrScheme>
    <a:fontScheme name="Security Benefit System Fonts">
      <a:majorFont>
        <a:latin typeface="Cambria"/>
        <a:ea typeface=""/>
        <a:cs typeface=""/>
      </a:majorFont>
      <a:minorFont>
        <a:latin typeface="Aria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Workplace Retirement Plans - Wide" id="{7E5AF4DE-B2B3-4E07-BDDD-D8B6B4E59DD3}" vid="{A7D0BE8E-5713-4333-B488-B795FE9217F2}"/>
    </a:ext>
  </a:extLst>
</a:theme>
</file>

<file path=ppt/theme/theme4.xml><?xml version="1.0" encoding="utf-8"?>
<a:theme xmlns:a="http://schemas.openxmlformats.org/drawingml/2006/main" name="1_Office Theme">
  <a:themeElements>
    <a:clrScheme name="Security Benefit">
      <a:dk1>
        <a:srgbClr val="477388"/>
      </a:dk1>
      <a:lt1>
        <a:sysClr val="window" lastClr="FFFFFF"/>
      </a:lt1>
      <a:dk2>
        <a:srgbClr val="477388"/>
      </a:dk2>
      <a:lt2>
        <a:srgbClr val="F2F2F2"/>
      </a:lt2>
      <a:accent1>
        <a:srgbClr val="5B5D62"/>
      </a:accent1>
      <a:accent2>
        <a:srgbClr val="477388"/>
      </a:accent2>
      <a:accent3>
        <a:srgbClr val="37A6C0"/>
      </a:accent3>
      <a:accent4>
        <a:srgbClr val="233944"/>
      </a:accent4>
      <a:accent5>
        <a:srgbClr val="BCBDC1"/>
      </a:accent5>
      <a:accent6>
        <a:srgbClr val="74C4D7"/>
      </a:accent6>
      <a:hlink>
        <a:srgbClr val="74C4D7"/>
      </a:hlink>
      <a:folHlink>
        <a:srgbClr val="37A6C0"/>
      </a:folHlink>
    </a:clrScheme>
    <a:fontScheme name="Security Benefit System Fonts">
      <a:majorFont>
        <a:latin typeface="Cambria"/>
        <a:ea typeface=""/>
        <a:cs typeface=""/>
      </a:majorFont>
      <a:minorFont>
        <a:latin typeface="Aria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3" id="{42463F8A-2D1B-43D7-9784-6CDF87DD4505}" vid="{3B5F1305-DE47-4C62-9A2E-7C0DFFCE0A2C}"/>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Corporate Wide Screen template</Template>
  <TotalTime>19021</TotalTime>
  <Words>1485</Words>
  <Application>Microsoft Office PowerPoint</Application>
  <PresentationFormat>Widescreen</PresentationFormat>
  <Paragraphs>276</Paragraphs>
  <Slides>19</Slides>
  <Notes>19</Notes>
  <HiddenSlides>0</HiddenSlides>
  <MMClips>0</MMClips>
  <ScaleCrop>false</ScaleCrop>
  <HeadingPairs>
    <vt:vector size="6" baseType="variant">
      <vt:variant>
        <vt:lpstr>Fonts Used</vt:lpstr>
      </vt:variant>
      <vt:variant>
        <vt:i4>4</vt:i4>
      </vt:variant>
      <vt:variant>
        <vt:lpstr>Theme</vt:lpstr>
      </vt:variant>
      <vt:variant>
        <vt:i4>4</vt:i4>
      </vt:variant>
      <vt:variant>
        <vt:lpstr>Slide Titles</vt:lpstr>
      </vt:variant>
      <vt:variant>
        <vt:i4>19</vt:i4>
      </vt:variant>
    </vt:vector>
  </HeadingPairs>
  <TitlesOfParts>
    <vt:vector size="27" baseType="lpstr">
      <vt:lpstr>Cambria</vt:lpstr>
      <vt:lpstr>Calibri</vt:lpstr>
      <vt:lpstr>Arial</vt:lpstr>
      <vt:lpstr>Times New Roman</vt:lpstr>
      <vt:lpstr>Office Theme</vt:lpstr>
      <vt:lpstr>Workplace Retirement Plans - Wide</vt:lpstr>
      <vt:lpstr>1_Workplace Retirement Plans - Wide</vt:lpstr>
      <vt:lpstr>1_Office Theme</vt:lpstr>
      <vt:lpstr>Charting the Course Forward</vt:lpstr>
      <vt:lpstr>Our Promise: Helping our clients To and Through Retirement®.  Our Mission: Since 1892, Security Benefit has believed everyone deserves an opportunity to achieve financial security. We deliver innovative retirement solutions to individuals and families across America to help them build strong futures now and for generations to come. </vt:lpstr>
      <vt:lpstr>Agenda</vt:lpstr>
      <vt:lpstr>Economic Stimulus and  Regulatory Changes</vt:lpstr>
      <vt:lpstr>Economic Stimulus and Regulatory Changes</vt:lpstr>
      <vt:lpstr>Economic Stimulus and Regulatory Changes</vt:lpstr>
      <vt:lpstr>Economic Stimulus and Regulatory Changes</vt:lpstr>
      <vt:lpstr>Economic Stimulus and Regulatory Changes</vt:lpstr>
      <vt:lpstr>Stock Market Volatility </vt:lpstr>
      <vt:lpstr>Stock Market Volatility</vt:lpstr>
      <vt:lpstr>Recent Market Volatility</vt:lpstr>
      <vt:lpstr>Recent Market Volatility</vt:lpstr>
      <vt:lpstr>Moving Forward </vt:lpstr>
      <vt:lpstr>Moving Forward: Make Market Volatility Work for You S&amp;P 500® Market Performance:   1989 – March 31, 2020</vt:lpstr>
      <vt:lpstr>Moving Forward: What to do now</vt:lpstr>
      <vt:lpstr>Moving Forward: What to do now</vt:lpstr>
      <vt:lpstr>Moving Forward: What to do now</vt:lpstr>
      <vt:lpstr>Thank you</vt:lpstr>
      <vt:lpstr>PowerPoint Presentation</vt:lpstr>
    </vt:vector>
  </TitlesOfParts>
  <Company>Security Benefit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Important Note:</dc:title>
  <dc:creator>Liby, Chad</dc:creator>
  <cp:lastModifiedBy>Flesher, Melissa</cp:lastModifiedBy>
  <cp:revision>169</cp:revision>
  <cp:lastPrinted>2021-01-15T19:56:26Z</cp:lastPrinted>
  <dcterms:created xsi:type="dcterms:W3CDTF">2020-04-02T17:07:05Z</dcterms:created>
  <dcterms:modified xsi:type="dcterms:W3CDTF">2021-01-15T22:38:24Z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NewReviewCycle">
    <vt:lpwstr/>
  </property>
</Properties>
</file>