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notesMasterIdLst>
    <p:notesMasterId r:id="rId30"/>
  </p:notesMasterIdLst>
  <p:handoutMasterIdLst>
    <p:handoutMasterId r:id="rId31"/>
  </p:handoutMasterIdLst>
  <p:sldIdLst>
    <p:sldId id="393" r:id="rId2"/>
    <p:sldId id="458" r:id="rId3"/>
    <p:sldId id="416" r:id="rId4"/>
    <p:sldId id="440" r:id="rId5"/>
    <p:sldId id="439" r:id="rId6"/>
    <p:sldId id="437" r:id="rId7"/>
    <p:sldId id="438" r:id="rId8"/>
    <p:sldId id="428" r:id="rId9"/>
    <p:sldId id="456" r:id="rId10"/>
    <p:sldId id="457" r:id="rId11"/>
    <p:sldId id="459" r:id="rId12"/>
    <p:sldId id="430" r:id="rId13"/>
    <p:sldId id="452" r:id="rId14"/>
    <p:sldId id="453" r:id="rId15"/>
    <p:sldId id="461" r:id="rId16"/>
    <p:sldId id="455" r:id="rId17"/>
    <p:sldId id="441" r:id="rId18"/>
    <p:sldId id="419" r:id="rId19"/>
    <p:sldId id="443" r:id="rId20"/>
    <p:sldId id="444" r:id="rId21"/>
    <p:sldId id="446" r:id="rId22"/>
    <p:sldId id="448" r:id="rId23"/>
    <p:sldId id="449" r:id="rId24"/>
    <p:sldId id="450" r:id="rId25"/>
    <p:sldId id="424" r:id="rId26"/>
    <p:sldId id="433" r:id="rId27"/>
    <p:sldId id="324" r:id="rId28"/>
    <p:sldId id="460" r:id="rId29"/>
  </p:sldIdLst>
  <p:sldSz cx="9144000" cy="5157788"/>
  <p:notesSz cx="7315200" cy="9601200"/>
  <p:defaultTextStyle>
    <a:defPPr>
      <a:defRPr lang="en-US"/>
    </a:defPPr>
    <a:lvl1pPr marL="0" algn="l" defTabSz="343220" rtl="0" eaLnBrk="1" latinLnBrk="0" hangingPunct="1">
      <a:defRPr sz="1351" kern="1200">
        <a:solidFill>
          <a:schemeClr val="tx1"/>
        </a:solidFill>
        <a:latin typeface="+mn-lt"/>
        <a:ea typeface="+mn-ea"/>
        <a:cs typeface="+mn-cs"/>
      </a:defRPr>
    </a:lvl1pPr>
    <a:lvl2pPr marL="343220" algn="l" defTabSz="343220" rtl="0" eaLnBrk="1" latinLnBrk="0" hangingPunct="1">
      <a:defRPr sz="1351" kern="1200">
        <a:solidFill>
          <a:schemeClr val="tx1"/>
        </a:solidFill>
        <a:latin typeface="+mn-lt"/>
        <a:ea typeface="+mn-ea"/>
        <a:cs typeface="+mn-cs"/>
      </a:defRPr>
    </a:lvl2pPr>
    <a:lvl3pPr marL="686440" algn="l" defTabSz="343220" rtl="0" eaLnBrk="1" latinLnBrk="0" hangingPunct="1">
      <a:defRPr sz="1351" kern="1200">
        <a:solidFill>
          <a:schemeClr val="tx1"/>
        </a:solidFill>
        <a:latin typeface="+mn-lt"/>
        <a:ea typeface="+mn-ea"/>
        <a:cs typeface="+mn-cs"/>
      </a:defRPr>
    </a:lvl3pPr>
    <a:lvl4pPr marL="1029660" algn="l" defTabSz="343220" rtl="0" eaLnBrk="1" latinLnBrk="0" hangingPunct="1">
      <a:defRPr sz="1351" kern="1200">
        <a:solidFill>
          <a:schemeClr val="tx1"/>
        </a:solidFill>
        <a:latin typeface="+mn-lt"/>
        <a:ea typeface="+mn-ea"/>
        <a:cs typeface="+mn-cs"/>
      </a:defRPr>
    </a:lvl4pPr>
    <a:lvl5pPr marL="1372880" algn="l" defTabSz="343220" rtl="0" eaLnBrk="1" latinLnBrk="0" hangingPunct="1">
      <a:defRPr sz="1351" kern="1200">
        <a:solidFill>
          <a:schemeClr val="tx1"/>
        </a:solidFill>
        <a:latin typeface="+mn-lt"/>
        <a:ea typeface="+mn-ea"/>
        <a:cs typeface="+mn-cs"/>
      </a:defRPr>
    </a:lvl5pPr>
    <a:lvl6pPr marL="1716100" algn="l" defTabSz="343220" rtl="0" eaLnBrk="1" latinLnBrk="0" hangingPunct="1">
      <a:defRPr sz="1351" kern="1200">
        <a:solidFill>
          <a:schemeClr val="tx1"/>
        </a:solidFill>
        <a:latin typeface="+mn-lt"/>
        <a:ea typeface="+mn-ea"/>
        <a:cs typeface="+mn-cs"/>
      </a:defRPr>
    </a:lvl6pPr>
    <a:lvl7pPr marL="2059320" algn="l" defTabSz="343220" rtl="0" eaLnBrk="1" latinLnBrk="0" hangingPunct="1">
      <a:defRPr sz="1351" kern="1200">
        <a:solidFill>
          <a:schemeClr val="tx1"/>
        </a:solidFill>
        <a:latin typeface="+mn-lt"/>
        <a:ea typeface="+mn-ea"/>
        <a:cs typeface="+mn-cs"/>
      </a:defRPr>
    </a:lvl7pPr>
    <a:lvl8pPr marL="2402540" algn="l" defTabSz="343220" rtl="0" eaLnBrk="1" latinLnBrk="0" hangingPunct="1">
      <a:defRPr sz="1351" kern="1200">
        <a:solidFill>
          <a:schemeClr val="tx1"/>
        </a:solidFill>
        <a:latin typeface="+mn-lt"/>
        <a:ea typeface="+mn-ea"/>
        <a:cs typeface="+mn-cs"/>
      </a:defRPr>
    </a:lvl8pPr>
    <a:lvl9pPr marL="2745760" algn="l" defTabSz="343220" rtl="0" eaLnBrk="1" latinLnBrk="0" hangingPunct="1">
      <a:defRPr sz="1351"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9D6789D-D7A1-484A-A9F8-67AAFBDB4D7C}">
          <p14:sldIdLst>
            <p14:sldId id="393"/>
            <p14:sldId id="458"/>
            <p14:sldId id="416"/>
            <p14:sldId id="440"/>
            <p14:sldId id="439"/>
            <p14:sldId id="437"/>
            <p14:sldId id="438"/>
            <p14:sldId id="428"/>
            <p14:sldId id="456"/>
            <p14:sldId id="457"/>
            <p14:sldId id="459"/>
            <p14:sldId id="430"/>
            <p14:sldId id="452"/>
            <p14:sldId id="453"/>
            <p14:sldId id="461"/>
            <p14:sldId id="455"/>
            <p14:sldId id="441"/>
            <p14:sldId id="419"/>
            <p14:sldId id="443"/>
            <p14:sldId id="444"/>
            <p14:sldId id="446"/>
            <p14:sldId id="448"/>
            <p14:sldId id="449"/>
            <p14:sldId id="450"/>
            <p14:sldId id="424"/>
            <p14:sldId id="433"/>
            <p14:sldId id="324"/>
            <p14:sldId id="460"/>
          </p14:sldIdLst>
        </p14:section>
      </p14:sectionLst>
    </p:ext>
    <p:ext uri="{EFAFB233-063F-42B5-8137-9DF3F51BA10A}">
      <p15:sldGuideLst xmlns:p15="http://schemas.microsoft.com/office/powerpoint/2012/main">
        <p15:guide id="1" orient="horz" pos="325" userDrawn="1">
          <p15:clr>
            <a:srgbClr val="A4A3A4"/>
          </p15:clr>
        </p15:guide>
        <p15:guide id="2" pos="540" userDrawn="1">
          <p15:clr>
            <a:srgbClr val="A4A3A4"/>
          </p15:clr>
        </p15:guide>
        <p15:guide id="3" pos="5472" userDrawn="1">
          <p15:clr>
            <a:srgbClr val="A4A3A4"/>
          </p15:clr>
        </p15:guide>
        <p15:guide id="4" orient="horz" pos="2924" userDrawn="1">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ichols, Yolande" initials="NY" lastIdx="3" clrIdx="0"/>
  <p:cmAuthor id="1" name="Baker, Lindsay" initials="BL" lastIdx="6" clrIdx="1">
    <p:extLst>
      <p:ext uri="{19B8F6BF-5375-455C-9EA6-DF929625EA0E}">
        <p15:presenceInfo xmlns:p15="http://schemas.microsoft.com/office/powerpoint/2012/main" userId="S-1-5-21-2179869255-551367485-666338145-19221" providerId="AD"/>
      </p:ext>
    </p:extLst>
  </p:cmAuthor>
  <p:cmAuthor id="2" name="Heller, Caroline" initials="HC" lastIdx="3" clrIdx="2">
    <p:extLst>
      <p:ext uri="{19B8F6BF-5375-455C-9EA6-DF929625EA0E}">
        <p15:presenceInfo xmlns:p15="http://schemas.microsoft.com/office/powerpoint/2012/main" userId="S::caroline.heller@securitybenefit.com::c38ec5f3-6938-4705-b9cd-7bf7b1725a84" providerId="AD"/>
      </p:ext>
    </p:extLst>
  </p:cmAuthor>
  <p:cmAuthor id="3" name="Gronniger, Kim" initials="GK" lastIdx="5" clrIdx="3">
    <p:extLst>
      <p:ext uri="{19B8F6BF-5375-455C-9EA6-DF929625EA0E}">
        <p15:presenceInfo xmlns:p15="http://schemas.microsoft.com/office/powerpoint/2012/main" userId="S-1-5-21-2179869255-551367485-666338145-1758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BDB2F"/>
    <a:srgbClr val="FFD401"/>
    <a:srgbClr val="E6B300"/>
    <a:srgbClr val="FFF5D1"/>
    <a:srgbClr val="FFEDD7"/>
    <a:srgbClr val="DDE4C3"/>
    <a:srgbClr val="EFF4CC"/>
    <a:srgbClr val="C6E7E0"/>
    <a:srgbClr val="81B0D2"/>
    <a:srgbClr val="D7AE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27" autoAdjust="0"/>
    <p:restoredTop sz="91601" autoAdjust="0"/>
  </p:normalViewPr>
  <p:slideViewPr>
    <p:cSldViewPr snapToGrid="0" snapToObjects="1">
      <p:cViewPr varScale="1">
        <p:scale>
          <a:sx n="155" d="100"/>
          <a:sy n="155" d="100"/>
        </p:scale>
        <p:origin x="208" y="288"/>
      </p:cViewPr>
      <p:guideLst>
        <p:guide orient="horz" pos="325"/>
        <p:guide pos="540"/>
        <p:guide pos="5472"/>
        <p:guide orient="horz" pos="2924"/>
      </p:guideLst>
    </p:cSldViewPr>
  </p:slideViewPr>
  <p:outlineViewPr>
    <p:cViewPr>
      <p:scale>
        <a:sx n="33" d="100"/>
        <a:sy n="33" d="100"/>
      </p:scale>
      <p:origin x="0" y="0"/>
    </p:cViewPr>
  </p:outlineViewPr>
  <p:notesTextViewPr>
    <p:cViewPr>
      <p:scale>
        <a:sx n="110" d="100"/>
        <a:sy n="110" d="100"/>
      </p:scale>
      <p:origin x="0" y="0"/>
    </p:cViewPr>
  </p:notesTextViewPr>
  <p:notesViewPr>
    <p:cSldViewPr snapToGrid="0" snapToObjects="1" showGuides="1">
      <p:cViewPr varScale="1">
        <p:scale>
          <a:sx n="153" d="100"/>
          <a:sy n="153" d="100"/>
        </p:scale>
        <p:origin x="2088" y="1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ln>
              <a:noFill/>
            </a:ln>
          </c:spPr>
          <c:dPt>
            <c:idx val="0"/>
            <c:bubble3D val="0"/>
            <c:spPr>
              <a:solidFill>
                <a:schemeClr val="bg1"/>
              </a:solidFill>
              <a:ln w="19050">
                <a:noFill/>
              </a:ln>
              <a:effectLst/>
            </c:spPr>
            <c:extLst>
              <c:ext xmlns:c16="http://schemas.microsoft.com/office/drawing/2014/chart" uri="{C3380CC4-5D6E-409C-BE32-E72D297353CC}">
                <c16:uniqueId val="{00000002-0C36-4E77-9723-AE4B58BD0B13}"/>
              </c:ext>
            </c:extLst>
          </c:dPt>
          <c:dPt>
            <c:idx val="1"/>
            <c:bubble3D val="0"/>
            <c:spPr>
              <a:solidFill>
                <a:schemeClr val="tx1">
                  <a:lumMod val="75000"/>
                </a:schemeClr>
              </a:solidFill>
              <a:ln w="19050">
                <a:noFill/>
              </a:ln>
              <a:effectLst/>
            </c:spPr>
            <c:extLst>
              <c:ext xmlns:c16="http://schemas.microsoft.com/office/drawing/2014/chart" uri="{C3380CC4-5D6E-409C-BE32-E72D297353CC}">
                <c16:uniqueId val="{00000001-0C36-4E77-9723-AE4B58BD0B13}"/>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c:ext xmlns:c16="http://schemas.microsoft.com/office/drawing/2014/chart" uri="{C3380CC4-5D6E-409C-BE32-E72D297353CC}">
              <c16:uniqueId val="{00000000-0C36-4E77-9723-AE4B58BD0B13}"/>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3F121C-9B7A-4C42-96CA-E8DDFD57EE61}" type="doc">
      <dgm:prSet loTypeId="urn:microsoft.com/office/officeart/2005/8/layout/process1" loCatId="" qsTypeId="urn:microsoft.com/office/officeart/2005/8/quickstyle/simple1" qsCatId="simple" csTypeId="urn:microsoft.com/office/officeart/2005/8/colors/accent1_2" csCatId="accent1" phldr="1"/>
      <dgm:spPr/>
      <dgm:t>
        <a:bodyPr/>
        <a:lstStyle/>
        <a:p>
          <a:endParaRPr lang="en-US"/>
        </a:p>
      </dgm:t>
    </dgm:pt>
    <dgm:pt modelId="{7D369D4F-AA6C-5648-9EB8-7A6F5B7AC5D9}">
      <dgm:prSet phldrT="[Text]"/>
      <dgm:spPr/>
      <dgm:t>
        <a:bodyPr tIns="731520" rIns="64008" bIns="0" anchor="t" anchorCtr="0"/>
        <a:lstStyle/>
        <a:p>
          <a:r>
            <a:rPr lang="en-US" dirty="0"/>
            <a:t>Gather details and keep </a:t>
          </a:r>
          <a:br>
            <a:rPr lang="en-US" dirty="0"/>
          </a:br>
          <a:r>
            <a:rPr lang="en-US" dirty="0"/>
            <a:t>records</a:t>
          </a:r>
        </a:p>
      </dgm:t>
    </dgm:pt>
    <dgm:pt modelId="{03C87B18-5DEA-714A-A7BD-00AC88B7C17A}" type="parTrans" cxnId="{0EB14035-78E1-794B-A6F2-40B800087929}">
      <dgm:prSet/>
      <dgm:spPr/>
      <dgm:t>
        <a:bodyPr/>
        <a:lstStyle/>
        <a:p>
          <a:endParaRPr lang="en-US"/>
        </a:p>
      </dgm:t>
    </dgm:pt>
    <dgm:pt modelId="{4D5BB516-260B-B949-A53C-26A0686A5FCD}" type="sibTrans" cxnId="{0EB14035-78E1-794B-A6F2-40B800087929}">
      <dgm:prSet/>
      <dgm:spPr>
        <a:noFill/>
      </dgm:spPr>
      <dgm:t>
        <a:bodyPr/>
        <a:lstStyle/>
        <a:p>
          <a:endParaRPr lang="en-US"/>
        </a:p>
      </dgm:t>
    </dgm:pt>
    <dgm:pt modelId="{65E80541-A42A-5A43-A44D-5275C5119D1C}">
      <dgm:prSet phldrT="[Text]"/>
      <dgm:spPr/>
      <dgm:t>
        <a:bodyPr tIns="731520" rIns="64008" bIns="0" anchor="t" anchorCtr="0"/>
        <a:lstStyle/>
        <a:p>
          <a:r>
            <a:rPr lang="en-US" dirty="0"/>
            <a:t>Create a household balance sheet</a:t>
          </a:r>
        </a:p>
      </dgm:t>
    </dgm:pt>
    <dgm:pt modelId="{43F1A920-D50E-5C4E-A097-6B12D614E2F4}" type="parTrans" cxnId="{C7DF0F22-5293-C443-8CD9-C4089A8A70D0}">
      <dgm:prSet/>
      <dgm:spPr/>
      <dgm:t>
        <a:bodyPr/>
        <a:lstStyle/>
        <a:p>
          <a:endParaRPr lang="en-US"/>
        </a:p>
      </dgm:t>
    </dgm:pt>
    <dgm:pt modelId="{D5FAEE50-AF0D-2746-AB56-C71898BF0661}" type="sibTrans" cxnId="{C7DF0F22-5293-C443-8CD9-C4089A8A70D0}">
      <dgm:prSet/>
      <dgm:spPr>
        <a:noFill/>
      </dgm:spPr>
      <dgm:t>
        <a:bodyPr/>
        <a:lstStyle/>
        <a:p>
          <a:endParaRPr lang="en-US"/>
        </a:p>
      </dgm:t>
    </dgm:pt>
    <dgm:pt modelId="{AAC97A06-C664-E94C-8960-1FE0EF54F29D}">
      <dgm:prSet phldrT="[Text]"/>
      <dgm:spPr/>
      <dgm:t>
        <a:bodyPr tIns="731520" rIns="64008" bIns="0" anchor="t" anchorCtr="0"/>
        <a:lstStyle/>
        <a:p>
          <a:r>
            <a:rPr lang="en-US" dirty="0"/>
            <a:t>Manage </a:t>
          </a:r>
          <a:br>
            <a:rPr lang="en-US" dirty="0"/>
          </a:br>
          <a:r>
            <a:rPr lang="en-US" dirty="0"/>
            <a:t>and reduce risk</a:t>
          </a:r>
        </a:p>
      </dgm:t>
    </dgm:pt>
    <dgm:pt modelId="{6834A71E-4326-2C49-A086-D1AC00145FC1}" type="parTrans" cxnId="{6A6F4172-F3F2-B848-B67A-D290552FBC6E}">
      <dgm:prSet/>
      <dgm:spPr/>
      <dgm:t>
        <a:bodyPr/>
        <a:lstStyle/>
        <a:p>
          <a:endParaRPr lang="en-US"/>
        </a:p>
      </dgm:t>
    </dgm:pt>
    <dgm:pt modelId="{8109EF99-03CA-2549-96BE-892618B761D8}" type="sibTrans" cxnId="{6A6F4172-F3F2-B848-B67A-D290552FBC6E}">
      <dgm:prSet/>
      <dgm:spPr>
        <a:noFill/>
      </dgm:spPr>
      <dgm:t>
        <a:bodyPr/>
        <a:lstStyle/>
        <a:p>
          <a:endParaRPr lang="en-US"/>
        </a:p>
      </dgm:t>
    </dgm:pt>
    <dgm:pt modelId="{05B994D1-A9F9-044C-BA9D-C69F78DE388E}">
      <dgm:prSet phldrT="[Text]"/>
      <dgm:spPr/>
      <dgm:t>
        <a:bodyPr tIns="731520" rIns="64008" bIns="0" anchor="t" anchorCtr="0"/>
        <a:lstStyle/>
        <a:p>
          <a:r>
            <a:rPr lang="en-US" dirty="0"/>
            <a:t>Assess financials</a:t>
          </a:r>
        </a:p>
      </dgm:t>
    </dgm:pt>
    <dgm:pt modelId="{80E36457-77F5-0546-99BA-3BE4981EA62F}" type="parTrans" cxnId="{7525D8B6-92D5-CE4F-A87C-4A3F9396AA80}">
      <dgm:prSet/>
      <dgm:spPr/>
      <dgm:t>
        <a:bodyPr/>
        <a:lstStyle/>
        <a:p>
          <a:endParaRPr lang="en-US"/>
        </a:p>
      </dgm:t>
    </dgm:pt>
    <dgm:pt modelId="{A2DA9815-19A3-2740-A63D-2767033DE7F8}" type="sibTrans" cxnId="{7525D8B6-92D5-CE4F-A87C-4A3F9396AA80}">
      <dgm:prSet/>
      <dgm:spPr>
        <a:noFill/>
      </dgm:spPr>
      <dgm:t>
        <a:bodyPr/>
        <a:lstStyle/>
        <a:p>
          <a:endParaRPr lang="en-US"/>
        </a:p>
      </dgm:t>
    </dgm:pt>
    <dgm:pt modelId="{31E297B3-5CD4-4A4B-85EF-79D23304DF02}">
      <dgm:prSet phldrT="[Text]"/>
      <dgm:spPr/>
      <dgm:t>
        <a:bodyPr tIns="731520" rIns="64008" bIns="0" anchor="t" anchorCtr="0"/>
        <a:lstStyle/>
        <a:p>
          <a:r>
            <a:rPr lang="en-US" dirty="0"/>
            <a:t>Finalize estate planning</a:t>
          </a:r>
        </a:p>
      </dgm:t>
    </dgm:pt>
    <dgm:pt modelId="{57B58BF0-BA8D-E346-B7D9-721120247FF0}" type="parTrans" cxnId="{4F4AB62F-2131-7544-8D2C-CA2D155B3FC4}">
      <dgm:prSet/>
      <dgm:spPr/>
      <dgm:t>
        <a:bodyPr/>
        <a:lstStyle/>
        <a:p>
          <a:endParaRPr lang="en-US"/>
        </a:p>
      </dgm:t>
    </dgm:pt>
    <dgm:pt modelId="{FFDB747D-2033-B24F-A51C-A578FEA4AD75}" type="sibTrans" cxnId="{4F4AB62F-2131-7544-8D2C-CA2D155B3FC4}">
      <dgm:prSet/>
      <dgm:spPr/>
      <dgm:t>
        <a:bodyPr/>
        <a:lstStyle/>
        <a:p>
          <a:endParaRPr lang="en-US"/>
        </a:p>
      </dgm:t>
    </dgm:pt>
    <dgm:pt modelId="{E7F75E8C-F088-4341-8C3C-DA73C0424F37}">
      <dgm:prSet phldrT="[Text]"/>
      <dgm:spPr/>
      <dgm:t>
        <a:bodyPr tIns="731520" rIns="64008" bIns="0" anchor="t" anchorCtr="0"/>
        <a:lstStyle/>
        <a:p>
          <a:r>
            <a:rPr lang="en-US" dirty="0"/>
            <a:t>Track </a:t>
          </a:r>
          <a:br>
            <a:rPr lang="en-US" dirty="0"/>
          </a:br>
          <a:r>
            <a:rPr lang="en-US" dirty="0"/>
            <a:t>down documents</a:t>
          </a:r>
        </a:p>
      </dgm:t>
    </dgm:pt>
    <dgm:pt modelId="{0A231336-9936-394E-ACE0-77F99BA23066}" type="parTrans" cxnId="{AAA575FA-7CD1-C040-8B9A-6B1363C8B8C4}">
      <dgm:prSet/>
      <dgm:spPr/>
      <dgm:t>
        <a:bodyPr/>
        <a:lstStyle/>
        <a:p>
          <a:endParaRPr lang="en-US"/>
        </a:p>
      </dgm:t>
    </dgm:pt>
    <dgm:pt modelId="{EF0C13BB-76C0-4746-A5EF-07315D855BE0}" type="sibTrans" cxnId="{AAA575FA-7CD1-C040-8B9A-6B1363C8B8C4}">
      <dgm:prSet/>
      <dgm:spPr>
        <a:noFill/>
      </dgm:spPr>
      <dgm:t>
        <a:bodyPr/>
        <a:lstStyle/>
        <a:p>
          <a:endParaRPr lang="en-US"/>
        </a:p>
      </dgm:t>
    </dgm:pt>
    <dgm:pt modelId="{4A106840-58C1-4542-939A-2FFE66F154A2}" type="pres">
      <dgm:prSet presAssocID="{7F3F121C-9B7A-4C42-96CA-E8DDFD57EE61}" presName="Name0" presStyleCnt="0">
        <dgm:presLayoutVars>
          <dgm:dir/>
          <dgm:resizeHandles val="exact"/>
        </dgm:presLayoutVars>
      </dgm:prSet>
      <dgm:spPr/>
    </dgm:pt>
    <dgm:pt modelId="{23E3CE3C-54A0-2440-B113-D7309E8ABC7E}" type="pres">
      <dgm:prSet presAssocID="{7D369D4F-AA6C-5648-9EB8-7A6F5B7AC5D9}" presName="node" presStyleLbl="node1" presStyleIdx="0" presStyleCnt="6" custScaleX="278716" custScaleY="329564">
        <dgm:presLayoutVars>
          <dgm:bulletEnabled val="1"/>
        </dgm:presLayoutVars>
      </dgm:prSet>
      <dgm:spPr>
        <a:prstGeom prst="rect">
          <a:avLst/>
        </a:prstGeom>
      </dgm:spPr>
    </dgm:pt>
    <dgm:pt modelId="{E10444D0-C8C3-D74F-8A63-A3C808A81354}" type="pres">
      <dgm:prSet presAssocID="{4D5BB516-260B-B949-A53C-26A0686A5FCD}" presName="sibTrans" presStyleLbl="sibTrans2D1" presStyleIdx="0" presStyleCnt="5"/>
      <dgm:spPr/>
    </dgm:pt>
    <dgm:pt modelId="{853BF97F-F54C-B749-93DE-116BD7CD671B}" type="pres">
      <dgm:prSet presAssocID="{4D5BB516-260B-B949-A53C-26A0686A5FCD}" presName="connectorText" presStyleLbl="sibTrans2D1" presStyleIdx="0" presStyleCnt="5"/>
      <dgm:spPr/>
    </dgm:pt>
    <dgm:pt modelId="{FCF07A4F-FE4D-324A-9DA2-ACF2F74572EE}" type="pres">
      <dgm:prSet presAssocID="{E7F75E8C-F088-4341-8C3C-DA73C0424F37}" presName="node" presStyleLbl="node1" presStyleIdx="1" presStyleCnt="6" custScaleX="278716" custScaleY="329564">
        <dgm:presLayoutVars>
          <dgm:bulletEnabled val="1"/>
        </dgm:presLayoutVars>
      </dgm:prSet>
      <dgm:spPr>
        <a:prstGeom prst="rect">
          <a:avLst/>
        </a:prstGeom>
      </dgm:spPr>
    </dgm:pt>
    <dgm:pt modelId="{A8A95294-A7C0-EE48-9CD4-4DC79906C7DB}" type="pres">
      <dgm:prSet presAssocID="{EF0C13BB-76C0-4746-A5EF-07315D855BE0}" presName="sibTrans" presStyleLbl="sibTrans2D1" presStyleIdx="1" presStyleCnt="5"/>
      <dgm:spPr/>
    </dgm:pt>
    <dgm:pt modelId="{FCB2AFCA-0065-0B4F-965D-F3A8E43FA38A}" type="pres">
      <dgm:prSet presAssocID="{EF0C13BB-76C0-4746-A5EF-07315D855BE0}" presName="connectorText" presStyleLbl="sibTrans2D1" presStyleIdx="1" presStyleCnt="5"/>
      <dgm:spPr/>
    </dgm:pt>
    <dgm:pt modelId="{DEF06EDA-853E-8141-B6FC-13E11C8A29FF}" type="pres">
      <dgm:prSet presAssocID="{65E80541-A42A-5A43-A44D-5275C5119D1C}" presName="node" presStyleLbl="node1" presStyleIdx="2" presStyleCnt="6" custScaleX="278716" custScaleY="329564">
        <dgm:presLayoutVars>
          <dgm:bulletEnabled val="1"/>
        </dgm:presLayoutVars>
      </dgm:prSet>
      <dgm:spPr>
        <a:prstGeom prst="rect">
          <a:avLst/>
        </a:prstGeom>
      </dgm:spPr>
    </dgm:pt>
    <dgm:pt modelId="{F2546DC7-A9B2-0549-9145-AD2D8BECBC4C}" type="pres">
      <dgm:prSet presAssocID="{D5FAEE50-AF0D-2746-AB56-C71898BF0661}" presName="sibTrans" presStyleLbl="sibTrans2D1" presStyleIdx="2" presStyleCnt="5"/>
      <dgm:spPr/>
    </dgm:pt>
    <dgm:pt modelId="{9C94FC89-14CA-5E4D-98FA-5EE94B3A23DF}" type="pres">
      <dgm:prSet presAssocID="{D5FAEE50-AF0D-2746-AB56-C71898BF0661}" presName="connectorText" presStyleLbl="sibTrans2D1" presStyleIdx="2" presStyleCnt="5"/>
      <dgm:spPr/>
    </dgm:pt>
    <dgm:pt modelId="{CC02061E-87DA-894D-AAB0-861A40CB3EDA}" type="pres">
      <dgm:prSet presAssocID="{AAC97A06-C664-E94C-8960-1FE0EF54F29D}" presName="node" presStyleLbl="node1" presStyleIdx="3" presStyleCnt="6" custScaleX="278716" custScaleY="329564">
        <dgm:presLayoutVars>
          <dgm:bulletEnabled val="1"/>
        </dgm:presLayoutVars>
      </dgm:prSet>
      <dgm:spPr>
        <a:prstGeom prst="rect">
          <a:avLst/>
        </a:prstGeom>
      </dgm:spPr>
    </dgm:pt>
    <dgm:pt modelId="{BE7E948D-3915-684A-BD22-F3C95981355D}" type="pres">
      <dgm:prSet presAssocID="{8109EF99-03CA-2549-96BE-892618B761D8}" presName="sibTrans" presStyleLbl="sibTrans2D1" presStyleIdx="3" presStyleCnt="5"/>
      <dgm:spPr/>
    </dgm:pt>
    <dgm:pt modelId="{34B9B45B-C311-2A4F-8B35-88DA0C503548}" type="pres">
      <dgm:prSet presAssocID="{8109EF99-03CA-2549-96BE-892618B761D8}" presName="connectorText" presStyleLbl="sibTrans2D1" presStyleIdx="3" presStyleCnt="5"/>
      <dgm:spPr/>
    </dgm:pt>
    <dgm:pt modelId="{89DC31D9-F341-B74A-841C-151295798A41}" type="pres">
      <dgm:prSet presAssocID="{05B994D1-A9F9-044C-BA9D-C69F78DE388E}" presName="node" presStyleLbl="node1" presStyleIdx="4" presStyleCnt="6" custScaleX="278716" custScaleY="329564">
        <dgm:presLayoutVars>
          <dgm:bulletEnabled val="1"/>
        </dgm:presLayoutVars>
      </dgm:prSet>
      <dgm:spPr>
        <a:prstGeom prst="rect">
          <a:avLst/>
        </a:prstGeom>
      </dgm:spPr>
    </dgm:pt>
    <dgm:pt modelId="{CB749CD8-01F2-4E40-AECD-D4BF46A2ED33}" type="pres">
      <dgm:prSet presAssocID="{A2DA9815-19A3-2740-A63D-2767033DE7F8}" presName="sibTrans" presStyleLbl="sibTrans2D1" presStyleIdx="4" presStyleCnt="5"/>
      <dgm:spPr/>
    </dgm:pt>
    <dgm:pt modelId="{7D4BA8C1-6B0B-0946-9897-0BC4FC7D5FEE}" type="pres">
      <dgm:prSet presAssocID="{A2DA9815-19A3-2740-A63D-2767033DE7F8}" presName="connectorText" presStyleLbl="sibTrans2D1" presStyleIdx="4" presStyleCnt="5"/>
      <dgm:spPr/>
    </dgm:pt>
    <dgm:pt modelId="{CC3E3A3E-8C24-764F-9BD0-ED8C3789B4E1}" type="pres">
      <dgm:prSet presAssocID="{31E297B3-5CD4-4A4B-85EF-79D23304DF02}" presName="node" presStyleLbl="node1" presStyleIdx="5" presStyleCnt="6" custScaleX="278716" custScaleY="329564">
        <dgm:presLayoutVars>
          <dgm:bulletEnabled val="1"/>
        </dgm:presLayoutVars>
      </dgm:prSet>
      <dgm:spPr>
        <a:prstGeom prst="rect">
          <a:avLst/>
        </a:prstGeom>
      </dgm:spPr>
    </dgm:pt>
  </dgm:ptLst>
  <dgm:cxnLst>
    <dgm:cxn modelId="{E7DE8E04-1355-A84F-8B51-F32DECAA1875}" type="presOf" srcId="{EF0C13BB-76C0-4746-A5EF-07315D855BE0}" destId="{A8A95294-A7C0-EE48-9CD4-4DC79906C7DB}" srcOrd="0" destOrd="0" presId="urn:microsoft.com/office/officeart/2005/8/layout/process1"/>
    <dgm:cxn modelId="{9E77C010-DA48-1444-AC44-03F2DC54DD0D}" type="presOf" srcId="{EF0C13BB-76C0-4746-A5EF-07315D855BE0}" destId="{FCB2AFCA-0065-0B4F-965D-F3A8E43FA38A}" srcOrd="1" destOrd="0" presId="urn:microsoft.com/office/officeart/2005/8/layout/process1"/>
    <dgm:cxn modelId="{F86D081F-7014-0345-AAAD-0AB3F8E08551}" type="presOf" srcId="{8109EF99-03CA-2549-96BE-892618B761D8}" destId="{BE7E948D-3915-684A-BD22-F3C95981355D}" srcOrd="0" destOrd="0" presId="urn:microsoft.com/office/officeart/2005/8/layout/process1"/>
    <dgm:cxn modelId="{C7DF0F22-5293-C443-8CD9-C4089A8A70D0}" srcId="{7F3F121C-9B7A-4C42-96CA-E8DDFD57EE61}" destId="{65E80541-A42A-5A43-A44D-5275C5119D1C}" srcOrd="2" destOrd="0" parTransId="{43F1A920-D50E-5C4E-A097-6B12D614E2F4}" sibTransId="{D5FAEE50-AF0D-2746-AB56-C71898BF0661}"/>
    <dgm:cxn modelId="{4F4AB62F-2131-7544-8D2C-CA2D155B3FC4}" srcId="{7F3F121C-9B7A-4C42-96CA-E8DDFD57EE61}" destId="{31E297B3-5CD4-4A4B-85EF-79D23304DF02}" srcOrd="5" destOrd="0" parTransId="{57B58BF0-BA8D-E346-B7D9-721120247FF0}" sibTransId="{FFDB747D-2033-B24F-A51C-A578FEA4AD75}"/>
    <dgm:cxn modelId="{0EB14035-78E1-794B-A6F2-40B800087929}" srcId="{7F3F121C-9B7A-4C42-96CA-E8DDFD57EE61}" destId="{7D369D4F-AA6C-5648-9EB8-7A6F5B7AC5D9}" srcOrd="0" destOrd="0" parTransId="{03C87B18-5DEA-714A-A7BD-00AC88B7C17A}" sibTransId="{4D5BB516-260B-B949-A53C-26A0686A5FCD}"/>
    <dgm:cxn modelId="{B3855752-5C73-554A-B6B9-FD9E2F58FA06}" type="presOf" srcId="{7F3F121C-9B7A-4C42-96CA-E8DDFD57EE61}" destId="{4A106840-58C1-4542-939A-2FFE66F154A2}" srcOrd="0" destOrd="0" presId="urn:microsoft.com/office/officeart/2005/8/layout/process1"/>
    <dgm:cxn modelId="{20A25A53-E089-8549-AB1B-8A217E743377}" type="presOf" srcId="{E7F75E8C-F088-4341-8C3C-DA73C0424F37}" destId="{FCF07A4F-FE4D-324A-9DA2-ACF2F74572EE}" srcOrd="0" destOrd="0" presId="urn:microsoft.com/office/officeart/2005/8/layout/process1"/>
    <dgm:cxn modelId="{E562955D-1015-3C44-88C3-73BF15024B0F}" type="presOf" srcId="{4D5BB516-260B-B949-A53C-26A0686A5FCD}" destId="{853BF97F-F54C-B749-93DE-116BD7CD671B}" srcOrd="1" destOrd="0" presId="urn:microsoft.com/office/officeart/2005/8/layout/process1"/>
    <dgm:cxn modelId="{3BF83370-B854-7C49-9AA7-C618E9534211}" type="presOf" srcId="{4D5BB516-260B-B949-A53C-26A0686A5FCD}" destId="{E10444D0-C8C3-D74F-8A63-A3C808A81354}" srcOrd="0" destOrd="0" presId="urn:microsoft.com/office/officeart/2005/8/layout/process1"/>
    <dgm:cxn modelId="{6A6F4172-F3F2-B848-B67A-D290552FBC6E}" srcId="{7F3F121C-9B7A-4C42-96CA-E8DDFD57EE61}" destId="{AAC97A06-C664-E94C-8960-1FE0EF54F29D}" srcOrd="3" destOrd="0" parTransId="{6834A71E-4326-2C49-A086-D1AC00145FC1}" sibTransId="{8109EF99-03CA-2549-96BE-892618B761D8}"/>
    <dgm:cxn modelId="{DEA0FC7A-482A-8347-A433-609D434C9611}" type="presOf" srcId="{D5FAEE50-AF0D-2746-AB56-C71898BF0661}" destId="{F2546DC7-A9B2-0549-9145-AD2D8BECBC4C}" srcOrd="0" destOrd="0" presId="urn:microsoft.com/office/officeart/2005/8/layout/process1"/>
    <dgm:cxn modelId="{7E6B5B7E-46ED-B24F-AD09-091AA08156D9}" type="presOf" srcId="{65E80541-A42A-5A43-A44D-5275C5119D1C}" destId="{DEF06EDA-853E-8141-B6FC-13E11C8A29FF}" srcOrd="0" destOrd="0" presId="urn:microsoft.com/office/officeart/2005/8/layout/process1"/>
    <dgm:cxn modelId="{41FF0595-D34F-5D4D-B439-B30A014581FE}" type="presOf" srcId="{8109EF99-03CA-2549-96BE-892618B761D8}" destId="{34B9B45B-C311-2A4F-8B35-88DA0C503548}" srcOrd="1" destOrd="0" presId="urn:microsoft.com/office/officeart/2005/8/layout/process1"/>
    <dgm:cxn modelId="{238008A4-58F3-234B-91BA-9161FEFDF0F7}" type="presOf" srcId="{05B994D1-A9F9-044C-BA9D-C69F78DE388E}" destId="{89DC31D9-F341-B74A-841C-151295798A41}" srcOrd="0" destOrd="0" presId="urn:microsoft.com/office/officeart/2005/8/layout/process1"/>
    <dgm:cxn modelId="{AB9C4DA8-206E-E540-A0EE-CD41B3F25A25}" type="presOf" srcId="{AAC97A06-C664-E94C-8960-1FE0EF54F29D}" destId="{CC02061E-87DA-894D-AAB0-861A40CB3EDA}" srcOrd="0" destOrd="0" presId="urn:microsoft.com/office/officeart/2005/8/layout/process1"/>
    <dgm:cxn modelId="{7525D8B6-92D5-CE4F-A87C-4A3F9396AA80}" srcId="{7F3F121C-9B7A-4C42-96CA-E8DDFD57EE61}" destId="{05B994D1-A9F9-044C-BA9D-C69F78DE388E}" srcOrd="4" destOrd="0" parTransId="{80E36457-77F5-0546-99BA-3BE4981EA62F}" sibTransId="{A2DA9815-19A3-2740-A63D-2767033DE7F8}"/>
    <dgm:cxn modelId="{809262D9-2BCC-DC4B-88DA-802379F9DA75}" type="presOf" srcId="{D5FAEE50-AF0D-2746-AB56-C71898BF0661}" destId="{9C94FC89-14CA-5E4D-98FA-5EE94B3A23DF}" srcOrd="1" destOrd="0" presId="urn:microsoft.com/office/officeart/2005/8/layout/process1"/>
    <dgm:cxn modelId="{B393FFEF-C5AF-9547-8C83-A710CACD6FD4}" type="presOf" srcId="{31E297B3-5CD4-4A4B-85EF-79D23304DF02}" destId="{CC3E3A3E-8C24-764F-9BD0-ED8C3789B4E1}" srcOrd="0" destOrd="0" presId="urn:microsoft.com/office/officeart/2005/8/layout/process1"/>
    <dgm:cxn modelId="{004071F4-8D7C-F644-984B-FE1006A691DD}" type="presOf" srcId="{A2DA9815-19A3-2740-A63D-2767033DE7F8}" destId="{7D4BA8C1-6B0B-0946-9897-0BC4FC7D5FEE}" srcOrd="1" destOrd="0" presId="urn:microsoft.com/office/officeart/2005/8/layout/process1"/>
    <dgm:cxn modelId="{6CCD54FA-04BB-4846-852B-890F19172A7A}" type="presOf" srcId="{7D369D4F-AA6C-5648-9EB8-7A6F5B7AC5D9}" destId="{23E3CE3C-54A0-2440-B113-D7309E8ABC7E}" srcOrd="0" destOrd="0" presId="urn:microsoft.com/office/officeart/2005/8/layout/process1"/>
    <dgm:cxn modelId="{AAA575FA-7CD1-C040-8B9A-6B1363C8B8C4}" srcId="{7F3F121C-9B7A-4C42-96CA-E8DDFD57EE61}" destId="{E7F75E8C-F088-4341-8C3C-DA73C0424F37}" srcOrd="1" destOrd="0" parTransId="{0A231336-9936-394E-ACE0-77F99BA23066}" sibTransId="{EF0C13BB-76C0-4746-A5EF-07315D855BE0}"/>
    <dgm:cxn modelId="{056401FE-3F35-7940-81E7-192C4E6AB0F4}" type="presOf" srcId="{A2DA9815-19A3-2740-A63D-2767033DE7F8}" destId="{CB749CD8-01F2-4E40-AECD-D4BF46A2ED33}" srcOrd="0" destOrd="0" presId="urn:microsoft.com/office/officeart/2005/8/layout/process1"/>
    <dgm:cxn modelId="{DA911026-545F-B34D-A976-2A4E948BCD9A}" type="presParOf" srcId="{4A106840-58C1-4542-939A-2FFE66F154A2}" destId="{23E3CE3C-54A0-2440-B113-D7309E8ABC7E}" srcOrd="0" destOrd="0" presId="urn:microsoft.com/office/officeart/2005/8/layout/process1"/>
    <dgm:cxn modelId="{0C909296-F59E-1742-B390-43FF38740092}" type="presParOf" srcId="{4A106840-58C1-4542-939A-2FFE66F154A2}" destId="{E10444D0-C8C3-D74F-8A63-A3C808A81354}" srcOrd="1" destOrd="0" presId="urn:microsoft.com/office/officeart/2005/8/layout/process1"/>
    <dgm:cxn modelId="{9498EE71-8036-7F4A-8E72-79C43E97CB31}" type="presParOf" srcId="{E10444D0-C8C3-D74F-8A63-A3C808A81354}" destId="{853BF97F-F54C-B749-93DE-116BD7CD671B}" srcOrd="0" destOrd="0" presId="urn:microsoft.com/office/officeart/2005/8/layout/process1"/>
    <dgm:cxn modelId="{4E1C706D-4231-F54A-9224-F4C4BB358C88}" type="presParOf" srcId="{4A106840-58C1-4542-939A-2FFE66F154A2}" destId="{FCF07A4F-FE4D-324A-9DA2-ACF2F74572EE}" srcOrd="2" destOrd="0" presId="urn:microsoft.com/office/officeart/2005/8/layout/process1"/>
    <dgm:cxn modelId="{AD1C435A-0C6B-1B4E-8581-79A234604B07}" type="presParOf" srcId="{4A106840-58C1-4542-939A-2FFE66F154A2}" destId="{A8A95294-A7C0-EE48-9CD4-4DC79906C7DB}" srcOrd="3" destOrd="0" presId="urn:microsoft.com/office/officeart/2005/8/layout/process1"/>
    <dgm:cxn modelId="{55BFB3F9-3581-FA4C-85CF-20A52B07DAEB}" type="presParOf" srcId="{A8A95294-A7C0-EE48-9CD4-4DC79906C7DB}" destId="{FCB2AFCA-0065-0B4F-965D-F3A8E43FA38A}" srcOrd="0" destOrd="0" presId="urn:microsoft.com/office/officeart/2005/8/layout/process1"/>
    <dgm:cxn modelId="{1A3CF9CE-AF30-2149-9B84-49471F80323F}" type="presParOf" srcId="{4A106840-58C1-4542-939A-2FFE66F154A2}" destId="{DEF06EDA-853E-8141-B6FC-13E11C8A29FF}" srcOrd="4" destOrd="0" presId="urn:microsoft.com/office/officeart/2005/8/layout/process1"/>
    <dgm:cxn modelId="{8A268844-3E8A-E142-8A7A-714F436872F6}" type="presParOf" srcId="{4A106840-58C1-4542-939A-2FFE66F154A2}" destId="{F2546DC7-A9B2-0549-9145-AD2D8BECBC4C}" srcOrd="5" destOrd="0" presId="urn:microsoft.com/office/officeart/2005/8/layout/process1"/>
    <dgm:cxn modelId="{1A6FFFDD-5D17-1343-86A5-D09786050164}" type="presParOf" srcId="{F2546DC7-A9B2-0549-9145-AD2D8BECBC4C}" destId="{9C94FC89-14CA-5E4D-98FA-5EE94B3A23DF}" srcOrd="0" destOrd="0" presId="urn:microsoft.com/office/officeart/2005/8/layout/process1"/>
    <dgm:cxn modelId="{D2D6918F-EBD3-E447-B7FD-3F8AA43DFDDD}" type="presParOf" srcId="{4A106840-58C1-4542-939A-2FFE66F154A2}" destId="{CC02061E-87DA-894D-AAB0-861A40CB3EDA}" srcOrd="6" destOrd="0" presId="urn:microsoft.com/office/officeart/2005/8/layout/process1"/>
    <dgm:cxn modelId="{68F9B754-2571-7D40-AACB-C322F364F879}" type="presParOf" srcId="{4A106840-58C1-4542-939A-2FFE66F154A2}" destId="{BE7E948D-3915-684A-BD22-F3C95981355D}" srcOrd="7" destOrd="0" presId="urn:microsoft.com/office/officeart/2005/8/layout/process1"/>
    <dgm:cxn modelId="{4BB390E5-8CE1-9344-A486-8FF3F389B559}" type="presParOf" srcId="{BE7E948D-3915-684A-BD22-F3C95981355D}" destId="{34B9B45B-C311-2A4F-8B35-88DA0C503548}" srcOrd="0" destOrd="0" presId="urn:microsoft.com/office/officeart/2005/8/layout/process1"/>
    <dgm:cxn modelId="{E161570D-DB4E-8F4E-AD12-3785E1B72756}" type="presParOf" srcId="{4A106840-58C1-4542-939A-2FFE66F154A2}" destId="{89DC31D9-F341-B74A-841C-151295798A41}" srcOrd="8" destOrd="0" presId="urn:microsoft.com/office/officeart/2005/8/layout/process1"/>
    <dgm:cxn modelId="{6C269563-8B14-D541-8ED8-FFC62665905E}" type="presParOf" srcId="{4A106840-58C1-4542-939A-2FFE66F154A2}" destId="{CB749CD8-01F2-4E40-AECD-D4BF46A2ED33}" srcOrd="9" destOrd="0" presId="urn:microsoft.com/office/officeart/2005/8/layout/process1"/>
    <dgm:cxn modelId="{F767BD20-3C0D-824F-9CB1-0BEC71C1129F}" type="presParOf" srcId="{CB749CD8-01F2-4E40-AECD-D4BF46A2ED33}" destId="{7D4BA8C1-6B0B-0946-9897-0BC4FC7D5FEE}" srcOrd="0" destOrd="0" presId="urn:microsoft.com/office/officeart/2005/8/layout/process1"/>
    <dgm:cxn modelId="{F84DA26F-E706-4745-9F83-2151E9012DFA}" type="presParOf" srcId="{4A106840-58C1-4542-939A-2FFE66F154A2}" destId="{CC3E3A3E-8C24-764F-9BD0-ED8C3789B4E1}" srcOrd="1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E3CE3C-54A0-2440-B113-D7309E8ABC7E}">
      <dsp:nvSpPr>
        <dsp:cNvPr id="0" name=""/>
        <dsp:cNvSpPr/>
      </dsp:nvSpPr>
      <dsp:spPr>
        <a:xfrm>
          <a:off x="364" y="522441"/>
          <a:ext cx="1260532" cy="2068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731520" rIns="64008" bIns="0" numCol="1" spcCol="1270" anchor="t" anchorCtr="0">
          <a:noAutofit/>
        </a:bodyPr>
        <a:lstStyle/>
        <a:p>
          <a:pPr marL="0" lvl="0" indent="0" algn="ctr" defTabSz="755650">
            <a:lnSpc>
              <a:spcPct val="90000"/>
            </a:lnSpc>
            <a:spcBef>
              <a:spcPct val="0"/>
            </a:spcBef>
            <a:spcAft>
              <a:spcPct val="35000"/>
            </a:spcAft>
            <a:buNone/>
          </a:pPr>
          <a:r>
            <a:rPr lang="en-US" sz="1700" kern="1200" dirty="0"/>
            <a:t>Gather details and keep </a:t>
          </a:r>
          <a:br>
            <a:rPr lang="en-US" sz="1700" kern="1200" dirty="0"/>
          </a:br>
          <a:r>
            <a:rPr lang="en-US" sz="1700" kern="1200" dirty="0"/>
            <a:t>records</a:t>
          </a:r>
        </a:p>
      </dsp:txBody>
      <dsp:txXfrm>
        <a:off x="364" y="522441"/>
        <a:ext cx="1260532" cy="2068069"/>
      </dsp:txXfrm>
    </dsp:sp>
    <dsp:sp modelId="{E10444D0-C8C3-D74F-8A63-A3C808A81354}">
      <dsp:nvSpPr>
        <dsp:cNvPr id="0" name=""/>
        <dsp:cNvSpPr/>
      </dsp:nvSpPr>
      <dsp:spPr>
        <a:xfrm>
          <a:off x="1306123" y="1500395"/>
          <a:ext cx="95880" cy="112161"/>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306123" y="1522827"/>
        <a:ext cx="67116" cy="67297"/>
      </dsp:txXfrm>
    </dsp:sp>
    <dsp:sp modelId="{FCF07A4F-FE4D-324A-9DA2-ACF2F74572EE}">
      <dsp:nvSpPr>
        <dsp:cNvPr id="0" name=""/>
        <dsp:cNvSpPr/>
      </dsp:nvSpPr>
      <dsp:spPr>
        <a:xfrm>
          <a:off x="1441803" y="522441"/>
          <a:ext cx="1260532" cy="2068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731520" rIns="64008" bIns="0" numCol="1" spcCol="1270" anchor="t" anchorCtr="0">
          <a:noAutofit/>
        </a:bodyPr>
        <a:lstStyle/>
        <a:p>
          <a:pPr marL="0" lvl="0" indent="0" algn="ctr" defTabSz="755650">
            <a:lnSpc>
              <a:spcPct val="90000"/>
            </a:lnSpc>
            <a:spcBef>
              <a:spcPct val="0"/>
            </a:spcBef>
            <a:spcAft>
              <a:spcPct val="35000"/>
            </a:spcAft>
            <a:buNone/>
          </a:pPr>
          <a:r>
            <a:rPr lang="en-US" sz="1700" kern="1200" dirty="0"/>
            <a:t>Track </a:t>
          </a:r>
          <a:br>
            <a:rPr lang="en-US" sz="1700" kern="1200" dirty="0"/>
          </a:br>
          <a:r>
            <a:rPr lang="en-US" sz="1700" kern="1200" dirty="0"/>
            <a:t>down documents</a:t>
          </a:r>
        </a:p>
      </dsp:txBody>
      <dsp:txXfrm>
        <a:off x="1441803" y="522441"/>
        <a:ext cx="1260532" cy="2068069"/>
      </dsp:txXfrm>
    </dsp:sp>
    <dsp:sp modelId="{A8A95294-A7C0-EE48-9CD4-4DC79906C7DB}">
      <dsp:nvSpPr>
        <dsp:cNvPr id="0" name=""/>
        <dsp:cNvSpPr/>
      </dsp:nvSpPr>
      <dsp:spPr>
        <a:xfrm>
          <a:off x="2747562" y="1500395"/>
          <a:ext cx="95880" cy="112161"/>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47562" y="1522827"/>
        <a:ext cx="67116" cy="67297"/>
      </dsp:txXfrm>
    </dsp:sp>
    <dsp:sp modelId="{DEF06EDA-853E-8141-B6FC-13E11C8A29FF}">
      <dsp:nvSpPr>
        <dsp:cNvPr id="0" name=""/>
        <dsp:cNvSpPr/>
      </dsp:nvSpPr>
      <dsp:spPr>
        <a:xfrm>
          <a:off x="2883241" y="522441"/>
          <a:ext cx="1260532" cy="2068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731520" rIns="64008" bIns="0" numCol="1" spcCol="1270" anchor="t" anchorCtr="0">
          <a:noAutofit/>
        </a:bodyPr>
        <a:lstStyle/>
        <a:p>
          <a:pPr marL="0" lvl="0" indent="0" algn="ctr" defTabSz="755650">
            <a:lnSpc>
              <a:spcPct val="90000"/>
            </a:lnSpc>
            <a:spcBef>
              <a:spcPct val="0"/>
            </a:spcBef>
            <a:spcAft>
              <a:spcPct val="35000"/>
            </a:spcAft>
            <a:buNone/>
          </a:pPr>
          <a:r>
            <a:rPr lang="en-US" sz="1700" kern="1200" dirty="0"/>
            <a:t>Create a household balance sheet</a:t>
          </a:r>
        </a:p>
      </dsp:txBody>
      <dsp:txXfrm>
        <a:off x="2883241" y="522441"/>
        <a:ext cx="1260532" cy="2068069"/>
      </dsp:txXfrm>
    </dsp:sp>
    <dsp:sp modelId="{F2546DC7-A9B2-0549-9145-AD2D8BECBC4C}">
      <dsp:nvSpPr>
        <dsp:cNvPr id="0" name=""/>
        <dsp:cNvSpPr/>
      </dsp:nvSpPr>
      <dsp:spPr>
        <a:xfrm>
          <a:off x="4189001" y="1500395"/>
          <a:ext cx="95880" cy="112161"/>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189001" y="1522827"/>
        <a:ext cx="67116" cy="67297"/>
      </dsp:txXfrm>
    </dsp:sp>
    <dsp:sp modelId="{CC02061E-87DA-894D-AAB0-861A40CB3EDA}">
      <dsp:nvSpPr>
        <dsp:cNvPr id="0" name=""/>
        <dsp:cNvSpPr/>
      </dsp:nvSpPr>
      <dsp:spPr>
        <a:xfrm>
          <a:off x="4324680" y="522441"/>
          <a:ext cx="1260532" cy="2068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731520" rIns="64008" bIns="0" numCol="1" spcCol="1270" anchor="t" anchorCtr="0">
          <a:noAutofit/>
        </a:bodyPr>
        <a:lstStyle/>
        <a:p>
          <a:pPr marL="0" lvl="0" indent="0" algn="ctr" defTabSz="755650">
            <a:lnSpc>
              <a:spcPct val="90000"/>
            </a:lnSpc>
            <a:spcBef>
              <a:spcPct val="0"/>
            </a:spcBef>
            <a:spcAft>
              <a:spcPct val="35000"/>
            </a:spcAft>
            <a:buNone/>
          </a:pPr>
          <a:r>
            <a:rPr lang="en-US" sz="1700" kern="1200" dirty="0"/>
            <a:t>Manage </a:t>
          </a:r>
          <a:br>
            <a:rPr lang="en-US" sz="1700" kern="1200" dirty="0"/>
          </a:br>
          <a:r>
            <a:rPr lang="en-US" sz="1700" kern="1200" dirty="0"/>
            <a:t>and reduce risk</a:t>
          </a:r>
        </a:p>
      </dsp:txBody>
      <dsp:txXfrm>
        <a:off x="4324680" y="522441"/>
        <a:ext cx="1260532" cy="2068069"/>
      </dsp:txXfrm>
    </dsp:sp>
    <dsp:sp modelId="{BE7E948D-3915-684A-BD22-F3C95981355D}">
      <dsp:nvSpPr>
        <dsp:cNvPr id="0" name=""/>
        <dsp:cNvSpPr/>
      </dsp:nvSpPr>
      <dsp:spPr>
        <a:xfrm>
          <a:off x="5630439" y="1500395"/>
          <a:ext cx="95880" cy="112161"/>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30439" y="1522827"/>
        <a:ext cx="67116" cy="67297"/>
      </dsp:txXfrm>
    </dsp:sp>
    <dsp:sp modelId="{89DC31D9-F341-B74A-841C-151295798A41}">
      <dsp:nvSpPr>
        <dsp:cNvPr id="0" name=""/>
        <dsp:cNvSpPr/>
      </dsp:nvSpPr>
      <dsp:spPr>
        <a:xfrm>
          <a:off x="5766119" y="522441"/>
          <a:ext cx="1260532" cy="2068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731520" rIns="64008" bIns="0" numCol="1" spcCol="1270" anchor="t" anchorCtr="0">
          <a:noAutofit/>
        </a:bodyPr>
        <a:lstStyle/>
        <a:p>
          <a:pPr marL="0" lvl="0" indent="0" algn="ctr" defTabSz="755650">
            <a:lnSpc>
              <a:spcPct val="90000"/>
            </a:lnSpc>
            <a:spcBef>
              <a:spcPct val="0"/>
            </a:spcBef>
            <a:spcAft>
              <a:spcPct val="35000"/>
            </a:spcAft>
            <a:buNone/>
          </a:pPr>
          <a:r>
            <a:rPr lang="en-US" sz="1700" kern="1200" dirty="0"/>
            <a:t>Assess financials</a:t>
          </a:r>
        </a:p>
      </dsp:txBody>
      <dsp:txXfrm>
        <a:off x="5766119" y="522441"/>
        <a:ext cx="1260532" cy="2068069"/>
      </dsp:txXfrm>
    </dsp:sp>
    <dsp:sp modelId="{CB749CD8-01F2-4E40-AECD-D4BF46A2ED33}">
      <dsp:nvSpPr>
        <dsp:cNvPr id="0" name=""/>
        <dsp:cNvSpPr/>
      </dsp:nvSpPr>
      <dsp:spPr>
        <a:xfrm>
          <a:off x="7071878" y="1500395"/>
          <a:ext cx="95880" cy="112161"/>
        </a:xfrm>
        <a:prstGeom prst="rightArrow">
          <a:avLst>
            <a:gd name="adj1" fmla="val 60000"/>
            <a:gd name="adj2" fmla="val 50000"/>
          </a:avLst>
        </a:prstGeom>
        <a:no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71878" y="1522827"/>
        <a:ext cx="67116" cy="67297"/>
      </dsp:txXfrm>
    </dsp:sp>
    <dsp:sp modelId="{CC3E3A3E-8C24-764F-9BD0-ED8C3789B4E1}">
      <dsp:nvSpPr>
        <dsp:cNvPr id="0" name=""/>
        <dsp:cNvSpPr/>
      </dsp:nvSpPr>
      <dsp:spPr>
        <a:xfrm>
          <a:off x="7207557" y="522441"/>
          <a:ext cx="1260532" cy="206806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731520" rIns="64008" bIns="0" numCol="1" spcCol="1270" anchor="t" anchorCtr="0">
          <a:noAutofit/>
        </a:bodyPr>
        <a:lstStyle/>
        <a:p>
          <a:pPr marL="0" lvl="0" indent="0" algn="ctr" defTabSz="755650">
            <a:lnSpc>
              <a:spcPct val="90000"/>
            </a:lnSpc>
            <a:spcBef>
              <a:spcPct val="0"/>
            </a:spcBef>
            <a:spcAft>
              <a:spcPct val="35000"/>
            </a:spcAft>
            <a:buNone/>
          </a:pPr>
          <a:r>
            <a:rPr lang="en-US" sz="1700" kern="1200" dirty="0"/>
            <a:t>Finalize estate planning</a:t>
          </a:r>
        </a:p>
      </dsp:txBody>
      <dsp:txXfrm>
        <a:off x="7207557" y="522441"/>
        <a:ext cx="1260532" cy="206806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0.10796</cdr:x>
      <cdr:y>0.04778</cdr:y>
    </cdr:from>
    <cdr:to>
      <cdr:x>0.89536</cdr:x>
      <cdr:y>0.94333</cdr:y>
    </cdr:to>
    <cdr:sp macro="" textlink="">
      <cdr:nvSpPr>
        <cdr:cNvPr id="2" name="TextBox 1"/>
        <cdr:cNvSpPr txBox="1"/>
      </cdr:nvSpPr>
      <cdr:spPr>
        <a:xfrm xmlns:a="http://schemas.openxmlformats.org/drawingml/2006/main">
          <a:off x="310342" y="122218"/>
          <a:ext cx="2263367" cy="2290527"/>
        </a:xfrm>
        <a:prstGeom xmlns:a="http://schemas.openxmlformats.org/drawingml/2006/main" prst="rect">
          <a:avLst/>
        </a:prstGeom>
      </cdr:spPr>
      <cdr:txBody>
        <a:bodyPr xmlns:a="http://schemas.openxmlformats.org/drawingml/2006/main" vertOverflow="clip" wrap="square" rtlCol="0" anchor="ctr"/>
        <a:lstStyle xmlns:a="http://schemas.openxmlformats.org/drawingml/2006/main"/>
        <a:p xmlns:a="http://schemas.openxmlformats.org/drawingml/2006/main">
          <a:pPr algn="ctr"/>
          <a:r>
            <a:rPr lang="en-US" sz="4400" b="1" dirty="0">
              <a:solidFill>
                <a:schemeClr val="bg1"/>
              </a:solidFill>
              <a:latin typeface="Calibri" panose="020F0502020204030204" pitchFamily="34" charset="0"/>
              <a:cs typeface="Calibri" panose="020F0502020204030204" pitchFamily="34" charset="0"/>
            </a:rPr>
            <a:t>55%</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sz="quarter" idx="1"/>
          </p:nvPr>
        </p:nvSpPr>
        <p:spPr>
          <a:xfrm>
            <a:off x="4143588" y="2"/>
            <a:ext cx="3169920" cy="480060"/>
          </a:xfrm>
          <a:prstGeom prst="rect">
            <a:avLst/>
          </a:prstGeom>
        </p:spPr>
        <p:txBody>
          <a:bodyPr vert="horz" lIns="96616" tIns="48308" rIns="96616" bIns="48308" rtlCol="0"/>
          <a:lstStyle>
            <a:lvl1pPr algn="r">
              <a:defRPr sz="1300"/>
            </a:lvl1pPr>
          </a:lstStyle>
          <a:p>
            <a:fld id="{657C5B68-72E1-2646-9226-569C5D4BBE63}" type="datetime1">
              <a:rPr lang="en-US" smtClean="0"/>
              <a:t>3/26/26</a:t>
            </a:fld>
            <a:endParaRPr lang="en-US"/>
          </a:p>
        </p:txBody>
      </p:sp>
      <p:sp>
        <p:nvSpPr>
          <p:cNvPr id="4" name="Footer Placeholder 3"/>
          <p:cNvSpPr>
            <a:spLocks noGrp="1"/>
          </p:cNvSpPr>
          <p:nvPr>
            <p:ph type="ftr" sz="quarter" idx="2"/>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5" name="Slide Number Placeholder 4"/>
          <p:cNvSpPr>
            <a:spLocks noGrp="1"/>
          </p:cNvSpPr>
          <p:nvPr>
            <p:ph type="sldNum" sz="quarter" idx="3"/>
          </p:nvPr>
        </p:nvSpPr>
        <p:spPr>
          <a:xfrm>
            <a:off x="4143588" y="9119476"/>
            <a:ext cx="3169920" cy="480060"/>
          </a:xfrm>
          <a:prstGeom prst="rect">
            <a:avLst/>
          </a:prstGeom>
        </p:spPr>
        <p:txBody>
          <a:bodyPr vert="horz" lIns="96616" tIns="48308" rIns="96616" bIns="48308" rtlCol="0" anchor="b"/>
          <a:lstStyle>
            <a:lvl1pPr algn="r">
              <a:defRPr sz="1300"/>
            </a:lvl1pPr>
          </a:lstStyle>
          <a:p>
            <a:fld id="{7017C2EB-76BA-AA43-9725-C43CC01DA5F7}" type="slidenum">
              <a:rPr lang="en-US" smtClean="0"/>
              <a:t>‹#›</a:t>
            </a:fld>
            <a:endParaRPr lang="en-US"/>
          </a:p>
        </p:txBody>
      </p:sp>
    </p:spTree>
    <p:extLst>
      <p:ext uri="{BB962C8B-B14F-4D97-AF65-F5344CB8AC3E}">
        <p14:creationId xmlns:p14="http://schemas.microsoft.com/office/powerpoint/2010/main" val="377103681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169920" cy="480060"/>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4143588" y="2"/>
            <a:ext cx="3169920" cy="480060"/>
          </a:xfrm>
          <a:prstGeom prst="rect">
            <a:avLst/>
          </a:prstGeom>
        </p:spPr>
        <p:txBody>
          <a:bodyPr vert="horz" lIns="96616" tIns="48308" rIns="96616" bIns="48308" rtlCol="0"/>
          <a:lstStyle>
            <a:lvl1pPr algn="r">
              <a:defRPr sz="1300"/>
            </a:lvl1pPr>
          </a:lstStyle>
          <a:p>
            <a:fld id="{5101FEF5-12CF-C143-A8AC-5B1DD31F5827}" type="datetime1">
              <a:rPr lang="en-US" smtClean="0"/>
              <a:t>3/26/26</a:t>
            </a:fld>
            <a:endParaRPr lang="en-US"/>
          </a:p>
        </p:txBody>
      </p:sp>
      <p:sp>
        <p:nvSpPr>
          <p:cNvPr id="4" name="Slide Image Placeholder 3"/>
          <p:cNvSpPr>
            <a:spLocks noGrp="1" noRot="1" noChangeAspect="1"/>
          </p:cNvSpPr>
          <p:nvPr>
            <p:ph type="sldImg" idx="2"/>
          </p:nvPr>
        </p:nvSpPr>
        <p:spPr>
          <a:xfrm>
            <a:off x="466725" y="720725"/>
            <a:ext cx="6381750" cy="3600450"/>
          </a:xfrm>
          <a:prstGeom prst="rect">
            <a:avLst/>
          </a:prstGeom>
          <a:noFill/>
          <a:ln w="12700">
            <a:solidFill>
              <a:prstClr val="black"/>
            </a:solidFill>
          </a:ln>
        </p:spPr>
        <p:txBody>
          <a:bodyPr vert="horz" lIns="96616" tIns="48308" rIns="96616" bIns="48308" rtlCol="0" anchor="ctr"/>
          <a:lstStyle/>
          <a:p>
            <a:endParaRPr lang="en-US" dirty="0"/>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6616" tIns="48308" rIns="96616" bIns="48308"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119476"/>
            <a:ext cx="3169920" cy="480060"/>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4143588" y="9119476"/>
            <a:ext cx="3169920" cy="480060"/>
          </a:xfrm>
          <a:prstGeom prst="rect">
            <a:avLst/>
          </a:prstGeom>
        </p:spPr>
        <p:txBody>
          <a:bodyPr vert="horz" lIns="96616" tIns="48308" rIns="96616" bIns="48308" rtlCol="0" anchor="b"/>
          <a:lstStyle>
            <a:lvl1pPr algn="r">
              <a:defRPr sz="1300"/>
            </a:lvl1pPr>
          </a:lstStyle>
          <a:p>
            <a:fld id="{4501980E-A242-044A-B921-D24AEDEC773B}" type="slidenum">
              <a:rPr lang="en-US" smtClean="0"/>
              <a:t>‹#›</a:t>
            </a:fld>
            <a:endParaRPr lang="en-US"/>
          </a:p>
        </p:txBody>
      </p:sp>
    </p:spTree>
    <p:extLst>
      <p:ext uri="{BB962C8B-B14F-4D97-AF65-F5344CB8AC3E}">
        <p14:creationId xmlns:p14="http://schemas.microsoft.com/office/powerpoint/2010/main" val="999176034"/>
      </p:ext>
    </p:extLst>
  </p:cSld>
  <p:clrMap bg1="lt1" tx1="dk1" bg2="lt2" tx2="dk2" accent1="accent1" accent2="accent2" accent3="accent3" accent4="accent4" accent5="accent5" accent6="accent6" hlink="hlink" folHlink="folHlink"/>
  <p:hf hdr="0" ftr="0" dt="0"/>
  <p:notesStyle>
    <a:lvl1pPr marL="0" algn="l" defTabSz="34322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1pPr>
    <a:lvl2pPr marL="343220" algn="l" defTabSz="34322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2pPr>
    <a:lvl3pPr marL="686440" algn="l" defTabSz="34322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3pPr>
    <a:lvl4pPr marL="1029660" algn="l" defTabSz="34322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4pPr>
    <a:lvl5pPr marL="1372880" algn="l" defTabSz="343220" rtl="0" eaLnBrk="1" latinLnBrk="0" hangingPunct="1">
      <a:defRPr sz="901" b="0" i="0" kern="1200">
        <a:solidFill>
          <a:schemeClr val="tx1"/>
        </a:solidFill>
        <a:latin typeface="Calibri" panose="020F0502020204030204" pitchFamily="34" charset="0"/>
        <a:ea typeface="+mn-ea"/>
        <a:cs typeface="Calibri" panose="020F0502020204030204" pitchFamily="34" charset="0"/>
      </a:defRPr>
    </a:lvl5pPr>
    <a:lvl6pPr marL="1716100" algn="l" defTabSz="343220" rtl="0" eaLnBrk="1" latinLnBrk="0" hangingPunct="1">
      <a:defRPr sz="901" kern="1200">
        <a:solidFill>
          <a:schemeClr val="tx1"/>
        </a:solidFill>
        <a:latin typeface="+mn-lt"/>
        <a:ea typeface="+mn-ea"/>
        <a:cs typeface="+mn-cs"/>
      </a:defRPr>
    </a:lvl6pPr>
    <a:lvl7pPr marL="2059320" algn="l" defTabSz="343220" rtl="0" eaLnBrk="1" latinLnBrk="0" hangingPunct="1">
      <a:defRPr sz="901" kern="1200">
        <a:solidFill>
          <a:schemeClr val="tx1"/>
        </a:solidFill>
        <a:latin typeface="+mn-lt"/>
        <a:ea typeface="+mn-ea"/>
        <a:cs typeface="+mn-cs"/>
      </a:defRPr>
    </a:lvl7pPr>
    <a:lvl8pPr marL="2402540" algn="l" defTabSz="343220" rtl="0" eaLnBrk="1" latinLnBrk="0" hangingPunct="1">
      <a:defRPr sz="901" kern="1200">
        <a:solidFill>
          <a:schemeClr val="tx1"/>
        </a:solidFill>
        <a:latin typeface="+mn-lt"/>
        <a:ea typeface="+mn-ea"/>
        <a:cs typeface="+mn-cs"/>
      </a:defRPr>
    </a:lvl8pPr>
    <a:lvl9pPr marL="2745760" algn="l" defTabSz="343220" rtl="0" eaLnBrk="1" latinLnBrk="0" hangingPunct="1">
      <a:defRPr sz="9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baseline="0" dirty="0"/>
              <a:t>Thank you for joining us today for our presentation on how to assist your aging parents. We’ll share information that will help you prepare a plan to reduce risk for everyone’s well-being.</a:t>
            </a:r>
            <a:endParaRPr lang="en-US" sz="900" dirty="0"/>
          </a:p>
        </p:txBody>
      </p:sp>
      <p:sp>
        <p:nvSpPr>
          <p:cNvPr id="4" name="Slide Number Placeholder 3"/>
          <p:cNvSpPr>
            <a:spLocks noGrp="1"/>
          </p:cNvSpPr>
          <p:nvPr>
            <p:ph type="sldNum" sz="quarter" idx="5"/>
          </p:nvPr>
        </p:nvSpPr>
        <p:spPr/>
        <p:txBody>
          <a:bodyPr/>
          <a:lstStyle/>
          <a:p>
            <a:fld id="{4501980E-A242-044A-B921-D24AEDEC773B}" type="slidenum">
              <a:rPr lang="en-US" smtClean="0"/>
              <a:t>1</a:t>
            </a:fld>
            <a:endParaRPr lang="en-US"/>
          </a:p>
        </p:txBody>
      </p:sp>
    </p:spTree>
    <p:extLst>
      <p:ext uri="{BB962C8B-B14F-4D97-AF65-F5344CB8AC3E}">
        <p14:creationId xmlns:p14="http://schemas.microsoft.com/office/powerpoint/2010/main" val="3009440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ea typeface="+mn-ea"/>
              </a:rPr>
              <a:t>[Introduce yourself.]</a:t>
            </a:r>
          </a:p>
        </p:txBody>
      </p:sp>
      <p:sp>
        <p:nvSpPr>
          <p:cNvPr id="4" name="Slide Number Placeholder 3"/>
          <p:cNvSpPr>
            <a:spLocks noGrp="1"/>
          </p:cNvSpPr>
          <p:nvPr>
            <p:ph type="sldNum" sz="quarter" idx="5"/>
          </p:nvPr>
        </p:nvSpPr>
        <p:spPr/>
        <p:txBody>
          <a:bodyPr/>
          <a:lstStyle/>
          <a:p>
            <a:fld id="{4501980E-A242-044A-B921-D24AEDEC773B}" type="slidenum">
              <a:rPr lang="en-US" smtClean="0"/>
              <a:t>2</a:t>
            </a:fld>
            <a:endParaRPr lang="en-US"/>
          </a:p>
        </p:txBody>
      </p:sp>
    </p:spTree>
    <p:extLst>
      <p:ext uri="{BB962C8B-B14F-4D97-AF65-F5344CB8AC3E}">
        <p14:creationId xmlns:p14="http://schemas.microsoft.com/office/powerpoint/2010/main" val="3861219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Agin</a:t>
            </a:r>
            <a:r>
              <a:rPr lang="en-US" sz="900" baseline="0" dirty="0"/>
              <a:t>g affects everyone differently, but regardless of how sharp and fit your parents might be, there will likely be eventual declines in their mental and/or physical health. And when that happens, you and your family members may need to step in and assist.</a:t>
            </a:r>
          </a:p>
          <a:p>
            <a:endParaRPr lang="en-US" sz="900" baseline="0" dirty="0"/>
          </a:p>
          <a:p>
            <a:r>
              <a:rPr lang="en-US" sz="900" baseline="0" dirty="0"/>
              <a:t>It’s a scary proposition. In fact, 55% of adults ranked “being responsible for aging parents” ahead of both “spouse’s health” and “family health catastrophe” as their biggest fear.</a:t>
            </a:r>
            <a:endParaRPr lang="en-US" sz="900" dirty="0"/>
          </a:p>
        </p:txBody>
      </p:sp>
      <p:sp>
        <p:nvSpPr>
          <p:cNvPr id="4" name="Slide Number Placeholder 3"/>
          <p:cNvSpPr>
            <a:spLocks noGrp="1"/>
          </p:cNvSpPr>
          <p:nvPr>
            <p:ph type="sldNum" sz="quarter" idx="5"/>
          </p:nvPr>
        </p:nvSpPr>
        <p:spPr/>
        <p:txBody>
          <a:bodyPr/>
          <a:lstStyle/>
          <a:p>
            <a:fld id="{4501980E-A242-044A-B921-D24AEDEC773B}" type="slidenum">
              <a:rPr lang="en-US" smtClean="0"/>
              <a:t>3</a:t>
            </a:fld>
            <a:endParaRPr lang="en-US"/>
          </a:p>
        </p:txBody>
      </p:sp>
    </p:spTree>
    <p:extLst>
      <p:ext uri="{BB962C8B-B14F-4D97-AF65-F5344CB8AC3E}">
        <p14:creationId xmlns:p14="http://schemas.microsoft.com/office/powerpoint/2010/main" val="2176543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As our parents age, they become</a:t>
            </a:r>
            <a:r>
              <a:rPr lang="en-US" sz="900" baseline="0" dirty="0"/>
              <a:t> more vulnerable to a variety of risks—financial, physical, and emotional. As adult children, you want to protect them. Today we’re going to explore several aspects of caring for aging parents. We’ll identify issues and their impact on a parent’s well-being as well as your own. We’ll develop a plan to help you address needs that will likely arise, and we’ll end our session with tips on how to respect your parents’ wishes, when possible, and still preserve your relationship.</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4</a:t>
            </a:fld>
            <a:endParaRPr lang="en-US"/>
          </a:p>
        </p:txBody>
      </p:sp>
    </p:spTree>
    <p:extLst>
      <p:ext uri="{BB962C8B-B14F-4D97-AF65-F5344CB8AC3E}">
        <p14:creationId xmlns:p14="http://schemas.microsoft.com/office/powerpoint/2010/main" val="2508954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First, we’ll identify issues and their impact on a parent’s daily</a:t>
            </a:r>
            <a:r>
              <a:rPr lang="en-US" sz="900" baseline="0" dirty="0"/>
              <a:t> living activities.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5</a:t>
            </a:fld>
            <a:endParaRPr lang="en-US"/>
          </a:p>
        </p:txBody>
      </p:sp>
    </p:spTree>
    <p:extLst>
      <p:ext uri="{BB962C8B-B14F-4D97-AF65-F5344CB8AC3E}">
        <p14:creationId xmlns:p14="http://schemas.microsoft.com/office/powerpoint/2010/main" val="32632816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We</a:t>
            </a:r>
            <a:r>
              <a:rPr lang="en-US" sz="900" baseline="0" dirty="0"/>
              <a:t> don’t know how long we’ll live or how long our parents will, but it’s wise to develop a plan that anticipates and accommodates for longevity. About 10,000 baby boomers turn 65 every day.</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On one hand, living longer is a great thing—more time to spend with family and friends and so forth. On the other hand, it can be costly. Having a plan that encompasses a potential need for long-term care and </a:t>
            </a:r>
            <a:r>
              <a:rPr lang="en-US" sz="900" kern="1200" dirty="0">
                <a:solidFill>
                  <a:schemeClr val="tx1"/>
                </a:solidFill>
                <a:effectLst/>
                <a:ea typeface="+mn-ea"/>
              </a:rPr>
              <a:t>other financial concerns</a:t>
            </a:r>
            <a:r>
              <a:rPr lang="en-US" sz="900" baseline="0" dirty="0"/>
              <a:t> can be a prudent part of your process. A 65-year-old woman today can expect to live to 86, and a 65-year-old man can expect to live to 83.</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6</a:t>
            </a:fld>
            <a:endParaRPr lang="en-US"/>
          </a:p>
        </p:txBody>
      </p:sp>
    </p:spTree>
    <p:extLst>
      <p:ext uri="{BB962C8B-B14F-4D97-AF65-F5344CB8AC3E}">
        <p14:creationId xmlns:p14="http://schemas.microsoft.com/office/powerpoint/2010/main" val="3097755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Although it might be awkward, set up a meeting dedicated to discussing in as much detail as possible what your parents’ resources, wants, and needs are and their thoughts about the future. Include siblings too if applicable. These types of discussions typically take place when the 40/70 rule is reached — when a child is 40 and a parent is </a:t>
            </a:r>
            <a:r>
              <a:rPr lang="en-US" sz="900" kern="1200" dirty="0">
                <a:solidFill>
                  <a:schemeClr val="tx1"/>
                </a:solidFill>
                <a:effectLst/>
                <a:ea typeface="+mn-ea"/>
              </a:rPr>
              <a:t>at least </a:t>
            </a:r>
            <a:r>
              <a:rPr lang="en-US" sz="900" baseline="0" dirty="0"/>
              <a:t>70. These are some of the things you’ll want to cover in your conversation:</a:t>
            </a:r>
          </a:p>
          <a:p>
            <a:endParaRPr lang="en-US" sz="900" baseline="0" dirty="0"/>
          </a:p>
          <a:p>
            <a:r>
              <a:rPr lang="en-US" sz="900" baseline="0" dirty="0"/>
              <a:t>Medical care costs and directives</a:t>
            </a:r>
          </a:p>
          <a:p>
            <a:r>
              <a:rPr lang="en-US" sz="900" baseline="0" dirty="0"/>
              <a:t>Income and savings</a:t>
            </a:r>
          </a:p>
          <a:p>
            <a:r>
              <a:rPr lang="en-US" sz="900" baseline="0" dirty="0"/>
              <a:t>Estate plans</a:t>
            </a:r>
          </a:p>
          <a:p>
            <a:r>
              <a:rPr lang="en-US" sz="900" baseline="0" dirty="0"/>
              <a:t>And</a:t>
            </a:r>
          </a:p>
          <a:p>
            <a:r>
              <a:rPr lang="en-US" sz="900" baseline="0" dirty="0"/>
              <a:t>Funeral arrangements.</a:t>
            </a:r>
          </a:p>
          <a:p>
            <a:endParaRPr lang="en-US" sz="900" baseline="0" dirty="0"/>
          </a:p>
          <a:p>
            <a:r>
              <a:rPr lang="en-US" sz="900" baseline="0" dirty="0"/>
              <a:t>Even though these discussions might be difficult, it’s better to focus on the details now rather than making decisions in haste in a crisis.</a:t>
            </a:r>
          </a:p>
        </p:txBody>
      </p:sp>
      <p:sp>
        <p:nvSpPr>
          <p:cNvPr id="4" name="Slide Number Placeholder 3"/>
          <p:cNvSpPr>
            <a:spLocks noGrp="1"/>
          </p:cNvSpPr>
          <p:nvPr>
            <p:ph type="sldNum" sz="quarter" idx="5"/>
          </p:nvPr>
        </p:nvSpPr>
        <p:spPr/>
        <p:txBody>
          <a:bodyPr/>
          <a:lstStyle/>
          <a:p>
            <a:fld id="{4501980E-A242-044A-B921-D24AEDEC773B}" type="slidenum">
              <a:rPr lang="en-US" smtClean="0"/>
              <a:t>7</a:t>
            </a:fld>
            <a:endParaRPr lang="en-US"/>
          </a:p>
        </p:txBody>
      </p:sp>
    </p:spTree>
    <p:extLst>
      <p:ext uri="{BB962C8B-B14F-4D97-AF65-F5344CB8AC3E}">
        <p14:creationId xmlns:p14="http://schemas.microsoft.com/office/powerpoint/2010/main" val="1919637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a typeface="+mn-ea"/>
              </a:rPr>
              <a:t>An estimated 6.5 million Americans age 65 and older are living with Alzheimer's dementia in 2022. Seventy-three percent are age 75 or older.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a typeface="+mn-ea"/>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a typeface="+mn-ea"/>
              </a:rPr>
              <a:t>Here are a few key signs to look for to identify changes in a parent's behavior that could indicate potential health problems.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a typeface="+mn-ea"/>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a typeface="+mn-ea"/>
              </a:rPr>
              <a:t>Memory loss is a major indicator of dementia. Your parent may become forgetful and have difficulty following conversations or ask the same questions over and over.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a typeface="+mn-ea"/>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Wearing the same clothes and being lax about hygiene could be </a:t>
            </a:r>
            <a:r>
              <a:rPr lang="en-US" sz="900" kern="1200" dirty="0">
                <a:solidFill>
                  <a:schemeClr val="tx1"/>
                </a:solidFill>
                <a:effectLst/>
                <a:ea typeface="+mn-ea"/>
              </a:rPr>
              <a:t>signs </a:t>
            </a:r>
            <a:r>
              <a:rPr lang="en-US" sz="900" dirty="0"/>
              <a:t>a</a:t>
            </a:r>
            <a:r>
              <a:rPr lang="en-US" sz="900" baseline="0" dirty="0"/>
              <a:t> parent is struggling too.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Being unable to use a phone or an appliance or no longer wanting to meet with family and friends could also be indicators of mental health changes.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Being unsteady and dizzy could create concerns about home safety, and changes in appetite or the ability to smell could be the result of physical or emotional changes as well.</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8</a:t>
            </a:fld>
            <a:endParaRPr lang="en-US"/>
          </a:p>
        </p:txBody>
      </p:sp>
    </p:spTree>
    <p:extLst>
      <p:ext uri="{BB962C8B-B14F-4D97-AF65-F5344CB8AC3E}">
        <p14:creationId xmlns:p14="http://schemas.microsoft.com/office/powerpoint/2010/main" val="169026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kern="1200" dirty="0">
                <a:solidFill>
                  <a:schemeClr val="tx1"/>
                </a:solidFill>
                <a:ea typeface="+mn-ea"/>
              </a:rPr>
              <a:t>Pay attention to overdue bills or default notices and to any references your parents make about finances. Are</a:t>
            </a:r>
            <a:r>
              <a:rPr lang="en-US" sz="900" kern="1200" baseline="0" dirty="0">
                <a:solidFill>
                  <a:schemeClr val="tx1"/>
                </a:solidFill>
                <a:ea typeface="+mn-ea"/>
              </a:rPr>
              <a:t> </a:t>
            </a:r>
            <a:r>
              <a:rPr lang="en-US" sz="900" kern="1200" dirty="0">
                <a:solidFill>
                  <a:schemeClr val="tx1"/>
                </a:solidFill>
                <a:ea typeface="+mn-ea"/>
              </a:rPr>
              <a:t>they struggling to do things they’ve typically done well like balancing a checkbook or</a:t>
            </a:r>
            <a:r>
              <a:rPr lang="en-US" sz="900" kern="1200" baseline="0" dirty="0">
                <a:solidFill>
                  <a:schemeClr val="tx1"/>
                </a:solidFill>
                <a:ea typeface="+mn-ea"/>
              </a:rPr>
              <a:t> </a:t>
            </a:r>
            <a:r>
              <a:rPr lang="en-US" sz="900" kern="1200" dirty="0">
                <a:solidFill>
                  <a:schemeClr val="tx1"/>
                </a:solidFill>
                <a:ea typeface="+mn-ea"/>
              </a:rPr>
              <a:t>managing online bill payments? Have their spending patterns changed? Have they</a:t>
            </a:r>
            <a:r>
              <a:rPr lang="en-US" sz="900" kern="1200" baseline="0" dirty="0">
                <a:solidFill>
                  <a:schemeClr val="tx1"/>
                </a:solidFill>
                <a:ea typeface="+mn-ea"/>
              </a:rPr>
              <a:t> </a:t>
            </a:r>
            <a:r>
              <a:rPr lang="en-US" sz="900" kern="1200" dirty="0">
                <a:solidFill>
                  <a:schemeClr val="tx1"/>
                </a:solidFill>
                <a:ea typeface="+mn-ea"/>
              </a:rPr>
              <a:t>become uncharacteristically more frugal or philanthropic? Do they appear more</a:t>
            </a:r>
            <a:r>
              <a:rPr lang="en-US" sz="900" kern="1200" baseline="0" dirty="0">
                <a:solidFill>
                  <a:schemeClr val="tx1"/>
                </a:solidFill>
                <a:ea typeface="+mn-ea"/>
              </a:rPr>
              <a:t> </a:t>
            </a:r>
            <a:r>
              <a:rPr lang="en-US" sz="900" kern="1200" dirty="0">
                <a:solidFill>
                  <a:schemeClr val="tx1"/>
                </a:solidFill>
                <a:ea typeface="+mn-ea"/>
              </a:rPr>
              <a:t>vulnerable to fraud?</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ffectLst/>
              <a:ea typeface="+mn-ea"/>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ea typeface="+mn-ea"/>
              </a:rPr>
              <a:t>The U.S. Senate’s Special Committee on Aging says Americans lose $3 billion a year through financial scams.</a:t>
            </a:r>
          </a:p>
          <a:p>
            <a:endParaRPr lang="en-US" sz="900" kern="1200" dirty="0">
              <a:solidFill>
                <a:schemeClr val="tx1"/>
              </a:solidFill>
              <a:effectLst/>
              <a:ea typeface="+mn-ea"/>
            </a:endParaRPr>
          </a:p>
          <a:p>
            <a:r>
              <a:rPr lang="en-US" sz="900" kern="1200" dirty="0">
                <a:solidFill>
                  <a:schemeClr val="tx1"/>
                </a:solidFill>
                <a:effectLst/>
                <a:ea typeface="+mn-ea"/>
              </a:rPr>
              <a:t>Several things make seniors top targets:</a:t>
            </a:r>
          </a:p>
          <a:p>
            <a:endParaRPr lang="en-US" sz="900" kern="1200" dirty="0">
              <a:solidFill>
                <a:schemeClr val="tx1"/>
              </a:solidFill>
              <a:effectLst/>
              <a:ea typeface="+mn-ea"/>
            </a:endParaRPr>
          </a:p>
          <a:p>
            <a:r>
              <a:rPr lang="en-US" sz="900" kern="1200" dirty="0">
                <a:solidFill>
                  <a:schemeClr val="tx1"/>
                </a:solidFill>
                <a:effectLst/>
                <a:ea typeface="+mn-ea"/>
              </a:rPr>
              <a:t>They often have significant savings and investments.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They often spend time using medical and government services, two industries targeted by cybercriminals.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They may have dementia or be emotionally vulnerable to a caller's pitch.</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Some of the typical scams include pitches for technical support or fraudulent business opportunities.</a:t>
            </a:r>
          </a:p>
          <a:p>
            <a:endParaRPr lang="en-US" sz="900" kern="1200" dirty="0">
              <a:solidFill>
                <a:schemeClr val="tx1"/>
              </a:solidFill>
              <a:effectLst/>
              <a:ea typeface="+mn-ea"/>
            </a:endParaRPr>
          </a:p>
          <a:p>
            <a:r>
              <a:rPr lang="en-US" sz="900" kern="1200" dirty="0">
                <a:solidFill>
                  <a:schemeClr val="tx1"/>
                </a:solidFill>
                <a:effectLst/>
                <a:ea typeface="+mn-ea"/>
              </a:rPr>
              <a:t>A scammer may call indicating the person is a sweepstakes winner or may pose as a grandchild needing money.</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And unfortunately sometimes family members and friends prey upon a senior's vulnerabilities to get access to their money too.</a:t>
            </a:r>
          </a:p>
          <a:p>
            <a:endParaRPr lang="en-US" sz="900" kern="1200" dirty="0">
              <a:solidFill>
                <a:schemeClr val="tx1"/>
              </a:solidFill>
              <a:effectLst/>
              <a:ea typeface="+mn-ea"/>
            </a:endParaRPr>
          </a:p>
          <a:p>
            <a:r>
              <a:rPr lang="en-US" sz="900" b="0" i="0" dirty="0">
                <a:solidFill>
                  <a:srgbClr val="222222"/>
                </a:solidFill>
                <a:effectLst/>
                <a:latin typeface="Calibri" panose="020F0502020204030204" pitchFamily="34" charset="0"/>
                <a:cs typeface="Calibri" panose="020F0502020204030204" pitchFamily="34" charset="0"/>
              </a:rPr>
              <a:t>Romance scams are also on the rise.</a:t>
            </a:r>
            <a:endParaRPr lang="en-US" sz="900" kern="1200" dirty="0">
              <a:solidFill>
                <a:schemeClr val="tx1"/>
              </a:solidFill>
              <a:effectLst/>
              <a:latin typeface="Calibri" panose="020F0502020204030204" pitchFamily="34" charset="0"/>
              <a:ea typeface="+mn-ea"/>
              <a:cs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9</a:t>
            </a:fld>
            <a:endParaRPr lang="en-US"/>
          </a:p>
        </p:txBody>
      </p:sp>
    </p:spTree>
    <p:extLst>
      <p:ext uri="{BB962C8B-B14F-4D97-AF65-F5344CB8AC3E}">
        <p14:creationId xmlns:p14="http://schemas.microsoft.com/office/powerpoint/2010/main" val="29132957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kern="1200" dirty="0">
                <a:solidFill>
                  <a:schemeClr val="tx1"/>
                </a:solidFill>
                <a:effectLst/>
                <a:ea typeface="+mn-ea"/>
              </a:rPr>
              <a:t>Here are some proactive ways you can protect your parent's identity:</a:t>
            </a:r>
          </a:p>
          <a:p>
            <a:endParaRPr lang="en-US" sz="900" kern="1200" dirty="0">
              <a:solidFill>
                <a:schemeClr val="tx1"/>
              </a:solidFill>
              <a:effectLst/>
              <a:ea typeface="+mn-ea"/>
            </a:endParaRPr>
          </a:p>
          <a:p>
            <a:r>
              <a:rPr lang="en-US" sz="900" kern="1200" dirty="0">
                <a:solidFill>
                  <a:schemeClr val="tx1"/>
                </a:solidFill>
                <a:effectLst/>
                <a:ea typeface="+mn-ea"/>
              </a:rPr>
              <a:t>Take away your parent's Social Security card and lock it in a safety deposit box or other secure location.</a:t>
            </a:r>
          </a:p>
          <a:p>
            <a:endParaRPr lang="en-US" sz="900" kern="1200" dirty="0">
              <a:solidFill>
                <a:schemeClr val="tx1"/>
              </a:solidFill>
              <a:effectLst/>
              <a:ea typeface="+mn-ea"/>
            </a:endParaRPr>
          </a:p>
          <a:p>
            <a:r>
              <a:rPr lang="en-US" sz="900" kern="1200" dirty="0">
                <a:solidFill>
                  <a:schemeClr val="tx1"/>
                </a:solidFill>
                <a:effectLst/>
                <a:ea typeface="+mn-ea"/>
              </a:rPr>
              <a:t>You can work with your parents to get a free credit report from ALL three credit agencies every year at annualcreditreport.com.</a:t>
            </a:r>
          </a:p>
          <a:p>
            <a:endParaRPr lang="en-US" sz="900" kern="1200" dirty="0">
              <a:solidFill>
                <a:schemeClr val="tx1"/>
              </a:solidFill>
              <a:effectLst/>
              <a:ea typeface="+mn-ea"/>
            </a:endParaRPr>
          </a:p>
          <a:p>
            <a:r>
              <a:rPr lang="en-US" sz="900" kern="1200" dirty="0">
                <a:solidFill>
                  <a:schemeClr val="tx1"/>
                </a:solidFill>
                <a:effectLst/>
                <a:ea typeface="+mn-ea"/>
              </a:rPr>
              <a:t>Check financial records, credit cards, and bank accounts frequently.</a:t>
            </a:r>
          </a:p>
          <a:p>
            <a:endParaRPr lang="en-US" sz="900" kern="1200" dirty="0">
              <a:solidFill>
                <a:schemeClr val="tx1"/>
              </a:solidFill>
              <a:effectLst/>
              <a:ea typeface="+mn-ea"/>
            </a:endParaRPr>
          </a:p>
          <a:p>
            <a:r>
              <a:rPr lang="en-US" sz="900" kern="1200" dirty="0">
                <a:solidFill>
                  <a:schemeClr val="tx1"/>
                </a:solidFill>
                <a:effectLst/>
                <a:ea typeface="+mn-ea"/>
              </a:rPr>
              <a:t>Urge parents to let numbers they don’t recognize go to voice mail.</a:t>
            </a:r>
          </a:p>
          <a:p>
            <a:endParaRPr lang="en-US" sz="900" kern="1200" dirty="0">
              <a:solidFill>
                <a:schemeClr val="tx1"/>
              </a:solidFill>
              <a:effectLst/>
              <a:ea typeface="+mn-ea"/>
            </a:endParaRPr>
          </a:p>
          <a:p>
            <a:r>
              <a:rPr lang="en-US" sz="900" kern="1200" dirty="0">
                <a:solidFill>
                  <a:schemeClr val="tx1"/>
                </a:solidFill>
                <a:effectLst/>
                <a:ea typeface="+mn-ea"/>
              </a:rPr>
              <a:t>Add your parent to the Do Not Call list at DoNotCall.gov to protect against fraud. Remind them that government agencies never call or email about important information. They only send letters.</a:t>
            </a:r>
          </a:p>
          <a:p>
            <a:endParaRPr lang="en-US" sz="900" kern="1200" dirty="0">
              <a:solidFill>
                <a:schemeClr val="tx1"/>
              </a:solidFill>
              <a:effectLst/>
              <a:ea typeface="+mn-ea"/>
            </a:endParaRPr>
          </a:p>
          <a:p>
            <a:r>
              <a:rPr lang="en-US" sz="900" kern="1200" dirty="0">
                <a:solidFill>
                  <a:schemeClr val="tx1"/>
                </a:solidFill>
                <a:effectLst/>
                <a:ea typeface="+mn-ea"/>
              </a:rPr>
              <a:t>For a $2 fee, register your parent at DMAChoice.org to block direct mail marketing to your parent for 10 years.</a:t>
            </a:r>
          </a:p>
          <a:p>
            <a:endParaRPr lang="en-US" sz="900" kern="1200" dirty="0">
              <a:solidFill>
                <a:schemeClr val="tx1"/>
              </a:solidFill>
              <a:effectLst/>
              <a:ea typeface="+mn-ea"/>
            </a:endParaRPr>
          </a:p>
          <a:p>
            <a:r>
              <a:rPr lang="en-US" sz="900" kern="1200" dirty="0">
                <a:solidFill>
                  <a:schemeClr val="tx1"/>
                </a:solidFill>
                <a:effectLst/>
                <a:ea typeface="+mn-ea"/>
              </a:rPr>
              <a:t>Contact the Federal Trade Commission immediately at FTC.gov if your parent becomes a victim of identity theft.</a:t>
            </a:r>
          </a:p>
        </p:txBody>
      </p:sp>
      <p:sp>
        <p:nvSpPr>
          <p:cNvPr id="4" name="Slide Number Placeholder 3"/>
          <p:cNvSpPr>
            <a:spLocks noGrp="1"/>
          </p:cNvSpPr>
          <p:nvPr>
            <p:ph type="sldNum" sz="quarter" idx="5"/>
          </p:nvPr>
        </p:nvSpPr>
        <p:spPr/>
        <p:txBody>
          <a:bodyPr/>
          <a:lstStyle/>
          <a:p>
            <a:fld id="{4501980E-A242-044A-B921-D24AEDEC773B}" type="slidenum">
              <a:rPr lang="en-US" smtClean="0"/>
              <a:t>10</a:t>
            </a:fld>
            <a:endParaRPr lang="en-US"/>
          </a:p>
        </p:txBody>
      </p:sp>
    </p:spTree>
    <p:extLst>
      <p:ext uri="{BB962C8B-B14F-4D97-AF65-F5344CB8AC3E}">
        <p14:creationId xmlns:p14="http://schemas.microsoft.com/office/powerpoint/2010/main" val="3078247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Another touchy</a:t>
            </a:r>
            <a:r>
              <a:rPr lang="en-US" sz="900" baseline="0" dirty="0"/>
              <a:t> topic could be housing needs. Which of these options do you see your parent pursuing? Could your parent move in with you or another relative? Does your parent want to sell a house and buy a smaller one or move into an apartment?</a:t>
            </a:r>
          </a:p>
          <a:p>
            <a:endParaRPr lang="en-US" sz="900" baseline="0" dirty="0"/>
          </a:p>
          <a:p>
            <a:r>
              <a:rPr lang="en-US" sz="900" baseline="0" dirty="0">
                <a:latin typeface="Calibri" panose="020F0502020204030204" pitchFamily="34" charset="0"/>
                <a:cs typeface="Calibri" panose="020F0502020204030204" pitchFamily="34" charset="0"/>
              </a:rPr>
              <a:t>Is home care something to consider if your parent needs assistance? Or would your parent like to move into a retirement community that also offers assisted living and nursing home facilities on its campus?</a:t>
            </a:r>
          </a:p>
          <a:p>
            <a:endParaRPr lang="en-US" sz="900" baseline="0" dirty="0">
              <a:latin typeface="Calibri" panose="020F0502020204030204" pitchFamily="34" charset="0"/>
              <a:cs typeface="Calibri" panose="020F0502020204030204" pitchFamily="34" charset="0"/>
            </a:endParaRPr>
          </a:p>
          <a:p>
            <a:r>
              <a:rPr lang="en-US" sz="900" baseline="0" dirty="0">
                <a:latin typeface="Calibri" panose="020F0502020204030204" pitchFamily="34" charset="0"/>
                <a:cs typeface="Calibri" panose="020F0502020204030204" pitchFamily="34" charset="0"/>
              </a:rPr>
              <a:t>These options all have varying price tags so it will be imperative for you to know as much as you can about your parent’s resources and projected plans.</a:t>
            </a:r>
          </a:p>
          <a:p>
            <a:endParaRPr lang="en-US" sz="900" baseline="0" dirty="0">
              <a:latin typeface="Calibri" panose="020F0502020204030204" pitchFamily="34" charset="0"/>
              <a:cs typeface="Calibri" panose="020F0502020204030204" pitchFamily="34" charset="0"/>
            </a:endParaRPr>
          </a:p>
          <a:p>
            <a:pPr marL="0" marR="0" indent="0" algn="l" defTabSz="343220" rtl="0" eaLnBrk="1" fontAlgn="auto" latinLnBrk="0" hangingPunct="1">
              <a:lnSpc>
                <a:spcPct val="100000"/>
              </a:lnSpc>
              <a:spcBef>
                <a:spcPts val="0"/>
              </a:spcBef>
              <a:spcAft>
                <a:spcPts val="0"/>
              </a:spcAft>
              <a:buClrTx/>
              <a:buSzTx/>
              <a:buFontTx/>
              <a:buNone/>
              <a:tabLst/>
              <a:defRPr/>
            </a:pPr>
            <a:r>
              <a:rPr lang="en-US" sz="900" baseline="0" dirty="0">
                <a:latin typeface="Calibri" panose="020F0502020204030204" pitchFamily="34" charset="0"/>
                <a:cs typeface="Calibri" panose="020F0502020204030204" pitchFamily="34" charset="0"/>
              </a:rPr>
              <a:t>According to a recent report, the average cost of home care was $54,912. </a:t>
            </a:r>
          </a:p>
          <a:p>
            <a:endParaRPr lang="en-US" sz="900" baseline="0" dirty="0">
              <a:latin typeface="Calibri" panose="020F0502020204030204" pitchFamily="34" charset="0"/>
              <a:cs typeface="Calibri" panose="020F0502020204030204" pitchFamily="34" charset="0"/>
            </a:endParaRPr>
          </a:p>
          <a:p>
            <a:pPr marL="0" marR="0" indent="0" algn="l" defTabSz="343220" rtl="0" eaLnBrk="1" fontAlgn="auto" latinLnBrk="0" hangingPunct="1">
              <a:lnSpc>
                <a:spcPct val="100000"/>
              </a:lnSpc>
              <a:spcBef>
                <a:spcPts val="0"/>
              </a:spcBef>
              <a:spcAft>
                <a:spcPts val="0"/>
              </a:spcAft>
              <a:buClrTx/>
              <a:buSzTx/>
              <a:buFontTx/>
              <a:buNone/>
              <a:tabLst/>
              <a:defRPr/>
            </a:pPr>
            <a:r>
              <a:rPr lang="en-US" sz="900" baseline="0" dirty="0">
                <a:latin typeface="Calibri" panose="020F0502020204030204" pitchFamily="34" charset="0"/>
                <a:cs typeface="Calibri" panose="020F0502020204030204" pitchFamily="34" charset="0"/>
              </a:rPr>
              <a:t>The average assisted living cost last year was $</a:t>
            </a:r>
            <a:r>
              <a:rPr lang="en-US" sz="900" b="0" i="0" dirty="0">
                <a:solidFill>
                  <a:srgbClr val="222222"/>
                </a:solidFill>
                <a:effectLst/>
                <a:latin typeface="Calibri" panose="020F0502020204030204" pitchFamily="34" charset="0"/>
                <a:cs typeface="Calibri" panose="020F0502020204030204" pitchFamily="34" charset="0"/>
              </a:rPr>
              <a:t>4,774 per month </a:t>
            </a:r>
            <a:r>
              <a:rPr lang="en-US" sz="900" baseline="0" dirty="0">
                <a:latin typeface="Calibri" panose="020F0502020204030204" pitchFamily="34" charset="0"/>
                <a:cs typeface="Calibri" panose="020F0502020204030204" pitchFamily="34" charset="0"/>
              </a:rPr>
              <a:t>and nursing home facilities had an average monthly price tag of more than </a:t>
            </a:r>
            <a:r>
              <a:rPr lang="en-US" sz="900" baseline="0">
                <a:latin typeface="Calibri" panose="020F0502020204030204" pitchFamily="34" charset="0"/>
                <a:cs typeface="Calibri" panose="020F0502020204030204" pitchFamily="34" charset="0"/>
              </a:rPr>
              <a:t>$7,228.</a:t>
            </a:r>
            <a:endParaRPr lang="en-US" sz="900" baseline="0" dirty="0">
              <a:latin typeface="Calibri" panose="020F0502020204030204" pitchFamily="34" charset="0"/>
              <a:cs typeface="Calibri" panose="020F0502020204030204" pitchFamily="34" charset="0"/>
            </a:endParaRPr>
          </a:p>
          <a:p>
            <a:endParaRPr lang="en-US" sz="900" baseline="0" dirty="0">
              <a:latin typeface="Calibri" panose="020F0502020204030204" pitchFamily="34" charset="0"/>
              <a:cs typeface="Calibri" panose="020F0502020204030204" pitchFamily="34" charset="0"/>
            </a:endParaRPr>
          </a:p>
          <a:p>
            <a:r>
              <a:rPr lang="en-US" sz="900" baseline="0" dirty="0">
                <a:latin typeface="Calibri" panose="020F0502020204030204" pitchFamily="34" charset="0"/>
                <a:cs typeface="Calibri" panose="020F0502020204030204" pitchFamily="34" charset="0"/>
              </a:rPr>
              <a:t>Having realistic discussions with your parents about their wishes is best done before any need arises.</a:t>
            </a:r>
            <a:endParaRPr lang="en-US" sz="90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10"/>
          </p:nvPr>
        </p:nvSpPr>
        <p:spPr/>
        <p:txBody>
          <a:bodyPr/>
          <a:lstStyle/>
          <a:p>
            <a:fld id="{4501980E-A242-044A-B921-D24AEDEC773B}" type="slidenum">
              <a:rPr lang="en-US" smtClean="0"/>
              <a:t>11</a:t>
            </a:fld>
            <a:endParaRPr lang="en-US"/>
          </a:p>
        </p:txBody>
      </p:sp>
    </p:spTree>
    <p:extLst>
      <p:ext uri="{BB962C8B-B14F-4D97-AF65-F5344CB8AC3E}">
        <p14:creationId xmlns:p14="http://schemas.microsoft.com/office/powerpoint/2010/main" val="4212934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So will your parents be thrilled that you’re wanting</a:t>
            </a:r>
            <a:r>
              <a:rPr lang="en-US" sz="900" baseline="0" dirty="0"/>
              <a:t> to become more interested in their financial affairs? While some parents will welcome the interest and intervention, </a:t>
            </a:r>
            <a:r>
              <a:rPr lang="en-US" sz="900" kern="1200" baseline="0" dirty="0">
                <a:solidFill>
                  <a:schemeClr val="tx1"/>
                </a:solidFill>
                <a:effectLst/>
                <a:ea typeface="+mn-ea"/>
              </a:rPr>
              <a:t>a</a:t>
            </a:r>
            <a:r>
              <a:rPr lang="en-US" sz="900" kern="1200" dirty="0">
                <a:solidFill>
                  <a:schemeClr val="tx1"/>
                </a:solidFill>
                <a:effectLst/>
                <a:ea typeface="+mn-ea"/>
              </a:rPr>
              <a:t>nd may even be relieved by it, </a:t>
            </a:r>
            <a:r>
              <a:rPr lang="en-US" sz="900" baseline="0" dirty="0"/>
              <a:t>others may not be as receptive.</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a:t>If it’s a matter of safety, push. You need to protect your parent if he or she no longer has the mental or physical ability to perform daily living activities unattended</a:t>
            </a:r>
            <a:r>
              <a:rPr lang="en-US" sz="900" kern="1200" dirty="0">
                <a:solidFill>
                  <a:schemeClr val="tx1"/>
                </a:solidFill>
                <a:effectLst/>
                <a:ea typeface="+mn-ea"/>
              </a:rPr>
              <a:t> or tend to financial affairs</a:t>
            </a:r>
            <a:r>
              <a:rPr lang="en-US" sz="900" baseline="0" dirty="0"/>
              <a:t>. If it’s not a safety issue, then you can pull back for the time being.</a:t>
            </a:r>
          </a:p>
          <a:p>
            <a:endParaRPr lang="en-US" sz="900" baseline="0" dirty="0"/>
          </a:p>
          <a:p>
            <a:r>
              <a:rPr lang="en-US" sz="900" baseline="0" dirty="0"/>
              <a:t>This is difficult territory for adult children to navigate too so find an outlet for venting feelings of frustration.</a:t>
            </a:r>
          </a:p>
          <a:p>
            <a:endParaRPr lang="en-US" sz="900" baseline="0" dirty="0"/>
          </a:p>
          <a:p>
            <a:r>
              <a:rPr lang="en-US" sz="900" baseline="0" dirty="0"/>
              <a:t>Respect a parent’s desire to be autonomous and accommodate when possible.</a:t>
            </a:r>
          </a:p>
          <a:p>
            <a:endParaRPr lang="en-US" sz="900" baseline="0" dirty="0"/>
          </a:p>
          <a:p>
            <a:r>
              <a:rPr lang="en-US" sz="900" baseline="0" dirty="0"/>
              <a:t>Try to understand the motivation behind a parent’s behavior. What is it about a proposed solution that makes them upset? What are their concerns and fears?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12</a:t>
            </a:fld>
            <a:endParaRPr lang="en-US"/>
          </a:p>
        </p:txBody>
      </p:sp>
    </p:spTree>
    <p:extLst>
      <p:ext uri="{BB962C8B-B14F-4D97-AF65-F5344CB8AC3E}">
        <p14:creationId xmlns:p14="http://schemas.microsoft.com/office/powerpoint/2010/main" val="24824472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kern="1200" dirty="0">
                <a:solidFill>
                  <a:schemeClr val="tx1"/>
                </a:solidFill>
                <a:effectLst/>
                <a:ea typeface="+mn-ea"/>
              </a:rPr>
              <a:t>Now we're going to look at caregiving costs and how those costs might impact you.</a:t>
            </a:r>
          </a:p>
        </p:txBody>
      </p:sp>
      <p:sp>
        <p:nvSpPr>
          <p:cNvPr id="4" name="Slide Number Placeholder 3"/>
          <p:cNvSpPr>
            <a:spLocks noGrp="1"/>
          </p:cNvSpPr>
          <p:nvPr>
            <p:ph type="sldNum" sz="quarter" idx="10"/>
          </p:nvPr>
        </p:nvSpPr>
        <p:spPr/>
        <p:txBody>
          <a:bodyPr/>
          <a:lstStyle/>
          <a:p>
            <a:fld id="{4501980E-A242-044A-B921-D24AEDEC773B}" type="slidenum">
              <a:rPr lang="en-US" smtClean="0"/>
              <a:t>13</a:t>
            </a:fld>
            <a:endParaRPr lang="en-US"/>
          </a:p>
        </p:txBody>
      </p:sp>
    </p:spTree>
    <p:extLst>
      <p:ext uri="{BB962C8B-B14F-4D97-AF65-F5344CB8AC3E}">
        <p14:creationId xmlns:p14="http://schemas.microsoft.com/office/powerpoint/2010/main" val="653851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kern="1200" dirty="0">
                <a:solidFill>
                  <a:schemeClr val="tx1"/>
                </a:solidFill>
                <a:effectLst/>
                <a:ea typeface="+mn-ea"/>
              </a:rPr>
              <a:t>There are many costs associated with caring for aging parents, including emotional and physical. In this section we're going to focus on financial costs.</a:t>
            </a:r>
          </a:p>
          <a:p>
            <a:endParaRPr lang="en-US" dirty="0"/>
          </a:p>
        </p:txBody>
      </p:sp>
      <p:sp>
        <p:nvSpPr>
          <p:cNvPr id="4" name="Slide Number Placeholder 3"/>
          <p:cNvSpPr>
            <a:spLocks noGrp="1"/>
          </p:cNvSpPr>
          <p:nvPr>
            <p:ph type="sldNum" sz="quarter" idx="5"/>
          </p:nvPr>
        </p:nvSpPr>
        <p:spPr/>
        <p:txBody>
          <a:bodyPr/>
          <a:lstStyle/>
          <a:p>
            <a:fld id="{4501980E-A242-044A-B921-D24AEDEC773B}" type="slidenum">
              <a:rPr lang="en-US" smtClean="0"/>
              <a:t>14</a:t>
            </a:fld>
            <a:endParaRPr lang="en-US"/>
          </a:p>
        </p:txBody>
      </p:sp>
    </p:spTree>
    <p:extLst>
      <p:ext uri="{BB962C8B-B14F-4D97-AF65-F5344CB8AC3E}">
        <p14:creationId xmlns:p14="http://schemas.microsoft.com/office/powerpoint/2010/main" val="13672187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5DBBC-D9BA-8D4D-3907-3A6E54871D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2E0BEC-BBD7-9D1B-9704-9B3713FB1E14}"/>
              </a:ext>
            </a:extLst>
          </p:cNvPr>
          <p:cNvSpPr>
            <a:spLocks noGrp="1" noRot="1" noChangeAspect="1"/>
          </p:cNvSpPr>
          <p:nvPr>
            <p:ph type="sldImg"/>
          </p:nvPr>
        </p:nvSpPr>
        <p:spPr>
          <a:xfrm>
            <a:off x="466725" y="720725"/>
            <a:ext cx="6381750" cy="3600450"/>
          </a:xfrm>
        </p:spPr>
      </p:sp>
      <p:sp>
        <p:nvSpPr>
          <p:cNvPr id="3" name="Notes Placeholder 2">
            <a:extLst>
              <a:ext uri="{FF2B5EF4-FFF2-40B4-BE49-F238E27FC236}">
                <a16:creationId xmlns:a16="http://schemas.microsoft.com/office/drawing/2014/main" id="{46178BD3-CBA1-4A87-469F-7DB7BEEDA48B}"/>
              </a:ext>
            </a:extLst>
          </p:cNvPr>
          <p:cNvSpPr>
            <a:spLocks noGrp="1"/>
          </p:cNvSpPr>
          <p:nvPr>
            <p:ph type="body" idx="1"/>
          </p:nvPr>
        </p:nvSpPr>
        <p:spPr/>
        <p:txBody>
          <a:bodyPr/>
          <a:lstStyle/>
          <a:p>
            <a:r>
              <a:rPr lang="en-US" sz="900" dirty="0"/>
              <a:t>In some cases, adult children reduce their hours or quit their jobs to care for elderly relatives. According to a 2017 study, adult-child caregivers in the United States suffered a cumulative loss of nearly $3 trillion in earnings. The average age of an adult child serving as a caregiver </a:t>
            </a:r>
            <a:r>
              <a:rPr lang="en-US" sz="900"/>
              <a:t>was 50.1. </a:t>
            </a:r>
            <a:r>
              <a:rPr lang="en-US" sz="900" dirty="0"/>
              <a:t>Many people who reach this age are thinking about boosting their savings in their 50s, having paid down debt on their homes and gotten children through college.</a:t>
            </a:r>
          </a:p>
          <a:p>
            <a:endParaRPr lang="en-US" sz="90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For men, the average in total lost income (wages, pension, and Social Security) was $283,716 per person versus women for whom the average loss totaled $324,044 in total earnings.</a:t>
            </a:r>
            <a:br>
              <a:rPr lang="en-US" sz="900" dirty="0"/>
            </a:br>
            <a:endParaRPr lang="en-US" sz="900" dirty="0"/>
          </a:p>
          <a:p>
            <a:r>
              <a:rPr lang="en-US" sz="900" dirty="0"/>
              <a:t>But the reality is that many people this age are helping aging parents meet their financial obligations, sometimes using their own retirement savings to compensate for their lost income as they pay a parent's costs.</a:t>
            </a:r>
          </a:p>
          <a:p>
            <a:endParaRPr lang="en-US" dirty="0"/>
          </a:p>
        </p:txBody>
      </p:sp>
      <p:sp>
        <p:nvSpPr>
          <p:cNvPr id="4" name="Slide Number Placeholder 3">
            <a:extLst>
              <a:ext uri="{FF2B5EF4-FFF2-40B4-BE49-F238E27FC236}">
                <a16:creationId xmlns:a16="http://schemas.microsoft.com/office/drawing/2014/main" id="{CAD4B226-B86F-22D3-11E6-3473BCE1C377}"/>
              </a:ext>
            </a:extLst>
          </p:cNvPr>
          <p:cNvSpPr>
            <a:spLocks noGrp="1"/>
          </p:cNvSpPr>
          <p:nvPr>
            <p:ph type="sldNum" sz="quarter" idx="5"/>
          </p:nvPr>
        </p:nvSpPr>
        <p:spPr/>
        <p:txBody>
          <a:bodyPr/>
          <a:lstStyle/>
          <a:p>
            <a:fld id="{4501980E-A242-044A-B921-D24AEDEC773B}" type="slidenum">
              <a:rPr lang="en-US" smtClean="0"/>
              <a:t>15</a:t>
            </a:fld>
            <a:endParaRPr lang="en-US"/>
          </a:p>
        </p:txBody>
      </p:sp>
    </p:spTree>
    <p:extLst>
      <p:ext uri="{BB962C8B-B14F-4D97-AF65-F5344CB8AC3E}">
        <p14:creationId xmlns:p14="http://schemas.microsoft.com/office/powerpoint/2010/main" val="990502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kern="1200" dirty="0">
                <a:solidFill>
                  <a:schemeClr val="tx1"/>
                </a:solidFill>
                <a:effectLst/>
                <a:ea typeface="+mn-ea"/>
              </a:rPr>
              <a:t>A recent AARP survey found that 54% of caregivers have given $1,000 or more to a parent in the last 12 months and 20% have provided $5,000 or more. About 10 million caregivers provide unpaid care to an adult with functional issues.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Let's look at what caregivers said they are spending their money on:</a:t>
            </a:r>
          </a:p>
          <a:p>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Food</a:t>
            </a:r>
          </a:p>
          <a:p>
            <a:r>
              <a:rPr lang="en-US" sz="900" kern="1200" dirty="0">
                <a:solidFill>
                  <a:schemeClr val="tx1"/>
                </a:solidFill>
                <a:effectLst/>
                <a:ea typeface="+mn-ea"/>
              </a:rPr>
              <a:t>Housing</a:t>
            </a:r>
          </a:p>
          <a:p>
            <a:r>
              <a:rPr lang="en-US" sz="900" kern="1200" dirty="0">
                <a:solidFill>
                  <a:schemeClr val="tx1"/>
                </a:solidFill>
                <a:effectLst/>
                <a:ea typeface="+mn-ea"/>
              </a:rPr>
              <a:t>Rent</a:t>
            </a:r>
          </a:p>
          <a:p>
            <a:r>
              <a:rPr lang="en-US" sz="900" kern="1200" dirty="0">
                <a:solidFill>
                  <a:schemeClr val="tx1"/>
                </a:solidFill>
                <a:effectLst/>
                <a:ea typeface="+mn-ea"/>
              </a:rPr>
              <a:t>Bills</a:t>
            </a:r>
          </a:p>
          <a:p>
            <a:r>
              <a:rPr lang="en-US" sz="900" kern="1200" dirty="0">
                <a:solidFill>
                  <a:schemeClr val="tx1"/>
                </a:solidFill>
                <a:effectLst/>
                <a:ea typeface="+mn-ea"/>
              </a:rPr>
              <a:t>Transportation</a:t>
            </a:r>
          </a:p>
          <a:p>
            <a:r>
              <a:rPr lang="en-US" sz="900" kern="1200" dirty="0">
                <a:solidFill>
                  <a:schemeClr val="tx1"/>
                </a:solidFill>
                <a:effectLst/>
                <a:ea typeface="+mn-ea"/>
              </a:rPr>
              <a:t>Credit card debt</a:t>
            </a:r>
          </a:p>
          <a:p>
            <a:r>
              <a:rPr lang="en-US" sz="900" kern="1200" dirty="0">
                <a:solidFill>
                  <a:schemeClr val="tx1"/>
                </a:solidFill>
                <a:effectLst/>
                <a:ea typeface="+mn-ea"/>
              </a:rPr>
              <a:t>Student loan debt</a:t>
            </a:r>
          </a:p>
          <a:p>
            <a:r>
              <a:rPr lang="en-US" sz="900" kern="1200" dirty="0">
                <a:solidFill>
                  <a:schemeClr val="tx1"/>
                </a:solidFill>
                <a:effectLst/>
                <a:ea typeface="+mn-ea"/>
              </a:rPr>
              <a:t>Medical expenses</a:t>
            </a:r>
          </a:p>
        </p:txBody>
      </p:sp>
      <p:sp>
        <p:nvSpPr>
          <p:cNvPr id="4" name="Slide Number Placeholder 3"/>
          <p:cNvSpPr>
            <a:spLocks noGrp="1"/>
          </p:cNvSpPr>
          <p:nvPr>
            <p:ph type="sldNum" sz="quarter" idx="5"/>
          </p:nvPr>
        </p:nvSpPr>
        <p:spPr/>
        <p:txBody>
          <a:bodyPr/>
          <a:lstStyle/>
          <a:p>
            <a:fld id="{4501980E-A242-044A-B921-D24AEDEC773B}" type="slidenum">
              <a:rPr lang="en-US" smtClean="0"/>
              <a:t>16</a:t>
            </a:fld>
            <a:endParaRPr lang="en-US"/>
          </a:p>
        </p:txBody>
      </p:sp>
    </p:spTree>
    <p:extLst>
      <p:ext uri="{BB962C8B-B14F-4D97-AF65-F5344CB8AC3E}">
        <p14:creationId xmlns:p14="http://schemas.microsoft.com/office/powerpoint/2010/main" val="7052642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Now we’re going to look at how to prepare a plan that can help </a:t>
            </a:r>
            <a:r>
              <a:rPr lang="en-US" sz="900" baseline="0" dirty="0"/>
              <a:t>ensure that you’re addressing key concerns.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17</a:t>
            </a:fld>
            <a:endParaRPr lang="en-US"/>
          </a:p>
        </p:txBody>
      </p:sp>
    </p:spTree>
    <p:extLst>
      <p:ext uri="{BB962C8B-B14F-4D97-AF65-F5344CB8AC3E}">
        <p14:creationId xmlns:p14="http://schemas.microsoft.com/office/powerpoint/2010/main" val="297675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You</a:t>
            </a:r>
            <a:r>
              <a:rPr lang="en-US" sz="900" baseline="0" dirty="0"/>
              <a:t> may already assist your parents with personal, financial, and/or medical care matters or you may have noticed behavioral or physical changes that cause concern. A checklist can help you organize your activities for overseeing their financial well-being and physical and psychological health too. A written record that includes your notes and observations also ensures the information is available for anyone who needs access.</a:t>
            </a:r>
          </a:p>
          <a:p>
            <a:endParaRPr lang="en-US" sz="900" baseline="0" dirty="0"/>
          </a:p>
          <a:p>
            <a:r>
              <a:rPr lang="en-US" sz="900" baseline="0" dirty="0"/>
              <a:t>Here are the things we’ll cover for your checklist:</a:t>
            </a:r>
          </a:p>
          <a:p>
            <a:pPr marL="228600" indent="-228600">
              <a:buAutoNum type="arabicPeriod"/>
            </a:pPr>
            <a:r>
              <a:rPr lang="en-US" sz="900" baseline="0" dirty="0"/>
              <a:t>Gather details and keep records.</a:t>
            </a:r>
          </a:p>
          <a:p>
            <a:pPr marL="228600" indent="-228600">
              <a:buAutoNum type="arabicPeriod"/>
            </a:pPr>
            <a:r>
              <a:rPr lang="en-US" sz="900" baseline="0" dirty="0"/>
              <a:t>Track down important documents that you will likely need at some point.</a:t>
            </a:r>
          </a:p>
          <a:p>
            <a:pPr marL="228600" indent="-228600">
              <a:buAutoNum type="arabicPeriod"/>
            </a:pPr>
            <a:r>
              <a:rPr lang="en-US" sz="900" baseline="0" dirty="0"/>
              <a:t>Create a household balance sheet.</a:t>
            </a:r>
          </a:p>
          <a:p>
            <a:pPr marL="228600" indent="-228600">
              <a:buAutoNum type="arabicPeriod"/>
            </a:pPr>
            <a:r>
              <a:rPr lang="en-US" sz="900" baseline="0" dirty="0"/>
              <a:t>Manage and reduce risk by anticipating issues that might arise.</a:t>
            </a:r>
          </a:p>
          <a:p>
            <a:pPr marL="228600" indent="-228600">
              <a:buAutoNum type="arabicPeriod"/>
            </a:pPr>
            <a:r>
              <a:rPr lang="en-US" sz="900" baseline="0" dirty="0"/>
              <a:t>Assess the financial situation of your parent.</a:t>
            </a:r>
          </a:p>
          <a:p>
            <a:pPr marL="228600" marR="0" lvl="0" indent="-228600" algn="l" defTabSz="457200" rtl="0" eaLnBrk="1" fontAlgn="auto" latinLnBrk="0" hangingPunct="1">
              <a:lnSpc>
                <a:spcPct val="100000"/>
              </a:lnSpc>
              <a:spcBef>
                <a:spcPts val="0"/>
              </a:spcBef>
              <a:spcAft>
                <a:spcPts val="0"/>
              </a:spcAft>
              <a:buClrTx/>
              <a:buSzTx/>
              <a:buFontTx/>
              <a:buAutoNum type="arabicPeriod"/>
              <a:tabLst/>
              <a:defRPr/>
            </a:pPr>
            <a:r>
              <a:rPr lang="en-US" sz="900" baseline="0" dirty="0"/>
              <a:t>Finalize estate planning while your parent is coherent and able to express his or her wishes.</a:t>
            </a:r>
          </a:p>
          <a:p>
            <a:pPr marL="228600" indent="-228600">
              <a:buAutoNum type="arabicPeriod"/>
            </a:pPr>
            <a:endParaRPr lang="en-US" baseline="0" dirty="0"/>
          </a:p>
        </p:txBody>
      </p:sp>
      <p:sp>
        <p:nvSpPr>
          <p:cNvPr id="4" name="Slide Number Placeholder 3"/>
          <p:cNvSpPr>
            <a:spLocks noGrp="1"/>
          </p:cNvSpPr>
          <p:nvPr>
            <p:ph type="sldNum" sz="quarter" idx="10"/>
          </p:nvPr>
        </p:nvSpPr>
        <p:spPr/>
        <p:txBody>
          <a:bodyPr/>
          <a:lstStyle/>
          <a:p>
            <a:fld id="{4501980E-A242-044A-B921-D24AEDEC773B}" type="slidenum">
              <a:rPr lang="en-US" smtClean="0"/>
              <a:t>18</a:t>
            </a:fld>
            <a:endParaRPr lang="en-US"/>
          </a:p>
        </p:txBody>
      </p:sp>
    </p:spTree>
    <p:extLst>
      <p:ext uri="{BB962C8B-B14F-4D97-AF65-F5344CB8AC3E}">
        <p14:creationId xmlns:p14="http://schemas.microsoft.com/office/powerpoint/2010/main" val="13492116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Here are some of the documents you will want to have access to:</a:t>
            </a:r>
          </a:p>
          <a:p>
            <a:endParaRPr lang="en-US" sz="900" dirty="0"/>
          </a:p>
          <a:p>
            <a:r>
              <a:rPr lang="en-US" sz="900" dirty="0"/>
              <a:t>Bank</a:t>
            </a:r>
            <a:r>
              <a:rPr lang="en-US" sz="900" baseline="0" dirty="0"/>
              <a:t> account statements, including account numbers and passwords</a:t>
            </a:r>
          </a:p>
          <a:p>
            <a:endParaRPr lang="en-US" sz="900" baseline="0" dirty="0"/>
          </a:p>
          <a:p>
            <a:r>
              <a:rPr lang="en-US" sz="900" baseline="0" dirty="0"/>
              <a:t>Investment account records including account numbers and passwords</a:t>
            </a:r>
          </a:p>
          <a:p>
            <a:endParaRPr lang="en-US" sz="900" baseline="0" dirty="0"/>
          </a:p>
          <a:p>
            <a:r>
              <a:rPr lang="en-US" sz="900" baseline="0" dirty="0"/>
              <a:t>Credit card statements and account details</a:t>
            </a:r>
          </a:p>
          <a:p>
            <a:endParaRPr lang="en-US" sz="900" baseline="0" dirty="0"/>
          </a:p>
          <a:p>
            <a:r>
              <a:rPr lang="en-US" sz="900" baseline="0" dirty="0"/>
              <a:t>All monthly bills (mortgage, car, utilities, internet, phone)</a:t>
            </a:r>
          </a:p>
          <a:p>
            <a:endParaRPr lang="en-US" sz="900" baseline="0" dirty="0"/>
          </a:p>
          <a:p>
            <a:r>
              <a:rPr lang="en-US" sz="900" baseline="0" dirty="0"/>
              <a:t>At least three years of income tax returns</a:t>
            </a:r>
          </a:p>
          <a:p>
            <a:endParaRPr lang="en-US" sz="900" baseline="0" dirty="0"/>
          </a:p>
          <a:p>
            <a:r>
              <a:rPr lang="en-US" sz="900" baseline="0" dirty="0"/>
              <a:t>Any real estate or property ownership records</a:t>
            </a:r>
          </a:p>
          <a:p>
            <a:endParaRPr lang="en-US" sz="900" baseline="0" dirty="0"/>
          </a:p>
          <a:p>
            <a:r>
              <a:rPr lang="en-US" sz="900" baseline="0" dirty="0"/>
              <a:t>Car titles and leasing agreements</a:t>
            </a:r>
          </a:p>
          <a:p>
            <a:endParaRPr lang="en-US" sz="900" baseline="0" dirty="0"/>
          </a:p>
          <a:p>
            <a:r>
              <a:rPr lang="en-US" sz="900" baseline="0" dirty="0"/>
              <a:t>And birth certificate, passport, and military records if applicable</a:t>
            </a:r>
          </a:p>
          <a:p>
            <a:endParaRPr lang="en-US" sz="900" baseline="0" dirty="0"/>
          </a:p>
          <a:p>
            <a:r>
              <a:rPr lang="en-US" sz="900" baseline="0" dirty="0"/>
              <a:t>In the event a parent becomes incapacitated, having access to these documents will help ensure that financial affairs are kept in order. And in the unfortunate event of a parent’s death, knowing where these documents are and having access to accounts can streamline the process of settling affairs.</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19</a:t>
            </a:fld>
            <a:endParaRPr lang="en-US"/>
          </a:p>
        </p:txBody>
      </p:sp>
    </p:spTree>
    <p:extLst>
      <p:ext uri="{BB962C8B-B14F-4D97-AF65-F5344CB8AC3E}">
        <p14:creationId xmlns:p14="http://schemas.microsoft.com/office/powerpoint/2010/main" val="70588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Here are some of the things you’ll want to include in </a:t>
            </a:r>
            <a:r>
              <a:rPr lang="en-US" sz="900" baseline="0" dirty="0"/>
              <a:t>a parent’s household balance sheet:</a:t>
            </a:r>
          </a:p>
          <a:p>
            <a:endParaRPr lang="en-US" sz="900" baseline="0" dirty="0"/>
          </a:p>
          <a:p>
            <a:r>
              <a:rPr lang="en-US" sz="900" baseline="0" dirty="0"/>
              <a:t>All sources of income (Social Security, retirement account, pension, and employment)</a:t>
            </a:r>
          </a:p>
          <a:p>
            <a:endParaRPr lang="en-US" sz="900" baseline="0" dirty="0"/>
          </a:p>
          <a:p>
            <a:r>
              <a:rPr lang="en-US" sz="900" baseline="0" dirty="0"/>
              <a:t>A full accounting of assets along with less-liquid assets such as real estate and cars</a:t>
            </a:r>
          </a:p>
          <a:p>
            <a:endParaRPr lang="en-US" sz="900" baseline="0" dirty="0"/>
          </a:p>
          <a:p>
            <a:r>
              <a:rPr lang="en-US" sz="900" baseline="0" dirty="0"/>
              <a:t>Debts and liabilities</a:t>
            </a:r>
          </a:p>
          <a:p>
            <a:endParaRPr lang="en-US" sz="900" baseline="0" dirty="0"/>
          </a:p>
          <a:p>
            <a:r>
              <a:rPr lang="en-US" sz="900" baseline="0" dirty="0"/>
              <a:t>Monthly expenses</a:t>
            </a:r>
          </a:p>
          <a:p>
            <a:endParaRPr lang="en-US" sz="900" baseline="0" dirty="0"/>
          </a:p>
          <a:p>
            <a:r>
              <a:rPr lang="en-US" sz="900" baseline="0" dirty="0"/>
              <a:t>Knowing what your parents’ income and expenses are will help you determine what kind of assistance they might need or may reassure you that they are financially set for the </a:t>
            </a:r>
            <a:r>
              <a:rPr lang="en-US" sz="900" baseline="0" dirty="0" err="1"/>
              <a:t>forseeable</a:t>
            </a:r>
            <a:r>
              <a:rPr lang="en-US" sz="900" baseline="0" dirty="0"/>
              <a:t> future.</a:t>
            </a:r>
          </a:p>
          <a:p>
            <a:endParaRPr lang="en-US" sz="900" baseline="0" dirty="0"/>
          </a:p>
          <a:p>
            <a:r>
              <a:rPr lang="en-US" sz="900" dirty="0"/>
              <a:t>But no matter how well your parent may have planned to provide</a:t>
            </a:r>
            <a:r>
              <a:rPr lang="en-US" sz="900" baseline="0" dirty="0"/>
              <a:t> enough resources for a comfortable retirement, there are still risks associated with aging. A parent may need long-term care. Is there an insurance policy? Should you discuss having one with your parent?</a:t>
            </a:r>
          </a:p>
          <a:p>
            <a:endParaRPr lang="en-US" sz="900" baseline="0" dirty="0"/>
          </a:p>
          <a:p>
            <a:r>
              <a:rPr lang="en-US" sz="900" baseline="0" dirty="0"/>
              <a:t>What other insurance policies does your parent have? Ask about auto, home, and liability coverage. Perhaps your parent purchased cancer insurance or some other type of insurance that you should be aware of as well.</a:t>
            </a:r>
            <a:endParaRPr lang="en-US" sz="900" dirty="0"/>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20</a:t>
            </a:fld>
            <a:endParaRPr lang="en-US"/>
          </a:p>
        </p:txBody>
      </p:sp>
    </p:spTree>
    <p:extLst>
      <p:ext uri="{BB962C8B-B14F-4D97-AF65-F5344CB8AC3E}">
        <p14:creationId xmlns:p14="http://schemas.microsoft.com/office/powerpoint/2010/main" val="3263932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Parents who</a:t>
            </a:r>
            <a:r>
              <a:rPr lang="en-US" sz="900" baseline="0" dirty="0"/>
              <a:t> might be struggling with mental or emotional health may need oversight with their financial affairs. Here are a few questions to consider:</a:t>
            </a:r>
          </a:p>
          <a:p>
            <a:endParaRPr lang="en-US" sz="900" baseline="0" dirty="0"/>
          </a:p>
          <a:p>
            <a:r>
              <a:rPr lang="en-US" sz="900" baseline="0" dirty="0"/>
              <a:t>Is the parent capable of making sound financial decisions?</a:t>
            </a:r>
          </a:p>
          <a:p>
            <a:r>
              <a:rPr lang="en-US" sz="900" baseline="0" dirty="0"/>
              <a:t>Is the parent’s financial situation stable and secure enough to cover expenses?</a:t>
            </a:r>
          </a:p>
          <a:p>
            <a:r>
              <a:rPr lang="en-US" sz="900" baseline="0" dirty="0"/>
              <a:t>Are the investment and savings allocations appropriate for the parent’s lifestyle and financial needs?</a:t>
            </a:r>
          </a:p>
          <a:p>
            <a:r>
              <a:rPr lang="en-US" sz="900" baseline="0" dirty="0"/>
              <a:t>Should a power of attorney or trustee be involved in helping with the parent’s financial needs and money management?</a:t>
            </a:r>
          </a:p>
          <a:p>
            <a:r>
              <a:rPr lang="en-US" sz="900" baseline="0" dirty="0"/>
              <a:t>Is there a need for assistance from Medicaid?</a:t>
            </a:r>
          </a:p>
          <a:p>
            <a:endParaRPr lang="en-US" sz="900" baseline="0" dirty="0"/>
          </a:p>
          <a:p>
            <a:r>
              <a:rPr lang="en-US" sz="900" baseline="0" dirty="0"/>
              <a:t>Will the parent need financial assistance from family members? If the answer is yes, putting actual numbers on paper or into a spreadsheet, even if they are just initial estimates, can reduce stress by getting a better sense of what the financial responsibility might be.</a:t>
            </a:r>
          </a:p>
          <a:p>
            <a:endParaRPr lang="en-US" sz="900" baseline="0" dirty="0"/>
          </a:p>
          <a:p>
            <a:r>
              <a:rPr lang="en-US" sz="900" kern="1200" dirty="0">
                <a:solidFill>
                  <a:schemeClr val="tx1"/>
                </a:solidFill>
                <a:ea typeface="+mn-ea"/>
              </a:rPr>
              <a:t>Make sure your parent’s estate is in order.</a:t>
            </a:r>
          </a:p>
          <a:p>
            <a:endParaRPr lang="en-US" sz="900" kern="1200" dirty="0">
              <a:solidFill>
                <a:schemeClr val="tx1"/>
              </a:solidFill>
              <a:ea typeface="+mn-ea"/>
            </a:endParaRPr>
          </a:p>
          <a:p>
            <a:r>
              <a:rPr lang="en-US" sz="900" kern="1200" dirty="0">
                <a:solidFill>
                  <a:schemeClr val="tx1"/>
                </a:solidFill>
                <a:ea typeface="+mn-ea"/>
              </a:rPr>
              <a:t>Obtain a durable power of attorney.</a:t>
            </a:r>
          </a:p>
          <a:p>
            <a:endParaRPr lang="en-US" sz="900" kern="1200" dirty="0">
              <a:solidFill>
                <a:schemeClr val="tx1"/>
              </a:solidFill>
              <a:ea typeface="+mn-ea"/>
            </a:endParaRPr>
          </a:p>
          <a:p>
            <a:r>
              <a:rPr lang="en-US" sz="900" kern="1200" dirty="0">
                <a:solidFill>
                  <a:schemeClr val="tx1"/>
                </a:solidFill>
                <a:ea typeface="+mn-ea"/>
              </a:rPr>
              <a:t>Visit with your parents about a living will and a revocable living trust.</a:t>
            </a:r>
          </a:p>
          <a:p>
            <a:endParaRPr lang="en-US" sz="900" kern="1200" dirty="0">
              <a:solidFill>
                <a:schemeClr val="tx1"/>
              </a:solidFill>
              <a:ea typeface="+mn-ea"/>
            </a:endParaRPr>
          </a:p>
          <a:p>
            <a:r>
              <a:rPr lang="en-US" sz="900" kern="1200" dirty="0">
                <a:solidFill>
                  <a:schemeClr val="tx1"/>
                </a:solidFill>
                <a:ea typeface="+mn-ea"/>
              </a:rPr>
              <a:t>Make sure your parent designates a health-care proxy.</a:t>
            </a:r>
          </a:p>
          <a:p>
            <a:endParaRPr lang="en-US" sz="900" dirty="0"/>
          </a:p>
          <a:p>
            <a:r>
              <a:rPr lang="en-US" sz="900" kern="1200" dirty="0">
                <a:solidFill>
                  <a:schemeClr val="tx1"/>
                </a:solidFill>
                <a:ea typeface="+mn-ea"/>
              </a:rPr>
              <a:t>Understand the tax implications for</a:t>
            </a:r>
            <a:r>
              <a:rPr lang="en-US" sz="900" kern="1200" baseline="0" dirty="0">
                <a:solidFill>
                  <a:schemeClr val="tx1"/>
                </a:solidFill>
                <a:ea typeface="+mn-ea"/>
              </a:rPr>
              <a:t> </a:t>
            </a:r>
            <a:r>
              <a:rPr lang="en-US" sz="900" kern="1200" dirty="0">
                <a:solidFill>
                  <a:schemeClr val="tx1"/>
                </a:solidFill>
                <a:ea typeface="+mn-ea"/>
              </a:rPr>
              <a:t>beneficiaries and review funeral arrangements. People don’t really like to talk about dying but encouraging your parent to do so in advance will provide direction on how to proceed at a time when you’ll likely be grieving. If you know in advance where your parent intends to be buried and if a</a:t>
            </a:r>
            <a:r>
              <a:rPr lang="en-US" sz="900" kern="1200" baseline="0" dirty="0">
                <a:solidFill>
                  <a:schemeClr val="tx1"/>
                </a:solidFill>
                <a:ea typeface="+mn-ea"/>
              </a:rPr>
              <a:t> </a:t>
            </a:r>
            <a:r>
              <a:rPr lang="en-US" sz="900" kern="1200" dirty="0">
                <a:solidFill>
                  <a:schemeClr val="tx1"/>
                </a:solidFill>
                <a:ea typeface="+mn-ea"/>
              </a:rPr>
              <a:t>plot has been secured and a headstone ordered, that takes an additional burden off of you while ensuring your loved one’s wishes are carried out.</a:t>
            </a:r>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21</a:t>
            </a:fld>
            <a:endParaRPr lang="en-US"/>
          </a:p>
        </p:txBody>
      </p:sp>
    </p:spTree>
    <p:extLst>
      <p:ext uri="{BB962C8B-B14F-4D97-AF65-F5344CB8AC3E}">
        <p14:creationId xmlns:p14="http://schemas.microsoft.com/office/powerpoint/2010/main" val="33795521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Consider adding a trusted family member to your loved one’s credit card and bank accounts before the need arises. If your loved one becomes incapacitated because of illness such as stroke</a:t>
            </a:r>
            <a:r>
              <a:rPr lang="en-US" sz="900" baseline="0" dirty="0"/>
              <a:t>, </a:t>
            </a:r>
            <a:r>
              <a:rPr lang="en-US" sz="900" dirty="0"/>
              <a:t>dementia, or ALS, the individual with power of attorney can pay bills,</a:t>
            </a:r>
            <a:r>
              <a:rPr lang="en-US" sz="900" baseline="0" dirty="0"/>
              <a:t> make deposits, and withdrawals, and monitor accounts for signs of fraud or identify theft. Only a parent who is deemed competent can transfer power of attorney to a loved one so it’s best to take this step early.</a:t>
            </a:r>
          </a:p>
          <a:p>
            <a:endParaRPr lang="en-US" sz="900" baseline="0" dirty="0"/>
          </a:p>
          <a:p>
            <a:r>
              <a:rPr lang="en-US" sz="900" baseline="0" dirty="0"/>
              <a:t>To manage accounts, you’ll need access to personal identification numbers for bank cards, access codes, and passwords for online accounts.</a:t>
            </a:r>
          </a:p>
          <a:p>
            <a:endParaRPr lang="en-US" sz="900" baseline="0" dirty="0"/>
          </a:p>
          <a:p>
            <a:r>
              <a:rPr lang="en-US" sz="900" baseline="0" dirty="0"/>
              <a:t>To monitor credit reports, you’ll need to submit a written request along with documentation verifying the identities of you and your loved one.</a:t>
            </a:r>
          </a:p>
          <a:p>
            <a:endParaRPr lang="en-US" sz="900" baseline="0" dirty="0"/>
          </a:p>
          <a:p>
            <a:r>
              <a:rPr lang="en-US" sz="900" baseline="0" dirty="0"/>
              <a:t>ID verification types include birth certificates, Social Security cards, and driver’s licenses.</a:t>
            </a:r>
          </a:p>
          <a:p>
            <a:endParaRPr lang="en-US" sz="900" baseline="0" dirty="0"/>
          </a:p>
          <a:p>
            <a:r>
              <a:rPr lang="en-US" sz="900" baseline="0" dirty="0"/>
              <a:t>If you need to verify your ability to legally act on your parent’s behalf, then you may also need to provide a copy of a court order or a copy of a lawfully executed and valid power of attorney.</a:t>
            </a:r>
          </a:p>
          <a:p>
            <a:endParaRPr lang="en-US" sz="900" baseline="0" dirty="0"/>
          </a:p>
          <a:p>
            <a:r>
              <a:rPr lang="en-US" sz="900" baseline="0" dirty="0"/>
              <a:t>If you do take on management of a loved one’s finances, there are three things you must do to safeguard your parent’s savings and yourself.</a:t>
            </a:r>
          </a:p>
          <a:p>
            <a:endParaRPr lang="en-US" sz="900" baseline="0" dirty="0"/>
          </a:p>
          <a:p>
            <a:pPr marL="228600" indent="-228600">
              <a:buAutoNum type="arabicPeriod"/>
            </a:pPr>
            <a:r>
              <a:rPr lang="en-US" sz="900" baseline="0" dirty="0"/>
              <a:t>Keep a written record of expenses.</a:t>
            </a:r>
          </a:p>
          <a:p>
            <a:pPr marL="228600" indent="-228600">
              <a:buAutoNum type="arabicPeriod"/>
            </a:pPr>
            <a:r>
              <a:rPr lang="en-US" sz="900" baseline="0" dirty="0"/>
              <a:t>Never ever borrow from the account. It’s a crime and you could do time.</a:t>
            </a:r>
          </a:p>
          <a:p>
            <a:pPr marL="228600" indent="-228600">
              <a:buAutoNum type="arabicPeriod"/>
            </a:pPr>
            <a:r>
              <a:rPr lang="en-US" sz="900" baseline="0" dirty="0"/>
              <a:t>Write the reason for all checks in the memo fields.</a:t>
            </a:r>
          </a:p>
        </p:txBody>
      </p:sp>
      <p:sp>
        <p:nvSpPr>
          <p:cNvPr id="4" name="Slide Number Placeholder 3"/>
          <p:cNvSpPr>
            <a:spLocks noGrp="1"/>
          </p:cNvSpPr>
          <p:nvPr>
            <p:ph type="sldNum" sz="quarter" idx="10"/>
          </p:nvPr>
        </p:nvSpPr>
        <p:spPr/>
        <p:txBody>
          <a:bodyPr/>
          <a:lstStyle/>
          <a:p>
            <a:fld id="{4501980E-A242-044A-B921-D24AEDEC773B}" type="slidenum">
              <a:rPr lang="en-US" smtClean="0"/>
              <a:t>22</a:t>
            </a:fld>
            <a:endParaRPr lang="en-US"/>
          </a:p>
        </p:txBody>
      </p:sp>
    </p:spTree>
    <p:extLst>
      <p:ext uri="{BB962C8B-B14F-4D97-AF65-F5344CB8AC3E}">
        <p14:creationId xmlns:p14="http://schemas.microsoft.com/office/powerpoint/2010/main" val="34954893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kern="1200" dirty="0">
                <a:solidFill>
                  <a:schemeClr val="tx1"/>
                </a:solidFill>
                <a:effectLst/>
                <a:ea typeface="+mn-ea"/>
              </a:rPr>
              <a:t>An outside professional can assist you with money management needs.</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You can select a professional money-management service, a bill-payment service through an Area Agency on Aging, or a professional fiduciary (typically a certified professional accountant, attorney, or trust company officer).</a:t>
            </a:r>
            <a:br>
              <a:rPr lang="en-US" sz="900" kern="1200" dirty="0">
                <a:solidFill>
                  <a:schemeClr val="tx1"/>
                </a:solidFill>
                <a:effectLst/>
                <a:ea typeface="+mn-ea"/>
              </a:rPr>
            </a:br>
            <a:endParaRPr lang="en-US" sz="900" kern="1200" dirty="0">
              <a:solidFill>
                <a:schemeClr val="tx1"/>
              </a:solidFill>
              <a:effectLst/>
              <a:ea typeface="+mn-ea"/>
            </a:endParaRPr>
          </a:p>
          <a:p>
            <a:r>
              <a:rPr lang="en-US" sz="900" kern="1200" dirty="0">
                <a:solidFill>
                  <a:schemeClr val="tx1"/>
                </a:solidFill>
                <a:effectLst/>
                <a:ea typeface="+mn-ea"/>
              </a:rPr>
              <a:t>These types of services are especially helpful if your parent has assets that are extensive and/or complex or does not live near you.</a:t>
            </a:r>
          </a:p>
        </p:txBody>
      </p:sp>
      <p:sp>
        <p:nvSpPr>
          <p:cNvPr id="4" name="Slide Number Placeholder 3"/>
          <p:cNvSpPr>
            <a:spLocks noGrp="1"/>
          </p:cNvSpPr>
          <p:nvPr>
            <p:ph type="sldNum" sz="quarter" idx="10"/>
          </p:nvPr>
        </p:nvSpPr>
        <p:spPr/>
        <p:txBody>
          <a:bodyPr/>
          <a:lstStyle/>
          <a:p>
            <a:fld id="{4501980E-A242-044A-B921-D24AEDEC773B}" type="slidenum">
              <a:rPr lang="en-US" smtClean="0"/>
              <a:t>23</a:t>
            </a:fld>
            <a:endParaRPr lang="en-US"/>
          </a:p>
        </p:txBody>
      </p:sp>
    </p:spTree>
    <p:extLst>
      <p:ext uri="{BB962C8B-B14F-4D97-AF65-F5344CB8AC3E}">
        <p14:creationId xmlns:p14="http://schemas.microsoft.com/office/powerpoint/2010/main" val="5965976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t>So now we’re turning our</a:t>
            </a:r>
            <a:r>
              <a:rPr lang="en-US" sz="900" baseline="0" dirty="0"/>
              <a:t> </a:t>
            </a:r>
            <a:r>
              <a:rPr lang="en-US" sz="900" dirty="0"/>
              <a:t>attention from tangible things like checklists and critical documents</a:t>
            </a:r>
            <a:r>
              <a:rPr lang="en-US" sz="900" baseline="0" dirty="0"/>
              <a:t> </a:t>
            </a:r>
            <a:r>
              <a:rPr lang="en-US" sz="900" dirty="0"/>
              <a:t>and moving into trickier emotional</a:t>
            </a:r>
            <a:r>
              <a:rPr lang="en-US" sz="900" baseline="0" dirty="0"/>
              <a:t> territory.</a:t>
            </a:r>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24</a:t>
            </a:fld>
            <a:endParaRPr lang="en-US"/>
          </a:p>
        </p:txBody>
      </p:sp>
    </p:spTree>
    <p:extLst>
      <p:ext uri="{BB962C8B-B14F-4D97-AF65-F5344CB8AC3E}">
        <p14:creationId xmlns:p14="http://schemas.microsoft.com/office/powerpoint/2010/main" val="3359140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r>
              <a:rPr lang="en-US" sz="900" dirty="0">
                <a:latin typeface="Calibri" panose="020F0502020204030204" pitchFamily="34" charset="0"/>
                <a:cs typeface="Calibri" panose="020F0502020204030204" pitchFamily="34" charset="0"/>
              </a:rPr>
              <a:t>A parent facing physical and/or mental limitations </a:t>
            </a:r>
            <a:r>
              <a:rPr lang="en-US" sz="900" b="0" i="0" dirty="0">
                <a:solidFill>
                  <a:srgbClr val="222222"/>
                </a:solidFill>
                <a:effectLst/>
                <a:latin typeface="Calibri" panose="020F0502020204030204" pitchFamily="34" charset="0"/>
                <a:cs typeface="Calibri" panose="020F0502020204030204" pitchFamily="34" charset="0"/>
              </a:rPr>
              <a:t>may accept </a:t>
            </a:r>
            <a:r>
              <a:rPr lang="en-US" sz="900" baseline="0" dirty="0">
                <a:latin typeface="Calibri" panose="020F0502020204030204" pitchFamily="34" charset="0"/>
                <a:cs typeface="Calibri" panose="020F0502020204030204" pitchFamily="34" charset="0"/>
              </a:rPr>
              <a:t>the situation or be angry about it.</a:t>
            </a:r>
          </a:p>
          <a:p>
            <a:endParaRPr lang="en-US" sz="900" baseline="0" dirty="0">
              <a:latin typeface="Calibri" panose="020F0502020204030204" pitchFamily="34" charset="0"/>
              <a:cs typeface="Calibri" panose="020F0502020204030204" pitchFamily="34" charset="0"/>
            </a:endParaRPr>
          </a:p>
          <a:p>
            <a:r>
              <a:rPr lang="en-US" sz="900" baseline="0" dirty="0">
                <a:latin typeface="Calibri" panose="020F0502020204030204" pitchFamily="34" charset="0"/>
                <a:cs typeface="Calibri" panose="020F0502020204030204" pitchFamily="34" charset="0"/>
              </a:rPr>
              <a:t>Here are some practical things you can do to make things easier on your parent and yourself.</a:t>
            </a:r>
          </a:p>
          <a:p>
            <a:endParaRPr lang="en-US" sz="900" baseline="0" dirty="0">
              <a:latin typeface="Calibri" panose="020F0502020204030204" pitchFamily="34" charset="0"/>
              <a:cs typeface="Calibri" panose="020F0502020204030204" pitchFamily="34" charset="0"/>
            </a:endParaRPr>
          </a:p>
          <a:p>
            <a:r>
              <a:rPr lang="en-US" sz="900" kern="1200" dirty="0">
                <a:solidFill>
                  <a:schemeClr val="tx1"/>
                </a:solidFill>
                <a:latin typeface="Calibri" panose="020F0502020204030204" pitchFamily="34" charset="0"/>
                <a:ea typeface="+mn-ea"/>
                <a:cs typeface="Calibri" panose="020F0502020204030204" pitchFamily="34" charset="0"/>
              </a:rPr>
              <a:t>Determine what can be outsourced or dispensed with. Can you hire someone to clean the house or arrange care for the parent by a family member or employed professional a few hours a week so that the caregiver, you or your other parent, can have scheduled time away? Sometimes just being able to anticipate a break can help a caregiver cope more effectively.</a:t>
            </a:r>
          </a:p>
          <a:p>
            <a:endParaRPr lang="en-US" sz="900" baseline="0" dirty="0">
              <a:latin typeface="Calibri" panose="020F0502020204030204" pitchFamily="34" charset="0"/>
              <a:cs typeface="Calibri" panose="020F0502020204030204" pitchFamily="34" charset="0"/>
            </a:endParaRPr>
          </a:p>
          <a:p>
            <a:r>
              <a:rPr lang="en-US" sz="900" dirty="0">
                <a:latin typeface="Calibri" panose="020F0502020204030204" pitchFamily="34" charset="0"/>
                <a:cs typeface="Calibri" panose="020F0502020204030204" pitchFamily="34" charset="0"/>
              </a:rPr>
              <a:t>Obtain</a:t>
            </a:r>
            <a:r>
              <a:rPr lang="en-US" sz="900" baseline="0" dirty="0">
                <a:latin typeface="Calibri" panose="020F0502020204030204" pitchFamily="34" charset="0"/>
                <a:cs typeface="Calibri" panose="020F0502020204030204" pitchFamily="34" charset="0"/>
              </a:rPr>
              <a:t> a handicapped sticker to make medical appointments, errands, and social events less stressful and more enjoyable for everyone. Buy a wheelchair so you can take a parent who tires easily from walking or is fearful of falling on outings. Buy a cane to provide a parent with more support. Consider grocery and meal delivery services so your parent won’t have to drive to the store or cook. Your parent will not only receive food but also an opportunity to interact with someone during the day. Meals on Wheels volunteers, for example, often have the same routes and can possibly notice if something seems amiss. Have a home health worker visit the home to provide tips on how to increase safety. Simple things like improving lighting and removing rugs can make the parent safer and avoid debilitating injuries like a broken hip that would require hospitalization and a lengthy period of rehabilitation. </a:t>
            </a:r>
          </a:p>
          <a:p>
            <a:endParaRPr lang="en-US" sz="900" baseline="0" dirty="0">
              <a:latin typeface="Calibri" panose="020F0502020204030204" pitchFamily="34" charset="0"/>
              <a:cs typeface="Calibri" panose="020F0502020204030204" pitchFamily="34" charset="0"/>
            </a:endParaRPr>
          </a:p>
          <a:p>
            <a:r>
              <a:rPr lang="en-US" sz="900" baseline="0" dirty="0">
                <a:latin typeface="Calibri" panose="020F0502020204030204" pitchFamily="34" charset="0"/>
                <a:cs typeface="Calibri" panose="020F0502020204030204" pitchFamily="34" charset="0"/>
              </a:rPr>
              <a:t>If you are the caregiver, check in with any professionals currently or previously working with your parent so you have a better overall picture of your parent’s health.</a:t>
            </a:r>
          </a:p>
          <a:p>
            <a:endParaRPr lang="en-US" sz="900" baseline="0" dirty="0"/>
          </a:p>
          <a:p>
            <a:r>
              <a:rPr lang="en-US" sz="900" baseline="0" dirty="0"/>
              <a:t>If one of your parents is caring for the other, expand the support network to reduce the level of strain. Provide the caregiving parent with opportunities to rest and recharge.</a:t>
            </a:r>
          </a:p>
          <a:p>
            <a:endParaRPr lang="en-US" sz="900"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Arrange for regular respite breaks so the </a:t>
            </a:r>
            <a:r>
              <a:rPr lang="en-US" sz="900" kern="1200" dirty="0">
                <a:solidFill>
                  <a:schemeClr val="tx1"/>
                </a:solidFill>
                <a:effectLst/>
                <a:ea typeface="+mn-ea"/>
              </a:rPr>
              <a:t>caregiving </a:t>
            </a:r>
            <a:r>
              <a:rPr lang="en-US" sz="900" dirty="0"/>
              <a:t>parent</a:t>
            </a:r>
            <a:r>
              <a:rPr lang="en-US" sz="900" baseline="0" dirty="0"/>
              <a:t> can stay connected with friends, pursue interests, or run errands unencumbered. And if you are the caregiver, this applies to you as well.</a:t>
            </a:r>
          </a:p>
          <a:p>
            <a:endParaRPr lang="en-US" sz="900" dirty="0"/>
          </a:p>
        </p:txBody>
      </p:sp>
      <p:sp>
        <p:nvSpPr>
          <p:cNvPr id="4" name="Slide Number Placeholder 3"/>
          <p:cNvSpPr>
            <a:spLocks noGrp="1"/>
          </p:cNvSpPr>
          <p:nvPr>
            <p:ph type="sldNum" sz="quarter" idx="10"/>
          </p:nvPr>
        </p:nvSpPr>
        <p:spPr/>
        <p:txBody>
          <a:bodyPr/>
          <a:lstStyle/>
          <a:p>
            <a:fld id="{4501980E-A242-044A-B921-D24AEDEC773B}" type="slidenum">
              <a:rPr lang="en-US" smtClean="0"/>
              <a:t>25</a:t>
            </a:fld>
            <a:endParaRPr lang="en-US"/>
          </a:p>
        </p:txBody>
      </p:sp>
    </p:spTree>
    <p:extLst>
      <p:ext uri="{BB962C8B-B14F-4D97-AF65-F5344CB8AC3E}">
        <p14:creationId xmlns:p14="http://schemas.microsoft.com/office/powerpoint/2010/main" val="1987283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66725" y="720725"/>
            <a:ext cx="6381750" cy="360045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dirty="0"/>
              <a:t>Your</a:t>
            </a:r>
            <a:r>
              <a:rPr lang="en-US" sz="900" baseline="0" dirty="0"/>
              <a:t> parents cared for you growing up and the switch to </a:t>
            </a:r>
            <a:r>
              <a:rPr lang="en-US" sz="900" kern="1200" dirty="0">
                <a:solidFill>
                  <a:schemeClr val="tx1"/>
                </a:solidFill>
                <a:effectLst/>
                <a:ea typeface="+mn-ea"/>
              </a:rPr>
              <a:t>caring for</a:t>
            </a:r>
            <a:r>
              <a:rPr lang="en-US" sz="900" baseline="0" dirty="0"/>
              <a:t> a parent can be daunting and disorienting. Your parents have spent a lifetime in charge of every facet of their affairs. Creating a checklist and finding the courage to have difficult conversations early in the process can result in better outcomes for everyone. </a:t>
            </a:r>
          </a:p>
          <a:p>
            <a:endParaRPr lang="en-US" sz="90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ea typeface="+mn-ea"/>
              </a:rPr>
              <a:t>Does anyone have any questions?</a:t>
            </a:r>
          </a:p>
          <a:p>
            <a:endParaRPr lang="en-US" dirty="0"/>
          </a:p>
        </p:txBody>
      </p:sp>
      <p:sp>
        <p:nvSpPr>
          <p:cNvPr id="4" name="Slide Number Placeholder 3"/>
          <p:cNvSpPr>
            <a:spLocks noGrp="1"/>
          </p:cNvSpPr>
          <p:nvPr>
            <p:ph type="sldNum" sz="quarter" idx="10"/>
          </p:nvPr>
        </p:nvSpPr>
        <p:spPr/>
        <p:txBody>
          <a:bodyPr/>
          <a:lstStyle/>
          <a:p>
            <a:fld id="{4501980E-A242-044A-B921-D24AEDEC773B}" type="slidenum">
              <a:rPr lang="en-US" smtClean="0"/>
              <a:t>26</a:t>
            </a:fld>
            <a:endParaRPr lang="en-US"/>
          </a:p>
        </p:txBody>
      </p:sp>
    </p:spTree>
    <p:extLst>
      <p:ext uri="{BB962C8B-B14F-4D97-AF65-F5344CB8AC3E}">
        <p14:creationId xmlns:p14="http://schemas.microsoft.com/office/powerpoint/2010/main" val="676279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AB04EA2-8069-4F6F-8A1B-4CB7D01F3552}" type="slidenum">
              <a:rPr kumimoji="0" lang="en-US" sz="9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27</a:t>
            </a:fld>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69866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501980E-A242-044A-B921-D24AEDEC773B}" type="slidenum">
              <a:rPr lang="en-US" smtClean="0"/>
              <a:t>28</a:t>
            </a:fld>
            <a:endParaRPr lang="en-US"/>
          </a:p>
        </p:txBody>
      </p:sp>
    </p:spTree>
    <p:extLst>
      <p:ext uri="{BB962C8B-B14F-4D97-AF65-F5344CB8AC3E}">
        <p14:creationId xmlns:p14="http://schemas.microsoft.com/office/powerpoint/2010/main" val="170634605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Master" Target="../slideMasters/slideMaster1.xml"/><Relationship Id="rId5" Type="http://schemas.openxmlformats.org/officeDocument/2006/relationships/image" Target="../media/image8.png"/><Relationship Id="rId4" Type="http://schemas.openxmlformats.org/officeDocument/2006/relationships/image" Target="../media/image10.jp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B - Shape 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7225" y="2578895"/>
            <a:ext cx="4775886" cy="905478"/>
          </a:xfrm>
        </p:spPr>
        <p:txBody>
          <a:bodyPr anchor="t">
            <a:normAutofit/>
          </a:bodyPr>
          <a:lstStyle>
            <a:lvl1pPr algn="l">
              <a:defRPr sz="3590" b="0" i="0">
                <a:solidFill>
                  <a:schemeClr val="tx1"/>
                </a:solidFill>
                <a:latin typeface="Calibri" panose="020F0502020204030204" pitchFamily="34" charset="0"/>
              </a:defRPr>
            </a:lvl1pPr>
          </a:lstStyle>
          <a:p>
            <a:r>
              <a:rPr lang="en-US"/>
              <a:t>Click to edit Master title style</a:t>
            </a:r>
            <a:endParaRPr lang="en-US" dirty="0"/>
          </a:p>
        </p:txBody>
      </p:sp>
      <p:pic>
        <p:nvPicPr>
          <p:cNvPr id="4" name="Picture 3"/>
          <p:cNvPicPr>
            <a:picLocks noChangeAspect="1"/>
          </p:cNvPicPr>
          <p:nvPr userDrawn="1"/>
        </p:nvPicPr>
        <p:blipFill>
          <a:blip r:embed="rId3"/>
          <a:srcRect/>
          <a:stretch/>
        </p:blipFill>
        <p:spPr>
          <a:xfrm>
            <a:off x="5714995" y="1"/>
            <a:ext cx="3429007" cy="2063119"/>
          </a:xfrm>
          <a:prstGeom prst="rect">
            <a:avLst/>
          </a:prstGeom>
        </p:spPr>
      </p:pic>
      <p:cxnSp>
        <p:nvCxnSpPr>
          <p:cNvPr id="20" name="Straight Connector 19"/>
          <p:cNvCxnSpPr/>
          <p:nvPr userDrawn="1"/>
        </p:nvCxnSpPr>
        <p:spPr>
          <a:xfrm flipH="1">
            <a:off x="347227" y="2405794"/>
            <a:ext cx="46422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Text Placeholder 6">
            <a:extLst>
              <a:ext uri="{FF2B5EF4-FFF2-40B4-BE49-F238E27FC236}">
                <a16:creationId xmlns:a16="http://schemas.microsoft.com/office/drawing/2014/main" id="{E54DA4DF-3825-CF4E-88DB-5B17A2266A28}"/>
              </a:ext>
            </a:extLst>
          </p:cNvPr>
          <p:cNvSpPr>
            <a:spLocks noGrp="1"/>
          </p:cNvSpPr>
          <p:nvPr>
            <p:ph type="body" sz="quarter" idx="13" hasCustomPrompt="1"/>
          </p:nvPr>
        </p:nvSpPr>
        <p:spPr>
          <a:xfrm>
            <a:off x="4447616" y="4375602"/>
            <a:ext cx="4353485" cy="438335"/>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pic>
        <p:nvPicPr>
          <p:cNvPr id="3" name="Picture 2">
            <a:extLst>
              <a:ext uri="{FF2B5EF4-FFF2-40B4-BE49-F238E27FC236}">
                <a16:creationId xmlns:a16="http://schemas.microsoft.com/office/drawing/2014/main" id="{4282080C-D03B-3E62-8534-9C42A063FA8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621593"/>
            <a:ext cx="1964871" cy="278102"/>
          </a:xfrm>
          <a:prstGeom prst="rect">
            <a:avLst/>
          </a:prstGeom>
        </p:spPr>
      </p:pic>
    </p:spTree>
    <p:extLst>
      <p:ext uri="{BB962C8B-B14F-4D97-AF65-F5344CB8AC3E}">
        <p14:creationId xmlns:p14="http://schemas.microsoft.com/office/powerpoint/2010/main" val="413319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sp>
        <p:nvSpPr>
          <p:cNvPr id="10" name="Title 1"/>
          <p:cNvSpPr>
            <a:spLocks noGrp="1"/>
          </p:cNvSpPr>
          <p:nvPr>
            <p:ph type="ctrTitle"/>
          </p:nvPr>
        </p:nvSpPr>
        <p:spPr>
          <a:xfrm>
            <a:off x="342900" y="1655446"/>
            <a:ext cx="4775886" cy="1425459"/>
          </a:xfrm>
        </p:spPr>
        <p:txBody>
          <a:bodyPr anchor="b">
            <a:normAutofit/>
          </a:bodyPr>
          <a:lstStyle>
            <a:lvl1pPr algn="l">
              <a:defRPr sz="3590" b="0" i="0">
                <a:solidFill>
                  <a:schemeClr val="accent1"/>
                </a:solidFill>
                <a:latin typeface="Calibri" panose="020F0502020204030204" pitchFamily="34" charset="0"/>
              </a:defRPr>
            </a:lvl1pPr>
          </a:lstStyle>
          <a:p>
            <a:r>
              <a:rPr lang="en-US"/>
              <a:t>Click to edit Master title style</a:t>
            </a:r>
            <a:endParaRPr lang="en-US" dirty="0"/>
          </a:p>
        </p:txBody>
      </p:sp>
      <p:sp>
        <p:nvSpPr>
          <p:cNvPr id="11" name="Subtitle 2"/>
          <p:cNvSpPr>
            <a:spLocks noGrp="1"/>
          </p:cNvSpPr>
          <p:nvPr>
            <p:ph type="subTitle" idx="1" hasCustomPrompt="1"/>
          </p:nvPr>
        </p:nvSpPr>
        <p:spPr>
          <a:xfrm>
            <a:off x="342900" y="3150153"/>
            <a:ext cx="4775886" cy="1245271"/>
          </a:xfrm>
        </p:spPr>
        <p:txBody>
          <a:bodyPr>
            <a:normAutofit/>
          </a:bodyPr>
          <a:lstStyle>
            <a:lvl1pPr marL="0" indent="0" algn="l">
              <a:buNone/>
              <a:defRPr sz="1047" b="0" i="0">
                <a:solidFill>
                  <a:schemeClr val="accent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sp>
        <p:nvSpPr>
          <p:cNvPr id="12" name="TextBox 11">
            <a:extLst>
              <a:ext uri="{FF2B5EF4-FFF2-40B4-BE49-F238E27FC236}">
                <a16:creationId xmlns:a16="http://schemas.microsoft.com/office/drawing/2014/main" id="{EFE790F7-1226-DE4A-8080-B04FD2ACD0BC}"/>
              </a:ext>
            </a:extLst>
          </p:cNvPr>
          <p:cNvSpPr txBox="1"/>
          <p:nvPr userDrawn="1"/>
        </p:nvSpPr>
        <p:spPr>
          <a:xfrm>
            <a:off x="342902" y="494440"/>
            <a:ext cx="2919797" cy="139334"/>
          </a:xfrm>
          <a:prstGeom prst="rect">
            <a:avLst/>
          </a:prstGeom>
          <a:noFill/>
          <a:ln>
            <a:noFill/>
          </a:ln>
        </p:spPr>
        <p:txBody>
          <a:bodyPr wrap="square" lIns="0" tIns="0" rIns="0" bIns="0" rtlCol="0">
            <a:spAutoFit/>
          </a:bodyPr>
          <a:lstStyle/>
          <a:p>
            <a:pPr>
              <a:lnSpc>
                <a:spcPct val="150000"/>
              </a:lnSpc>
            </a:pPr>
            <a:r>
              <a:rPr lang="en-US" sz="673" b="0" i="0" dirty="0">
                <a:ln>
                  <a:noFill/>
                </a:ln>
                <a:solidFill>
                  <a:schemeClr val="tx1"/>
                </a:solidFill>
                <a:latin typeface="Calibri" panose="020F0502020204030204" pitchFamily="34" charset="0"/>
                <a:cs typeface="Calibri" panose="020F0502020204030204" pitchFamily="34" charset="0"/>
              </a:rPr>
              <a:t>—</a:t>
            </a:r>
          </a:p>
        </p:txBody>
      </p:sp>
      <p:sp>
        <p:nvSpPr>
          <p:cNvPr id="13" name="Text Placeholder 7">
            <a:extLst>
              <a:ext uri="{FF2B5EF4-FFF2-40B4-BE49-F238E27FC236}">
                <a16:creationId xmlns:a16="http://schemas.microsoft.com/office/drawing/2014/main" id="{695CE255-568B-F74D-8B70-357150A535CE}"/>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3" b="0" i="0">
                <a:solidFill>
                  <a:schemeClr val="tx1"/>
                </a:solidFill>
                <a:latin typeface="Calibri" panose="020F0502020204030204" pitchFamily="34" charset="0"/>
                <a:cs typeface="Calibri" panose="020F050202020403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7">
            <a:extLst>
              <a:ext uri="{FF2B5EF4-FFF2-40B4-BE49-F238E27FC236}">
                <a16:creationId xmlns:a16="http://schemas.microsoft.com/office/drawing/2014/main" id="{A1DF9FC5-0FC0-5848-9287-0FA9465700ED}"/>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3" b="0" i="0">
                <a:solidFill>
                  <a:schemeClr val="tx1"/>
                </a:solidFill>
                <a:latin typeface="Calibri" panose="020F0502020204030204" pitchFamily="34" charset="0"/>
                <a:cs typeface="Calibri" panose="020F050202020403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19" name="Text Placeholder 6">
            <a:extLst>
              <a:ext uri="{FF2B5EF4-FFF2-40B4-BE49-F238E27FC236}">
                <a16:creationId xmlns:a16="http://schemas.microsoft.com/office/drawing/2014/main" id="{C85B9DC6-FECB-094D-A69E-CE5201E4F56B}"/>
              </a:ext>
            </a:extLst>
          </p:cNvPr>
          <p:cNvSpPr>
            <a:spLocks noGrp="1"/>
          </p:cNvSpPr>
          <p:nvPr>
            <p:ph type="body" sz="quarter" idx="12" hasCustomPrompt="1"/>
          </p:nvPr>
        </p:nvSpPr>
        <p:spPr>
          <a:xfrm>
            <a:off x="4447616" y="4375602"/>
            <a:ext cx="4353485" cy="438335"/>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pic>
        <p:nvPicPr>
          <p:cNvPr id="15" name="Picture 14">
            <a:extLst>
              <a:ext uri="{FF2B5EF4-FFF2-40B4-BE49-F238E27FC236}">
                <a16:creationId xmlns:a16="http://schemas.microsoft.com/office/drawing/2014/main" id="{4FB6C1C9-CF81-544A-824C-24D087CE784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4" y="1026"/>
            <a:ext cx="3429008" cy="2063120"/>
          </a:xfrm>
          <a:prstGeom prst="rect">
            <a:avLst/>
          </a:prstGeom>
        </p:spPr>
      </p:pic>
      <p:pic>
        <p:nvPicPr>
          <p:cNvPr id="2" name="Picture 1">
            <a:extLst>
              <a:ext uri="{FF2B5EF4-FFF2-40B4-BE49-F238E27FC236}">
                <a16:creationId xmlns:a16="http://schemas.microsoft.com/office/drawing/2014/main" id="{07C49821-C31E-DBBA-1D16-EA3817FE139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621593"/>
            <a:ext cx="1964871" cy="278102"/>
          </a:xfrm>
          <a:prstGeom prst="rect">
            <a:avLst/>
          </a:prstGeom>
        </p:spPr>
      </p:pic>
    </p:spTree>
    <p:extLst>
      <p:ext uri="{BB962C8B-B14F-4D97-AF65-F5344CB8AC3E}">
        <p14:creationId xmlns:p14="http://schemas.microsoft.com/office/powerpoint/2010/main" val="1304337067"/>
      </p:ext>
    </p:extLst>
  </p:cSld>
  <p:clrMapOvr>
    <a:masterClrMapping/>
  </p:clrMapOvr>
  <p:transition>
    <p:fade/>
  </p:transition>
  <p:extLst>
    <p:ext uri="{DCECCB84-F9BA-43D5-87BE-67443E8EF086}">
      <p15:sldGuideLst xmlns:p15="http://schemas.microsoft.com/office/powerpoint/2012/main">
        <p15:guide id="1" orient="horz" pos="1222"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14" name="Subtitle 2">
            <a:extLst>
              <a:ext uri="{FF2B5EF4-FFF2-40B4-BE49-F238E27FC236}">
                <a16:creationId xmlns:a16="http://schemas.microsoft.com/office/drawing/2014/main" id="{E51FF52C-19D1-B04D-9C7C-0F304292494A}"/>
              </a:ext>
            </a:extLst>
          </p:cNvPr>
          <p:cNvSpPr>
            <a:spLocks noGrp="1"/>
          </p:cNvSpPr>
          <p:nvPr>
            <p:ph type="subTitle" idx="1" hasCustomPrompt="1"/>
          </p:nvPr>
        </p:nvSpPr>
        <p:spPr>
          <a:xfrm>
            <a:off x="342900" y="3130331"/>
            <a:ext cx="4775886" cy="1245271"/>
          </a:xfrm>
        </p:spPr>
        <p:txBody>
          <a:bodyPr lIns="0" tIns="0" rIns="0" bIns="0">
            <a:normAutofit/>
          </a:bodyPr>
          <a:lstStyle>
            <a:lvl1pPr marL="0" indent="0" algn="l">
              <a:buNone/>
              <a:defRPr sz="1047" b="0" i="0">
                <a:solidFill>
                  <a:schemeClr val="bg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sp>
        <p:nvSpPr>
          <p:cNvPr id="15" name="TextBox 14">
            <a:extLst>
              <a:ext uri="{FF2B5EF4-FFF2-40B4-BE49-F238E27FC236}">
                <a16:creationId xmlns:a16="http://schemas.microsoft.com/office/drawing/2014/main" id="{5EF3CBA2-EE86-724F-9282-3A17E1504D66}"/>
              </a:ext>
            </a:extLst>
          </p:cNvPr>
          <p:cNvSpPr txBox="1"/>
          <p:nvPr userDrawn="1"/>
        </p:nvSpPr>
        <p:spPr>
          <a:xfrm>
            <a:off x="342902" y="494440"/>
            <a:ext cx="2919797" cy="139334"/>
          </a:xfrm>
          <a:prstGeom prst="rect">
            <a:avLst/>
          </a:prstGeom>
          <a:noFill/>
          <a:ln>
            <a:noFill/>
          </a:ln>
        </p:spPr>
        <p:txBody>
          <a:bodyPr wrap="square" lIns="0" tIns="0" rIns="0" bIns="0" rtlCol="0">
            <a:spAutoFit/>
          </a:bodyPr>
          <a:lstStyle/>
          <a:p>
            <a:pPr>
              <a:lnSpc>
                <a:spcPct val="150000"/>
              </a:lnSpc>
            </a:pPr>
            <a:r>
              <a:rPr lang="en-US" sz="673" b="0" i="0" dirty="0">
                <a:ln>
                  <a:noFill/>
                </a:ln>
                <a:solidFill>
                  <a:schemeClr val="bg1"/>
                </a:solidFill>
                <a:latin typeface="Calibri" panose="020F0502020204030204" pitchFamily="34" charset="0"/>
                <a:cs typeface="Calibri" panose="020F0502020204030204" pitchFamily="34" charset="0"/>
              </a:rPr>
              <a:t>—</a:t>
            </a:r>
          </a:p>
        </p:txBody>
      </p:sp>
      <p:sp>
        <p:nvSpPr>
          <p:cNvPr id="16" name="Text Placeholder 7">
            <a:extLst>
              <a:ext uri="{FF2B5EF4-FFF2-40B4-BE49-F238E27FC236}">
                <a16:creationId xmlns:a16="http://schemas.microsoft.com/office/drawing/2014/main" id="{7B6FAEE3-84A9-B94F-BC1E-AD9DC06AF891}"/>
              </a:ext>
            </a:extLst>
          </p:cNvPr>
          <p:cNvSpPr>
            <a:spLocks noGrp="1"/>
          </p:cNvSpPr>
          <p:nvPr>
            <p:ph type="body" sz="quarter" idx="10"/>
          </p:nvPr>
        </p:nvSpPr>
        <p:spPr>
          <a:xfrm>
            <a:off x="342901" y="631348"/>
            <a:ext cx="2928938" cy="220618"/>
          </a:xfrm>
        </p:spPr>
        <p:txBody>
          <a:bodyPr lIns="0" tIns="0" rIns="0" bIns="0">
            <a:noAutofit/>
          </a:bodyPr>
          <a:lstStyle>
            <a:lvl1pPr marL="0" indent="0">
              <a:buNone/>
              <a:defRPr sz="673" b="0" i="0">
                <a:solidFill>
                  <a:schemeClr val="bg1"/>
                </a:solidFill>
                <a:latin typeface="Calibri" panose="020F0502020204030204" pitchFamily="34" charset="0"/>
                <a:cs typeface="Calibri" panose="020F050202020403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itle 1">
            <a:extLst>
              <a:ext uri="{FF2B5EF4-FFF2-40B4-BE49-F238E27FC236}">
                <a16:creationId xmlns:a16="http://schemas.microsoft.com/office/drawing/2014/main" id="{0613BA91-F8BD-9B4F-A58F-F106A7215383}"/>
              </a:ext>
            </a:extLst>
          </p:cNvPr>
          <p:cNvSpPr>
            <a:spLocks noGrp="1"/>
          </p:cNvSpPr>
          <p:nvPr>
            <p:ph type="ctrTitle"/>
          </p:nvPr>
        </p:nvSpPr>
        <p:spPr>
          <a:xfrm>
            <a:off x="342900" y="1635624"/>
            <a:ext cx="4775886" cy="1425459"/>
          </a:xfrm>
        </p:spPr>
        <p:txBody>
          <a:bodyPr lIns="0" tIns="0" rIns="0" bIns="0" anchor="b">
            <a:normAutofit/>
          </a:bodyPr>
          <a:lstStyle>
            <a:lvl1pPr algn="l">
              <a:defRPr sz="3590" b="0" i="0">
                <a:solidFill>
                  <a:schemeClr val="bg1"/>
                </a:solidFill>
                <a:latin typeface="Calibri" panose="020F0502020204030204" pitchFamily="34" charset="0"/>
              </a:defRPr>
            </a:lvl1pPr>
          </a:lstStyle>
          <a:p>
            <a:r>
              <a:rPr lang="en-US"/>
              <a:t>Click to edit Master title style</a:t>
            </a:r>
            <a:endParaRPr lang="en-US" dirty="0"/>
          </a:p>
        </p:txBody>
      </p:sp>
      <p:sp>
        <p:nvSpPr>
          <p:cNvPr id="18" name="Text Placeholder 7">
            <a:extLst>
              <a:ext uri="{FF2B5EF4-FFF2-40B4-BE49-F238E27FC236}">
                <a16:creationId xmlns:a16="http://schemas.microsoft.com/office/drawing/2014/main" id="{DAB9E99A-FC35-6E4C-9DBF-29A3D8F1BA1C}"/>
              </a:ext>
            </a:extLst>
          </p:cNvPr>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3" b="0" i="0">
                <a:solidFill>
                  <a:schemeClr val="bg1"/>
                </a:solidFill>
                <a:latin typeface="Calibri" panose="020F0502020204030204" pitchFamily="34" charset="0"/>
                <a:cs typeface="Calibri" panose="020F050202020403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21" name="Text Placeholder 6">
            <a:extLst>
              <a:ext uri="{FF2B5EF4-FFF2-40B4-BE49-F238E27FC236}">
                <a16:creationId xmlns:a16="http://schemas.microsoft.com/office/drawing/2014/main" id="{8ED9FCAB-7677-CD43-916D-784FBDE290B1}"/>
              </a:ext>
            </a:extLst>
          </p:cNvPr>
          <p:cNvSpPr>
            <a:spLocks noGrp="1"/>
          </p:cNvSpPr>
          <p:nvPr>
            <p:ph type="body" sz="quarter" idx="12" hasCustomPrompt="1"/>
          </p:nvPr>
        </p:nvSpPr>
        <p:spPr>
          <a:xfrm>
            <a:off x="4185398" y="4375602"/>
            <a:ext cx="4615703" cy="438335"/>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pic>
        <p:nvPicPr>
          <p:cNvPr id="11" name="Picture 10">
            <a:extLst>
              <a:ext uri="{FF2B5EF4-FFF2-40B4-BE49-F238E27FC236}">
                <a16:creationId xmlns:a16="http://schemas.microsoft.com/office/drawing/2014/main" id="{D1859D35-ECF3-9C42-AF90-3D3370B4B418}"/>
              </a:ext>
            </a:extLst>
          </p:cNvPr>
          <p:cNvPicPr>
            <a:picLocks noChangeAspect="1"/>
          </p:cNvPicPr>
          <p:nvPr userDrawn="1"/>
        </p:nvPicPr>
        <p:blipFill>
          <a:blip r:embed="rId2"/>
          <a:srcRect/>
          <a:stretch/>
        </p:blipFill>
        <p:spPr>
          <a:xfrm>
            <a:off x="5714995" y="1"/>
            <a:ext cx="3429007" cy="2063119"/>
          </a:xfrm>
          <a:prstGeom prst="rect">
            <a:avLst/>
          </a:prstGeom>
        </p:spPr>
      </p:pic>
      <p:pic>
        <p:nvPicPr>
          <p:cNvPr id="2" name="Picture 1">
            <a:extLst>
              <a:ext uri="{FF2B5EF4-FFF2-40B4-BE49-F238E27FC236}">
                <a16:creationId xmlns:a16="http://schemas.microsoft.com/office/drawing/2014/main" id="{14DBDCB9-5471-A966-A653-8D4AABE301A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42900" y="4621594"/>
            <a:ext cx="1964871" cy="278102"/>
          </a:xfrm>
          <a:prstGeom prst="rect">
            <a:avLst/>
          </a:prstGeom>
        </p:spPr>
      </p:pic>
    </p:spTree>
    <p:extLst>
      <p:ext uri="{BB962C8B-B14F-4D97-AF65-F5344CB8AC3E}">
        <p14:creationId xmlns:p14="http://schemas.microsoft.com/office/powerpoint/2010/main" val="530759475"/>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42900" y="3130331"/>
            <a:ext cx="4775886" cy="1245271"/>
          </a:xfrm>
        </p:spPr>
        <p:txBody>
          <a:bodyPr lIns="0" tIns="0" rIns="0" bIns="0">
            <a:normAutofit/>
          </a:bodyPr>
          <a:lstStyle>
            <a:lvl1pPr marL="0" indent="0" algn="l">
              <a:buNone/>
              <a:defRPr sz="1047" b="0" i="0">
                <a:solidFill>
                  <a:schemeClr val="bg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sp>
        <p:nvSpPr>
          <p:cNvPr id="10" name="TextBox 9"/>
          <p:cNvSpPr txBox="1"/>
          <p:nvPr userDrawn="1"/>
        </p:nvSpPr>
        <p:spPr>
          <a:xfrm>
            <a:off x="342902" y="494440"/>
            <a:ext cx="2919797" cy="139334"/>
          </a:xfrm>
          <a:prstGeom prst="rect">
            <a:avLst/>
          </a:prstGeom>
          <a:noFill/>
          <a:ln>
            <a:noFill/>
          </a:ln>
        </p:spPr>
        <p:txBody>
          <a:bodyPr wrap="square" lIns="0" tIns="0" rIns="0" bIns="0" rtlCol="0">
            <a:spAutoFit/>
          </a:bodyPr>
          <a:lstStyle/>
          <a:p>
            <a:pPr>
              <a:lnSpc>
                <a:spcPct val="150000"/>
              </a:lnSpc>
            </a:pPr>
            <a:r>
              <a:rPr lang="en-US" sz="673" b="0" i="0" dirty="0">
                <a:ln>
                  <a:noFill/>
                </a:ln>
                <a:solidFill>
                  <a:schemeClr val="bg1"/>
                </a:solidFill>
                <a:latin typeface="Calibri" panose="020F0502020204030204" pitchFamily="34" charset="0"/>
                <a:cs typeface="Calibri" panose="020F0502020204030204" pitchFamily="34" charset="0"/>
              </a:rPr>
              <a:t>—</a:t>
            </a:r>
          </a:p>
        </p:txBody>
      </p:sp>
      <p:sp>
        <p:nvSpPr>
          <p:cNvPr id="8" name="Text Placeholder 7"/>
          <p:cNvSpPr>
            <a:spLocks noGrp="1"/>
          </p:cNvSpPr>
          <p:nvPr>
            <p:ph type="body" sz="quarter" idx="10"/>
          </p:nvPr>
        </p:nvSpPr>
        <p:spPr>
          <a:xfrm>
            <a:off x="342901" y="631348"/>
            <a:ext cx="2928938" cy="220618"/>
          </a:xfrm>
        </p:spPr>
        <p:txBody>
          <a:bodyPr lIns="0" tIns="0" rIns="0" bIns="0">
            <a:noAutofit/>
          </a:bodyPr>
          <a:lstStyle>
            <a:lvl1pPr marL="0" indent="0">
              <a:buNone/>
              <a:defRPr sz="673" b="0" i="0">
                <a:solidFill>
                  <a:schemeClr val="bg1"/>
                </a:solidFill>
                <a:latin typeface="Calibri" panose="020F0502020204030204" pitchFamily="34" charset="0"/>
                <a:cs typeface="Calibri" panose="020F050202020403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2" name="Title 1"/>
          <p:cNvSpPr>
            <a:spLocks noGrp="1"/>
          </p:cNvSpPr>
          <p:nvPr>
            <p:ph type="ctrTitle"/>
          </p:nvPr>
        </p:nvSpPr>
        <p:spPr>
          <a:xfrm>
            <a:off x="342900" y="1635624"/>
            <a:ext cx="4775886" cy="1425459"/>
          </a:xfrm>
        </p:spPr>
        <p:txBody>
          <a:bodyPr lIns="0" tIns="0" rIns="0" bIns="0" anchor="b">
            <a:normAutofit/>
          </a:bodyPr>
          <a:lstStyle>
            <a:lvl1pPr algn="l">
              <a:defRPr sz="3590" b="0" i="0">
                <a:solidFill>
                  <a:schemeClr val="bg1"/>
                </a:solidFill>
                <a:latin typeface="Calibri" panose="020F0502020204030204" pitchFamily="34" charset="0"/>
              </a:defRPr>
            </a:lvl1pPr>
          </a:lstStyle>
          <a:p>
            <a:r>
              <a:rPr lang="en-US"/>
              <a:t>Click to edit Master title style</a:t>
            </a:r>
            <a:endParaRPr lang="en-US" dirty="0"/>
          </a:p>
        </p:txBody>
      </p:sp>
      <p:sp>
        <p:nvSpPr>
          <p:cNvPr id="11" name="Text Placeholder 7"/>
          <p:cNvSpPr>
            <a:spLocks noGrp="1"/>
          </p:cNvSpPr>
          <p:nvPr>
            <p:ph type="body" sz="quarter" idx="11" hasCustomPrompt="1"/>
          </p:nvPr>
        </p:nvSpPr>
        <p:spPr>
          <a:xfrm>
            <a:off x="342901" y="350585"/>
            <a:ext cx="2928938" cy="169990"/>
          </a:xfrm>
        </p:spPr>
        <p:txBody>
          <a:bodyPr lIns="0" tIns="0" rIns="0" bIns="0" anchor="b">
            <a:noAutofit/>
          </a:bodyPr>
          <a:lstStyle>
            <a:lvl1pPr marL="0" indent="0">
              <a:buNone/>
              <a:defRPr sz="673" b="0" i="0">
                <a:solidFill>
                  <a:schemeClr val="bg1"/>
                </a:solidFill>
                <a:latin typeface="Calibri" panose="020F0502020204030204" pitchFamily="34" charset="0"/>
                <a:cs typeface="Calibri" panose="020F050202020403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pPr lvl="0"/>
            <a:r>
              <a:rPr lang="en-US" dirty="0"/>
              <a:t>EDIT MASTER TEXT STYLES</a:t>
            </a:r>
          </a:p>
        </p:txBody>
      </p:sp>
      <p:sp>
        <p:nvSpPr>
          <p:cNvPr id="7" name="Text Placeholder 6">
            <a:extLst>
              <a:ext uri="{FF2B5EF4-FFF2-40B4-BE49-F238E27FC236}">
                <a16:creationId xmlns:a16="http://schemas.microsoft.com/office/drawing/2014/main" id="{DCC815AB-0852-A444-AE41-9BB07FF72EBB}"/>
              </a:ext>
            </a:extLst>
          </p:cNvPr>
          <p:cNvSpPr>
            <a:spLocks noGrp="1"/>
          </p:cNvSpPr>
          <p:nvPr>
            <p:ph type="body" sz="quarter" idx="12" hasCustomPrompt="1"/>
          </p:nvPr>
        </p:nvSpPr>
        <p:spPr>
          <a:xfrm>
            <a:off x="4572000" y="4375602"/>
            <a:ext cx="4229100" cy="438335"/>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pic>
        <p:nvPicPr>
          <p:cNvPr id="12" name="Picture 11">
            <a:extLst>
              <a:ext uri="{FF2B5EF4-FFF2-40B4-BE49-F238E27FC236}">
                <a16:creationId xmlns:a16="http://schemas.microsoft.com/office/drawing/2014/main" id="{192A832F-6269-F247-8A66-463536495F62}"/>
              </a:ext>
            </a:extLst>
          </p:cNvPr>
          <p:cNvPicPr>
            <a:picLocks noChangeAspect="1"/>
          </p:cNvPicPr>
          <p:nvPr userDrawn="1"/>
        </p:nvPicPr>
        <p:blipFill>
          <a:blip r:embed="rId3"/>
          <a:srcRect/>
          <a:stretch/>
        </p:blipFill>
        <p:spPr>
          <a:xfrm>
            <a:off x="5714995" y="1"/>
            <a:ext cx="3429007" cy="2063119"/>
          </a:xfrm>
          <a:prstGeom prst="rect">
            <a:avLst/>
          </a:prstGeom>
        </p:spPr>
      </p:pic>
      <p:pic>
        <p:nvPicPr>
          <p:cNvPr id="5" name="Picture 4">
            <a:extLst>
              <a:ext uri="{FF2B5EF4-FFF2-40B4-BE49-F238E27FC236}">
                <a16:creationId xmlns:a16="http://schemas.microsoft.com/office/drawing/2014/main" id="{A86C8A5C-DC10-7426-0080-65E7ACAC7D1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42900" y="4621594"/>
            <a:ext cx="1964871" cy="278102"/>
          </a:xfrm>
          <a:prstGeom prst="rect">
            <a:avLst/>
          </a:prstGeom>
        </p:spPr>
      </p:pic>
      <p:cxnSp>
        <p:nvCxnSpPr>
          <p:cNvPr id="14" name="Straight Connector 13">
            <a:extLst>
              <a:ext uri="{FF2B5EF4-FFF2-40B4-BE49-F238E27FC236}">
                <a16:creationId xmlns:a16="http://schemas.microsoft.com/office/drawing/2014/main" id="{881C2869-EFEC-DF36-544A-102FC773D8D9}"/>
              </a:ext>
            </a:extLst>
          </p:cNvPr>
          <p:cNvCxnSpPr>
            <a:cxnSpLocks/>
          </p:cNvCxnSpPr>
          <p:nvPr userDrawn="1"/>
        </p:nvCxnSpPr>
        <p:spPr>
          <a:xfrm>
            <a:off x="342900" y="2588826"/>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6482300"/>
      </p:ext>
    </p:extLst>
  </p:cSld>
  <p:clrMapOvr>
    <a:masterClrMapping/>
  </p:clrMapOvr>
  <p:transition>
    <p:fade/>
  </p:transition>
  <p:extLst>
    <p:ext uri="{DCECCB84-F9BA-43D5-87BE-67443E8EF086}">
      <p15:sldGuideLst xmlns:p15="http://schemas.microsoft.com/office/powerpoint/2012/main">
        <p15:guide id="1" pos="162" userDrawn="1">
          <p15:clr>
            <a:srgbClr val="FBAE40"/>
          </p15:clr>
        </p15:guide>
        <p15:guide id="2" orient="horz" pos="2280" userDrawn="1">
          <p15:clr>
            <a:srgbClr val="FBAE40"/>
          </p15:clr>
        </p15:guide>
        <p15:guide id="3" pos="4158" userDrawn="1">
          <p15:clr>
            <a:srgbClr val="FBAE40"/>
          </p15:clr>
        </p15:guide>
        <p15:guide id="4" orient="horz" pos="16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22" name="Text Placeholder 6">
            <a:extLst>
              <a:ext uri="{FF2B5EF4-FFF2-40B4-BE49-F238E27FC236}">
                <a16:creationId xmlns:a16="http://schemas.microsoft.com/office/drawing/2014/main" id="{3F2100BC-014F-CB49-836A-7A6BE9CFFAC6}"/>
              </a:ext>
            </a:extLst>
          </p:cNvPr>
          <p:cNvSpPr>
            <a:spLocks noGrp="1"/>
          </p:cNvSpPr>
          <p:nvPr>
            <p:ph type="body" sz="quarter" idx="12" hasCustomPrompt="1"/>
          </p:nvPr>
        </p:nvSpPr>
        <p:spPr>
          <a:xfrm>
            <a:off x="4572000" y="4375602"/>
            <a:ext cx="4229100" cy="438335"/>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0D10836F-0DE8-074B-BFD4-2E4687A69DE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4" name="Date Placeholder 15">
            <a:extLst>
              <a:ext uri="{FF2B5EF4-FFF2-40B4-BE49-F238E27FC236}">
                <a16:creationId xmlns:a16="http://schemas.microsoft.com/office/drawing/2014/main" id="{1382B576-D3C7-874D-A7F9-BA617D5C0C3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5" name="Slide Number Placeholder 16">
            <a:extLst>
              <a:ext uri="{FF2B5EF4-FFF2-40B4-BE49-F238E27FC236}">
                <a16:creationId xmlns:a16="http://schemas.microsoft.com/office/drawing/2014/main" id="{93271944-753C-0648-A98C-04FD9F010B1F}"/>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8" name="Title 1">
            <a:extLst>
              <a:ext uri="{FF2B5EF4-FFF2-40B4-BE49-F238E27FC236}">
                <a16:creationId xmlns:a16="http://schemas.microsoft.com/office/drawing/2014/main" id="{7A729727-D8A9-8A45-B200-A2281FD9CD7D}"/>
              </a:ext>
            </a:extLst>
          </p:cNvPr>
          <p:cNvSpPr>
            <a:spLocks noGrp="1"/>
          </p:cNvSpPr>
          <p:nvPr>
            <p:ph type="ctrTitle"/>
          </p:nvPr>
        </p:nvSpPr>
        <p:spPr>
          <a:xfrm>
            <a:off x="342900" y="1655446"/>
            <a:ext cx="4775886" cy="1425459"/>
          </a:xfrm>
        </p:spPr>
        <p:txBody>
          <a:bodyPr anchor="b">
            <a:normAutofit/>
          </a:bodyPr>
          <a:lstStyle>
            <a:lvl1pPr algn="l">
              <a:defRPr sz="3590" b="0" i="0">
                <a:solidFill>
                  <a:schemeClr val="accent1"/>
                </a:solidFill>
                <a:latin typeface="Calibri" panose="020F0502020204030204" pitchFamily="34" charset="0"/>
              </a:defRPr>
            </a:lvl1pPr>
          </a:lstStyle>
          <a:p>
            <a:r>
              <a:rPr lang="en-US"/>
              <a:t>Click to edit Master title style</a:t>
            </a:r>
            <a:endParaRPr lang="en-US" dirty="0"/>
          </a:p>
        </p:txBody>
      </p:sp>
      <p:sp>
        <p:nvSpPr>
          <p:cNvPr id="9" name="Subtitle 2">
            <a:extLst>
              <a:ext uri="{FF2B5EF4-FFF2-40B4-BE49-F238E27FC236}">
                <a16:creationId xmlns:a16="http://schemas.microsoft.com/office/drawing/2014/main" id="{6F50A487-7DBB-B942-B435-4BC22077A0D8}"/>
              </a:ext>
            </a:extLst>
          </p:cNvPr>
          <p:cNvSpPr>
            <a:spLocks noGrp="1"/>
          </p:cNvSpPr>
          <p:nvPr>
            <p:ph type="subTitle" idx="1" hasCustomPrompt="1"/>
          </p:nvPr>
        </p:nvSpPr>
        <p:spPr>
          <a:xfrm>
            <a:off x="342900" y="3150153"/>
            <a:ext cx="4775886" cy="1245271"/>
          </a:xfrm>
        </p:spPr>
        <p:txBody>
          <a:bodyPr>
            <a:normAutofit/>
          </a:bodyPr>
          <a:lstStyle>
            <a:lvl1pPr marL="0" indent="0" algn="l">
              <a:buNone/>
              <a:defRPr sz="1047" b="0" i="0">
                <a:solidFill>
                  <a:schemeClr val="accent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pic>
        <p:nvPicPr>
          <p:cNvPr id="11" name="Picture 10">
            <a:extLst>
              <a:ext uri="{FF2B5EF4-FFF2-40B4-BE49-F238E27FC236}">
                <a16:creationId xmlns:a16="http://schemas.microsoft.com/office/drawing/2014/main" id="{A0F1444E-B625-7C4C-AAE2-71F25CC5891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4" y="1026"/>
            <a:ext cx="3429008" cy="2063120"/>
          </a:xfrm>
          <a:prstGeom prst="rect">
            <a:avLst/>
          </a:prstGeom>
        </p:spPr>
      </p:pic>
      <p:pic>
        <p:nvPicPr>
          <p:cNvPr id="2" name="Picture 1">
            <a:extLst>
              <a:ext uri="{FF2B5EF4-FFF2-40B4-BE49-F238E27FC236}">
                <a16:creationId xmlns:a16="http://schemas.microsoft.com/office/drawing/2014/main" id="{A95C8C32-F6FB-21DC-7EE6-A96DEA68E44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1972444512"/>
      </p:ext>
    </p:extLst>
  </p:cSld>
  <p:clrMapOvr>
    <a:masterClrMapping/>
  </p:clrMapOvr>
  <p:transition>
    <p:fade/>
  </p:transition>
  <p:extLst>
    <p:ext uri="{DCECCB84-F9BA-43D5-87BE-67443E8EF086}">
      <p15:sldGuideLst xmlns:p15="http://schemas.microsoft.com/office/powerpoint/2012/main">
        <p15:guide id="1" orient="horz" pos="1222" userDrawn="1">
          <p15:clr>
            <a:srgbClr val="FBAE40"/>
          </p15:clr>
        </p15:guide>
        <p15:guide id="2" pos="216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D7A1477-A5FF-39A7-A8B0-FE4368E56A64}"/>
              </a:ext>
            </a:extLst>
          </p:cNvPr>
          <p:cNvSpPr/>
          <p:nvPr userDrawn="1"/>
        </p:nvSpPr>
        <p:spPr>
          <a:xfrm rot="5400000">
            <a:off x="1574414" y="-1583123"/>
            <a:ext cx="5157788" cy="8324033"/>
          </a:xfrm>
          <a:prstGeom prst="rect">
            <a:avLst/>
          </a:prstGeom>
          <a:gradFill>
            <a:gsLst>
              <a:gs pos="0">
                <a:schemeClr val="bg2">
                  <a:lumMod val="10000"/>
                  <a:alpha val="0"/>
                </a:schemeClr>
              </a:gs>
              <a:gs pos="100000">
                <a:schemeClr val="bg2">
                  <a:lumMod val="10000"/>
                  <a:alpha val="84724"/>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75602"/>
            <a:ext cx="4229100" cy="438335"/>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5446"/>
            <a:ext cx="4775886" cy="1425459"/>
          </a:xfrm>
        </p:spPr>
        <p:txBody>
          <a:bodyPr anchor="b">
            <a:normAutofit/>
          </a:bodyPr>
          <a:lstStyle>
            <a:lvl1pPr algn="l">
              <a:defRPr sz="359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50153"/>
            <a:ext cx="4775886" cy="1245271"/>
          </a:xfrm>
        </p:spPr>
        <p:txBody>
          <a:bodyPr>
            <a:normAutofit/>
          </a:bodyPr>
          <a:lstStyle>
            <a:lvl1pPr marL="0" indent="0" algn="l">
              <a:buNone/>
              <a:defRPr sz="1047" b="0" i="0">
                <a:solidFill>
                  <a:schemeClr val="bg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pic>
        <p:nvPicPr>
          <p:cNvPr id="2" name="Picture 1">
            <a:extLst>
              <a:ext uri="{FF2B5EF4-FFF2-40B4-BE49-F238E27FC236}">
                <a16:creationId xmlns:a16="http://schemas.microsoft.com/office/drawing/2014/main" id="{D19EB244-C95F-8A23-EEE1-D5DD920A9C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621594"/>
            <a:ext cx="1964871" cy="278102"/>
          </a:xfrm>
          <a:prstGeom prst="rect">
            <a:avLst/>
          </a:prstGeom>
        </p:spPr>
      </p:pic>
    </p:spTree>
    <p:extLst>
      <p:ext uri="{BB962C8B-B14F-4D97-AF65-F5344CB8AC3E}">
        <p14:creationId xmlns:p14="http://schemas.microsoft.com/office/powerpoint/2010/main" val="256563633"/>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solidFill>
          <a:schemeClr val="tx1"/>
        </a:solidFill>
        <a:effectLst/>
      </p:bgPr>
    </p:bg>
    <p:spTree>
      <p:nvGrpSpPr>
        <p:cNvPr id="1" name=""/>
        <p:cNvGrpSpPr/>
        <p:nvPr/>
      </p:nvGrpSpPr>
      <p:grpSpPr>
        <a:xfrm>
          <a:off x="0" y="0"/>
          <a:ext cx="0" cy="0"/>
          <a:chOff x="0" y="0"/>
          <a:chExt cx="0" cy="0"/>
        </a:xfrm>
      </p:grpSpPr>
      <p:sp>
        <p:nvSpPr>
          <p:cNvPr id="22" name="Text Placeholder 6">
            <a:extLst>
              <a:ext uri="{FF2B5EF4-FFF2-40B4-BE49-F238E27FC236}">
                <a16:creationId xmlns:a16="http://schemas.microsoft.com/office/drawing/2014/main" id="{0D3BFBB0-B050-6743-B9F8-2AF36B3C9DB2}"/>
              </a:ext>
            </a:extLst>
          </p:cNvPr>
          <p:cNvSpPr>
            <a:spLocks noGrp="1"/>
          </p:cNvSpPr>
          <p:nvPr>
            <p:ph type="body" sz="quarter" idx="12" hasCustomPrompt="1"/>
          </p:nvPr>
        </p:nvSpPr>
        <p:spPr>
          <a:xfrm>
            <a:off x="4572000" y="4375602"/>
            <a:ext cx="4229100" cy="438335"/>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3" name="Footer Placeholder 13">
            <a:extLst>
              <a:ext uri="{FF2B5EF4-FFF2-40B4-BE49-F238E27FC236}">
                <a16:creationId xmlns:a16="http://schemas.microsoft.com/office/drawing/2014/main" id="{CA52CC6E-7E81-204F-8D0B-17E1752DD13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4" name="Date Placeholder 15">
            <a:extLst>
              <a:ext uri="{FF2B5EF4-FFF2-40B4-BE49-F238E27FC236}">
                <a16:creationId xmlns:a16="http://schemas.microsoft.com/office/drawing/2014/main" id="{7603D7D0-51EC-4148-BE0F-E793278E31E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5" name="Slide Number Placeholder 16">
            <a:extLst>
              <a:ext uri="{FF2B5EF4-FFF2-40B4-BE49-F238E27FC236}">
                <a16:creationId xmlns:a16="http://schemas.microsoft.com/office/drawing/2014/main" id="{268AFEA1-FE1D-D147-A7DF-1C6946BDB789}"/>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5EFFCD0C-2EF9-BA40-8D2E-E90A9FD48A7F}"/>
              </a:ext>
            </a:extLst>
          </p:cNvPr>
          <p:cNvSpPr>
            <a:spLocks noGrp="1"/>
          </p:cNvSpPr>
          <p:nvPr>
            <p:ph type="ctrTitle"/>
          </p:nvPr>
        </p:nvSpPr>
        <p:spPr>
          <a:xfrm>
            <a:off x="342900" y="1655446"/>
            <a:ext cx="4775886" cy="1425459"/>
          </a:xfrm>
        </p:spPr>
        <p:txBody>
          <a:bodyPr anchor="b">
            <a:normAutofit/>
          </a:bodyPr>
          <a:lstStyle>
            <a:lvl1pPr algn="l">
              <a:defRPr sz="3590" b="0" i="0">
                <a:solidFill>
                  <a:schemeClr val="bg1"/>
                </a:solidFill>
                <a:latin typeface="Calibri" panose="020F0502020204030204" pitchFamily="34" charset="0"/>
              </a:defRPr>
            </a:lvl1pPr>
          </a:lstStyle>
          <a:p>
            <a:r>
              <a:rPr lang="en-US"/>
              <a:t>Click to edit Master title style</a:t>
            </a:r>
            <a:endParaRPr lang="en-US" dirty="0"/>
          </a:p>
        </p:txBody>
      </p:sp>
      <p:sp>
        <p:nvSpPr>
          <p:cNvPr id="10" name="Subtitle 2">
            <a:extLst>
              <a:ext uri="{FF2B5EF4-FFF2-40B4-BE49-F238E27FC236}">
                <a16:creationId xmlns:a16="http://schemas.microsoft.com/office/drawing/2014/main" id="{C1710919-FC95-8C4C-A4EC-308E9E79F9B5}"/>
              </a:ext>
            </a:extLst>
          </p:cNvPr>
          <p:cNvSpPr>
            <a:spLocks noGrp="1"/>
          </p:cNvSpPr>
          <p:nvPr>
            <p:ph type="subTitle" idx="1" hasCustomPrompt="1"/>
          </p:nvPr>
        </p:nvSpPr>
        <p:spPr>
          <a:xfrm>
            <a:off x="342900" y="3150153"/>
            <a:ext cx="4775886" cy="1245271"/>
          </a:xfrm>
        </p:spPr>
        <p:txBody>
          <a:bodyPr>
            <a:normAutofit/>
          </a:bodyPr>
          <a:lstStyle>
            <a:lvl1pPr marL="0" indent="0" algn="l">
              <a:buNone/>
              <a:defRPr sz="1047" b="0" i="0">
                <a:solidFill>
                  <a:schemeClr val="bg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pic>
        <p:nvPicPr>
          <p:cNvPr id="3" name="Picture 2">
            <a:extLst>
              <a:ext uri="{FF2B5EF4-FFF2-40B4-BE49-F238E27FC236}">
                <a16:creationId xmlns:a16="http://schemas.microsoft.com/office/drawing/2014/main" id="{EA2F831E-0F16-46C5-F72D-30B3C214000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3" y="4619203"/>
            <a:ext cx="250624" cy="280492"/>
          </a:xfrm>
          <a:prstGeom prst="rect">
            <a:avLst/>
          </a:prstGeom>
        </p:spPr>
      </p:pic>
    </p:spTree>
    <p:extLst>
      <p:ext uri="{BB962C8B-B14F-4D97-AF65-F5344CB8AC3E}">
        <p14:creationId xmlns:p14="http://schemas.microsoft.com/office/powerpoint/2010/main" val="3097304763"/>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_at_top">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2"/>
            <a:ext cx="9144000" cy="3095775"/>
          </a:xfrm>
        </p:spPr>
        <p:txBody>
          <a:bodyPr/>
          <a:lstStyle>
            <a:lvl1pPr marL="0" indent="0">
              <a:buNone/>
              <a:defRPr baseline="0">
                <a:solidFill>
                  <a:schemeClr val="bg1"/>
                </a:solidFill>
              </a:defRPr>
            </a:lvl1pPr>
          </a:lstStyle>
          <a:p>
            <a:r>
              <a:rPr lang="en-US" dirty="0"/>
              <a:t>Insert Picture Here</a:t>
            </a:r>
          </a:p>
        </p:txBody>
      </p:sp>
      <p:sp>
        <p:nvSpPr>
          <p:cNvPr id="2" name="Title 1"/>
          <p:cNvSpPr>
            <a:spLocks noGrp="1"/>
          </p:cNvSpPr>
          <p:nvPr>
            <p:ph type="title"/>
          </p:nvPr>
        </p:nvSpPr>
        <p:spPr>
          <a:xfrm>
            <a:off x="342901" y="3371022"/>
            <a:ext cx="8323326" cy="996934"/>
          </a:xfrm>
        </p:spPr>
        <p:txBody>
          <a:bodyPr>
            <a:normAutofit/>
          </a:bodyPr>
          <a:lstStyle>
            <a:lvl1pPr>
              <a:defRPr sz="2693">
                <a:solidFill>
                  <a:schemeClr val="bg2"/>
                </a:solidFill>
              </a:defRPr>
            </a:lvl1pPr>
          </a:lstStyle>
          <a:p>
            <a:r>
              <a:rPr lang="en-US"/>
              <a:t>Click to edit Master title style</a:t>
            </a:r>
            <a:endParaRPr lang="en-US" dirty="0"/>
          </a:p>
        </p:txBody>
      </p:sp>
      <p:sp>
        <p:nvSpPr>
          <p:cNvPr id="15" name="Text Placeholder 6">
            <a:extLst>
              <a:ext uri="{FF2B5EF4-FFF2-40B4-BE49-F238E27FC236}">
                <a16:creationId xmlns:a16="http://schemas.microsoft.com/office/drawing/2014/main" id="{F1977BA9-43F6-C248-83A3-1BCF67389E14}"/>
              </a:ext>
            </a:extLst>
          </p:cNvPr>
          <p:cNvSpPr>
            <a:spLocks noGrp="1"/>
          </p:cNvSpPr>
          <p:nvPr>
            <p:ph type="body" sz="quarter" idx="13" hasCustomPrompt="1"/>
          </p:nvPr>
        </p:nvSpPr>
        <p:spPr>
          <a:xfrm>
            <a:off x="4572000" y="4375602"/>
            <a:ext cx="4229100" cy="438335"/>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16" name="Footer Placeholder 13">
            <a:extLst>
              <a:ext uri="{FF2B5EF4-FFF2-40B4-BE49-F238E27FC236}">
                <a16:creationId xmlns:a16="http://schemas.microsoft.com/office/drawing/2014/main" id="{460E43A2-46AB-344C-8EFF-89C9C057E625}"/>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19" name="Date Placeholder 15">
            <a:extLst>
              <a:ext uri="{FF2B5EF4-FFF2-40B4-BE49-F238E27FC236}">
                <a16:creationId xmlns:a16="http://schemas.microsoft.com/office/drawing/2014/main" id="{1653EAA3-6C83-2E46-9417-6E1A9B635B78}"/>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0" name="Slide Number Placeholder 16">
            <a:extLst>
              <a:ext uri="{FF2B5EF4-FFF2-40B4-BE49-F238E27FC236}">
                <a16:creationId xmlns:a16="http://schemas.microsoft.com/office/drawing/2014/main" id="{753500FF-1F6E-9A44-A4FA-FC70144182FE}"/>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3" name="Picture 2">
            <a:extLst>
              <a:ext uri="{FF2B5EF4-FFF2-40B4-BE49-F238E27FC236}">
                <a16:creationId xmlns:a16="http://schemas.microsoft.com/office/drawing/2014/main" id="{9CC93D83-9F77-9FC0-492C-DF9B2DE9B4C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2900" y="4621594"/>
            <a:ext cx="1964871" cy="278102"/>
          </a:xfrm>
          <a:prstGeom prst="rect">
            <a:avLst/>
          </a:prstGeom>
        </p:spPr>
      </p:pic>
    </p:spTree>
    <p:extLst>
      <p:ext uri="{BB962C8B-B14F-4D97-AF65-F5344CB8AC3E}">
        <p14:creationId xmlns:p14="http://schemas.microsoft.com/office/powerpoint/2010/main" val="883435778"/>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_with_image">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 name="Picture 3" descr="A person and person sitting at a table with a computer&#10;&#10;Description automatically generated">
            <a:extLst>
              <a:ext uri="{FF2B5EF4-FFF2-40B4-BE49-F238E27FC236}">
                <a16:creationId xmlns:a16="http://schemas.microsoft.com/office/drawing/2014/main" id="{5BA286CC-1BAD-B6EF-FA33-AD7D6A957212}"/>
              </a:ext>
            </a:extLst>
          </p:cNvPr>
          <p:cNvPicPr>
            <a:picLocks noChangeAspect="1"/>
          </p:cNvPicPr>
          <p:nvPr userDrawn="1"/>
        </p:nvPicPr>
        <p:blipFill rotWithShape="1">
          <a:blip r:embed="rId4"/>
          <a:srcRect l="7532" t="23519" r="12128" b="2658"/>
          <a:stretch/>
        </p:blipFill>
        <p:spPr>
          <a:xfrm>
            <a:off x="1" y="0"/>
            <a:ext cx="9144000" cy="5157788"/>
          </a:xfrm>
          <a:prstGeom prst="rect">
            <a:avLst/>
          </a:prstGeom>
        </p:spPr>
      </p:pic>
      <p:sp>
        <p:nvSpPr>
          <p:cNvPr id="12" name="Rectangle 11">
            <a:extLst>
              <a:ext uri="{FF2B5EF4-FFF2-40B4-BE49-F238E27FC236}">
                <a16:creationId xmlns:a16="http://schemas.microsoft.com/office/drawing/2014/main" id="{48C4B54B-01A7-7744-8A58-CC5F7263F15D}"/>
              </a:ext>
            </a:extLst>
          </p:cNvPr>
          <p:cNvSpPr/>
          <p:nvPr userDrawn="1"/>
        </p:nvSpPr>
        <p:spPr>
          <a:xfrm>
            <a:off x="2" y="646669"/>
            <a:ext cx="3766943" cy="3654418"/>
          </a:xfrm>
          <a:prstGeom prst="rect">
            <a:avLst/>
          </a:prstGeom>
          <a:solidFill>
            <a:schemeClr val="accent2">
              <a:alpha val="9223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latin typeface="Calibri" panose="020F0502020204030204" pitchFamily="34" charset="0"/>
            </a:endParaRPr>
          </a:p>
        </p:txBody>
      </p:sp>
      <p:sp>
        <p:nvSpPr>
          <p:cNvPr id="3" name="Content Placeholder 2"/>
          <p:cNvSpPr>
            <a:spLocks noGrp="1"/>
          </p:cNvSpPr>
          <p:nvPr>
            <p:ph idx="1"/>
          </p:nvPr>
        </p:nvSpPr>
        <p:spPr>
          <a:xfrm>
            <a:off x="342901" y="2045023"/>
            <a:ext cx="3847538" cy="1839680"/>
          </a:xfrm>
        </p:spPr>
        <p:txBody>
          <a:bodyPr>
            <a:normAutofit/>
          </a:bodyPr>
          <a:lstStyle>
            <a:lvl1pPr marL="170970" indent="-170970">
              <a:buFont typeface="Wingdings" pitchFamily="2" charset="2"/>
              <a:buChar char="ü"/>
              <a:defRPr sz="1496">
                <a:solidFill>
                  <a:schemeClr val="bg1"/>
                </a:solidFill>
              </a:defRPr>
            </a:lvl1pPr>
            <a:lvl2pPr marL="512910" indent="-170970">
              <a:buFont typeface="Wingdings" pitchFamily="2" charset="2"/>
              <a:buChar char="ü"/>
              <a:defRPr sz="1346">
                <a:solidFill>
                  <a:schemeClr val="bg1"/>
                </a:solidFill>
              </a:defRPr>
            </a:lvl2pPr>
            <a:lvl3pPr marL="854850" indent="-170970">
              <a:buFont typeface="Wingdings" pitchFamily="2" charset="2"/>
              <a:buChar char="ü"/>
              <a:defRPr sz="1197">
                <a:solidFill>
                  <a:schemeClr val="bg1"/>
                </a:solidFill>
              </a:defRPr>
            </a:lvl3pPr>
            <a:lvl4pPr marL="1196789" indent="-170970">
              <a:buFont typeface="Wingdings" pitchFamily="2" charset="2"/>
              <a:buChar char="ü"/>
              <a:defRPr sz="1047">
                <a:solidFill>
                  <a:schemeClr val="bg1"/>
                </a:solidFill>
              </a:defRPr>
            </a:lvl4pPr>
            <a:lvl5pPr marL="1538729" indent="-170970">
              <a:buFont typeface="Wingdings" pitchFamily="2" charset="2"/>
              <a:buChar char="ü"/>
              <a:defRPr sz="1047">
                <a:solidFill>
                  <a:schemeClr val="bg1"/>
                </a:solidFill>
              </a:defRPr>
            </a:lvl5pPr>
          </a:lstStyle>
          <a:p>
            <a:pPr lvl="0"/>
            <a:r>
              <a:rPr lang="en-US"/>
              <a:t>Click to edit Master text styles</a:t>
            </a:r>
          </a:p>
        </p:txBody>
      </p:sp>
      <p:sp>
        <p:nvSpPr>
          <p:cNvPr id="21" name="Title Placeholder 1"/>
          <p:cNvSpPr>
            <a:spLocks noGrp="1"/>
          </p:cNvSpPr>
          <p:nvPr>
            <p:ph type="title"/>
          </p:nvPr>
        </p:nvSpPr>
        <p:spPr>
          <a:xfrm>
            <a:off x="337773" y="1273087"/>
            <a:ext cx="3766943" cy="696737"/>
          </a:xfrm>
          <a:prstGeom prst="rect">
            <a:avLst/>
          </a:prstGeom>
        </p:spPr>
        <p:txBody>
          <a:bodyPr vert="horz" lIns="0" tIns="0" rIns="0" bIns="0" rtlCol="0" anchor="b">
            <a:normAutofit/>
          </a:bodyPr>
          <a:lstStyle>
            <a:lvl1pPr>
              <a:defRPr>
                <a:solidFill>
                  <a:schemeClr val="bg1"/>
                </a:solidFill>
              </a:defRPr>
            </a:lvl1p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6"/>
            <a:ext cx="4143376" cy="226509"/>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5" name="Picture 4">
            <a:extLst>
              <a:ext uri="{FF2B5EF4-FFF2-40B4-BE49-F238E27FC236}">
                <a16:creationId xmlns:a16="http://schemas.microsoft.com/office/drawing/2014/main" id="{3E3812B7-2C58-EF61-6855-904B83E0C8FA}"/>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p:blipFill>
        <p:spPr>
          <a:xfrm>
            <a:off x="337773" y="4619203"/>
            <a:ext cx="250624" cy="280492"/>
          </a:xfrm>
          <a:prstGeom prst="rect">
            <a:avLst/>
          </a:prstGeom>
        </p:spPr>
      </p:pic>
    </p:spTree>
    <p:extLst>
      <p:ext uri="{BB962C8B-B14F-4D97-AF65-F5344CB8AC3E}">
        <p14:creationId xmlns:p14="http://schemas.microsoft.com/office/powerpoint/2010/main" val="2441492470"/>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3401F7F-6BD3-6026-60E8-3E1124DA3D78}"/>
              </a:ext>
            </a:extLst>
          </p:cNvPr>
          <p:cNvSpPr/>
          <p:nvPr userDrawn="1"/>
        </p:nvSpPr>
        <p:spPr>
          <a:xfrm>
            <a:off x="0" y="-557048"/>
            <a:ext cx="9144000" cy="5714836"/>
          </a:xfrm>
          <a:prstGeom prst="rect">
            <a:avLst/>
          </a:prstGeom>
          <a:gradFill>
            <a:gsLst>
              <a:gs pos="0">
                <a:schemeClr val="bg2">
                  <a:lumMod val="10000"/>
                  <a:alpha val="0"/>
                </a:schemeClr>
              </a:gs>
              <a:gs pos="100000">
                <a:schemeClr val="bg2">
                  <a:lumMod val="10000"/>
                  <a:alpha val="84724"/>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42902" y="343853"/>
            <a:ext cx="8458199" cy="927687"/>
          </a:xfrm>
        </p:spPr>
        <p:txBody>
          <a:bodyPr anchor="ctr">
            <a:normAutofit/>
          </a:bodyPr>
          <a:lstStyle>
            <a:lvl1pPr>
              <a:defRPr sz="2693">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2" y="1373022"/>
            <a:ext cx="8458199" cy="3181908"/>
          </a:xfrm>
        </p:spPr>
        <p:txBody>
          <a:bodyPr>
            <a:normAutofit/>
          </a:bodyPr>
          <a:lstStyle>
            <a:lvl1pPr>
              <a:defRPr sz="1496">
                <a:solidFill>
                  <a:schemeClr val="bg2"/>
                </a:solidFill>
              </a:defRPr>
            </a:lvl1pPr>
            <a:lvl2pPr>
              <a:defRPr sz="1346">
                <a:solidFill>
                  <a:schemeClr val="bg2"/>
                </a:solidFill>
              </a:defRPr>
            </a:lvl2pPr>
            <a:lvl3pPr>
              <a:defRPr sz="1197">
                <a:solidFill>
                  <a:schemeClr val="bg2"/>
                </a:solidFill>
              </a:defRPr>
            </a:lvl3pPr>
            <a:lvl4pPr>
              <a:defRPr sz="1047">
                <a:solidFill>
                  <a:schemeClr val="bg2"/>
                </a:solidFill>
              </a:defRPr>
            </a:lvl4pPr>
            <a:lvl5pPr>
              <a:defRPr sz="1047">
                <a:solidFill>
                  <a:schemeClr val="bg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6" name="Picture 5">
            <a:extLst>
              <a:ext uri="{FF2B5EF4-FFF2-40B4-BE49-F238E27FC236}">
                <a16:creationId xmlns:a16="http://schemas.microsoft.com/office/drawing/2014/main" id="{53445D3F-38D1-CEBA-C109-54670A44FE48}"/>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3" y="4619203"/>
            <a:ext cx="250624" cy="280492"/>
          </a:xfrm>
          <a:prstGeom prst="rect">
            <a:avLst/>
          </a:prstGeom>
        </p:spPr>
      </p:pic>
    </p:spTree>
    <p:extLst>
      <p:ext uri="{BB962C8B-B14F-4D97-AF65-F5344CB8AC3E}">
        <p14:creationId xmlns:p14="http://schemas.microsoft.com/office/powerpoint/2010/main" val="1265273432"/>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blue_rule">
    <p:bg>
      <p:bgPr>
        <a:solidFill>
          <a:schemeClr val="tx1"/>
        </a:solidFill>
        <a:effectLst/>
      </p:bgPr>
    </p:bg>
    <p:spTree>
      <p:nvGrpSpPr>
        <p:cNvPr id="1" name=""/>
        <p:cNvGrpSpPr/>
        <p:nvPr/>
      </p:nvGrpSpPr>
      <p:grpSpPr>
        <a:xfrm>
          <a:off x="0" y="0"/>
          <a:ext cx="0" cy="0"/>
          <a:chOff x="0" y="0"/>
          <a:chExt cx="0" cy="0"/>
        </a:xfrm>
      </p:grpSpPr>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9" name="Title 1">
            <a:extLst>
              <a:ext uri="{FF2B5EF4-FFF2-40B4-BE49-F238E27FC236}">
                <a16:creationId xmlns:a16="http://schemas.microsoft.com/office/drawing/2014/main" id="{01589447-25F5-794C-8AAA-D0C0564DA033}"/>
              </a:ext>
            </a:extLst>
          </p:cNvPr>
          <p:cNvSpPr>
            <a:spLocks noGrp="1"/>
          </p:cNvSpPr>
          <p:nvPr>
            <p:ph type="title"/>
          </p:nvPr>
        </p:nvSpPr>
        <p:spPr>
          <a:xfrm>
            <a:off x="354932" y="343854"/>
            <a:ext cx="8446169" cy="643634"/>
          </a:xfrm>
        </p:spPr>
        <p:txBody>
          <a:bodyPr>
            <a:normAutofit/>
          </a:bodyPr>
          <a:lstStyle>
            <a:lvl1pPr>
              <a:defRPr sz="2393">
                <a:solidFill>
                  <a:schemeClr val="bg1"/>
                </a:solidFill>
              </a:defRPr>
            </a:lvl1pPr>
          </a:lstStyle>
          <a:p>
            <a:r>
              <a:rPr lang="en-US"/>
              <a:t>Click to edit Master title style</a:t>
            </a:r>
            <a:endParaRPr lang="en-US" dirty="0"/>
          </a:p>
        </p:txBody>
      </p:sp>
      <p:sp>
        <p:nvSpPr>
          <p:cNvPr id="10" name="Content Placeholder 2">
            <a:extLst>
              <a:ext uri="{FF2B5EF4-FFF2-40B4-BE49-F238E27FC236}">
                <a16:creationId xmlns:a16="http://schemas.microsoft.com/office/drawing/2014/main" id="{7F2507DC-F8AC-4644-AD1D-368B364B9411}"/>
              </a:ext>
            </a:extLst>
          </p:cNvPr>
          <p:cNvSpPr>
            <a:spLocks noGrp="1"/>
          </p:cNvSpPr>
          <p:nvPr>
            <p:ph idx="1"/>
          </p:nvPr>
        </p:nvSpPr>
        <p:spPr>
          <a:xfrm>
            <a:off x="337773" y="1245799"/>
            <a:ext cx="8468456" cy="3340390"/>
          </a:xfrm>
        </p:spPr>
        <p:txBody>
          <a:bodyPr>
            <a:normAutofit/>
          </a:bodyPr>
          <a:lstStyle>
            <a:lvl1pPr>
              <a:defRPr sz="1496">
                <a:solidFill>
                  <a:schemeClr val="bg1"/>
                </a:solidFill>
              </a:defRPr>
            </a:lvl1pPr>
            <a:lvl2pPr>
              <a:defRPr sz="1346">
                <a:solidFill>
                  <a:schemeClr val="bg1"/>
                </a:solidFill>
              </a:defRPr>
            </a:lvl2pPr>
            <a:lvl3pPr>
              <a:defRPr sz="1197">
                <a:solidFill>
                  <a:schemeClr val="bg1"/>
                </a:solidFill>
              </a:defRPr>
            </a:lvl3pPr>
            <a:lvl4pPr>
              <a:defRPr sz="1047">
                <a:solidFill>
                  <a:schemeClr val="bg1"/>
                </a:solidFill>
              </a:defRPr>
            </a:lvl4pPr>
            <a:lvl5pPr>
              <a:defRPr sz="104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2" name="Straight Connector 11">
            <a:extLst>
              <a:ext uri="{FF2B5EF4-FFF2-40B4-BE49-F238E27FC236}">
                <a16:creationId xmlns:a16="http://schemas.microsoft.com/office/drawing/2014/main" id="{2617C056-6305-4C45-8EBD-FC1BC42E7D39}"/>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F8E13245-D1CC-1997-2B9C-8891703E57BA}"/>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3" y="4619203"/>
            <a:ext cx="250624" cy="280492"/>
          </a:xfrm>
          <a:prstGeom prst="rect">
            <a:avLst/>
          </a:prstGeom>
        </p:spPr>
      </p:pic>
    </p:spTree>
    <p:extLst>
      <p:ext uri="{BB962C8B-B14F-4D97-AF65-F5344CB8AC3E}">
        <p14:creationId xmlns:p14="http://schemas.microsoft.com/office/powerpoint/2010/main" val="2261590704"/>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342902" y="1120871"/>
            <a:ext cx="8458199" cy="3465319"/>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2" y="343853"/>
            <a:ext cx="8463329" cy="696737"/>
          </a:xfrm>
          <a:prstGeom prst="rect">
            <a:avLst/>
          </a:prstGeom>
        </p:spPr>
        <p:txBody>
          <a:bodyPr vert="horz" lIns="0" tIns="0" rIns="0" bIns="0" rtlCol="0" anchor="ctr">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572001"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8" name="Footer Placeholder 13">
            <a:extLst>
              <a:ext uri="{FF2B5EF4-FFF2-40B4-BE49-F238E27FC236}">
                <a16:creationId xmlns:a16="http://schemas.microsoft.com/office/drawing/2014/main" id="{87E2E286-AFAE-4241-8A0E-D4A3563BB119}"/>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9" name="Date Placeholder 15">
            <a:extLst>
              <a:ext uri="{FF2B5EF4-FFF2-40B4-BE49-F238E27FC236}">
                <a16:creationId xmlns:a16="http://schemas.microsoft.com/office/drawing/2014/main" id="{CFFE0346-046C-474E-A0D3-07F507CDA6F1}"/>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10" name="Slide Number Placeholder 16">
            <a:extLst>
              <a:ext uri="{FF2B5EF4-FFF2-40B4-BE49-F238E27FC236}">
                <a16:creationId xmlns:a16="http://schemas.microsoft.com/office/drawing/2014/main" id="{A73790DD-9996-4745-982F-908EBB20A880}"/>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3DE6CE9B-5AF3-A06F-B9A4-4E9B5B64AD6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361249393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
    <p:spTree>
      <p:nvGrpSpPr>
        <p:cNvPr id="1" name=""/>
        <p:cNvGrpSpPr/>
        <p:nvPr/>
      </p:nvGrpSpPr>
      <p:grpSpPr>
        <a:xfrm>
          <a:off x="0" y="0"/>
          <a:ext cx="0" cy="0"/>
          <a:chOff x="0" y="0"/>
          <a:chExt cx="0" cy="0"/>
        </a:xfrm>
      </p:grpSpPr>
      <p:sp>
        <p:nvSpPr>
          <p:cNvPr id="2" name="Title 1"/>
          <p:cNvSpPr>
            <a:spLocks noGrp="1"/>
          </p:cNvSpPr>
          <p:nvPr>
            <p:ph type="title"/>
          </p:nvPr>
        </p:nvSpPr>
        <p:spPr>
          <a:xfrm>
            <a:off x="354932" y="343854"/>
            <a:ext cx="8446169"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3" y="1245799"/>
            <a:ext cx="8468456" cy="334039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FD36E179-E555-E04C-AC42-B215E9FC428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353359847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_white_with rule_Gra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4932" y="343854"/>
            <a:ext cx="8446169"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3" y="1245799"/>
            <a:ext cx="8468456" cy="334039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B78D4F05-DEE3-25A8-BA9B-332301BF2BB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3193647191"/>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2">
    <p:spTree>
      <p:nvGrpSpPr>
        <p:cNvPr id="1" name=""/>
        <p:cNvGrpSpPr/>
        <p:nvPr/>
      </p:nvGrpSpPr>
      <p:grpSpPr>
        <a:xfrm>
          <a:off x="0" y="0"/>
          <a:ext cx="0" cy="0"/>
          <a:chOff x="0" y="0"/>
          <a:chExt cx="0" cy="0"/>
        </a:xfrm>
      </p:grpSpPr>
      <p:sp>
        <p:nvSpPr>
          <p:cNvPr id="2" name="Title 1"/>
          <p:cNvSpPr>
            <a:spLocks noGrp="1"/>
          </p:cNvSpPr>
          <p:nvPr>
            <p:ph type="title"/>
          </p:nvPr>
        </p:nvSpPr>
        <p:spPr>
          <a:xfrm>
            <a:off x="342900" y="295445"/>
            <a:ext cx="8458200" cy="584282"/>
          </a:xfrm>
        </p:spPr>
        <p:txBody>
          <a:bodyPr anchor="b">
            <a:normAutofit/>
          </a:bodyPr>
          <a:lstStyle>
            <a:lvl1pPr>
              <a:defRPr sz="2393"/>
            </a:lvl1pPr>
          </a:lstStyle>
          <a:p>
            <a:r>
              <a:rPr lang="en-US"/>
              <a:t>Click to edit Master title style</a:t>
            </a:r>
            <a:endParaRPr lang="en-US" dirty="0"/>
          </a:p>
        </p:txBody>
      </p:sp>
      <p:sp>
        <p:nvSpPr>
          <p:cNvPr id="3" name="Content Placeholder 2"/>
          <p:cNvSpPr>
            <a:spLocks noGrp="1"/>
          </p:cNvSpPr>
          <p:nvPr>
            <p:ph idx="1"/>
          </p:nvPr>
        </p:nvSpPr>
        <p:spPr>
          <a:xfrm>
            <a:off x="342901" y="1227162"/>
            <a:ext cx="8463329" cy="3367959"/>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2"/>
          </p:nvPr>
        </p:nvSpPr>
        <p:spPr>
          <a:xfrm>
            <a:off x="342900" y="879728"/>
            <a:ext cx="8458200" cy="347435"/>
          </a:xfrm>
        </p:spPr>
        <p:txBody>
          <a:bodyPr/>
          <a:lstStyle>
            <a:lvl1pPr marL="0" indent="0">
              <a:buNone/>
              <a:defRPr>
                <a:solidFill>
                  <a:schemeClr val="accent2"/>
                </a:solidFill>
              </a:defRPr>
            </a:lvl1pPr>
            <a:lvl2pPr marL="341940" indent="0">
              <a:buNone/>
              <a:defRPr/>
            </a:lvl2pPr>
            <a:lvl3pPr marL="683880" indent="0">
              <a:buNone/>
              <a:defRPr/>
            </a:lvl3pPr>
            <a:lvl4pPr marL="1025820" indent="0">
              <a:buNone/>
              <a:defRPr/>
            </a:lvl4pPr>
            <a:lvl5pPr marL="1367759" indent="0">
              <a:buNone/>
              <a:defRPr/>
            </a:lvl5pPr>
          </a:lstStyle>
          <a:p>
            <a:pPr lvl="0"/>
            <a:r>
              <a:rPr lang="en-US"/>
              <a:t>Click to edit Master text styles</a:t>
            </a:r>
          </a:p>
        </p:txBody>
      </p:sp>
      <p:sp>
        <p:nvSpPr>
          <p:cNvPr id="23" name="Text Placeholder 6">
            <a:extLst>
              <a:ext uri="{FF2B5EF4-FFF2-40B4-BE49-F238E27FC236}">
                <a16:creationId xmlns:a16="http://schemas.microsoft.com/office/drawing/2014/main" id="{3D89E0FE-2930-6B4C-B510-4EFF2716B758}"/>
              </a:ext>
            </a:extLst>
          </p:cNvPr>
          <p:cNvSpPr>
            <a:spLocks noGrp="1"/>
          </p:cNvSpPr>
          <p:nvPr>
            <p:ph type="body" sz="quarter" idx="13"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1E990BDA-9B50-C247-B89E-D28BBD1E989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EDF4ECE9-67F6-094F-B1FC-3906FD49B4E6}"/>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6" name="Slide Number Placeholder 16">
            <a:extLst>
              <a:ext uri="{FF2B5EF4-FFF2-40B4-BE49-F238E27FC236}">
                <a16:creationId xmlns:a16="http://schemas.microsoft.com/office/drawing/2014/main" id="{F70161BE-21EE-2A40-958A-4AAAEDCB418E}"/>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A41EFE17-C71B-6005-7E3D-0316650DBDA7}"/>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151854667"/>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354932" y="343854"/>
            <a:ext cx="8446169"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3" y="1672947"/>
            <a:ext cx="8468456" cy="2913242"/>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86190"/>
            <a:ext cx="4229100" cy="227747"/>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EDCC921F-C45C-6545-81DB-BA3C861828A2}"/>
              </a:ext>
            </a:extLst>
          </p:cNvPr>
          <p:cNvSpPr>
            <a:spLocks noGrp="1"/>
          </p:cNvSpPr>
          <p:nvPr>
            <p:ph type="body" sz="quarter" idx="13"/>
          </p:nvPr>
        </p:nvSpPr>
        <p:spPr>
          <a:xfrm>
            <a:off x="348854" y="1245272"/>
            <a:ext cx="8457009" cy="299046"/>
          </a:xfrm>
        </p:spPr>
        <p:txBody>
          <a:bodyPr/>
          <a:lstStyle>
            <a:lvl1pPr marL="0" indent="0">
              <a:buNone/>
              <a:defRPr b="1" i="0">
                <a:solidFill>
                  <a:schemeClr val="accent2"/>
                </a:solidFill>
                <a:latin typeface="Calibri" panose="020F0502020204030204" pitchFamily="34" charset="0"/>
                <a:cs typeface="Calibri" panose="020F0502020204030204" pitchFamily="34" charset="0"/>
              </a:defRPr>
            </a:lvl1pPr>
            <a:lvl2pPr marL="341940" indent="0">
              <a:buNone/>
              <a:defRPr/>
            </a:lvl2pPr>
            <a:lvl3pPr marL="683880" indent="0">
              <a:buNone/>
              <a:defRPr/>
            </a:lvl3pPr>
            <a:lvl4pPr marL="1025820" indent="0">
              <a:buNone/>
              <a:defRPr/>
            </a:lvl4pPr>
            <a:lvl5pPr marL="1367759" indent="0">
              <a:buNone/>
              <a:defRPr/>
            </a:lvl5pPr>
          </a:lstStyle>
          <a:p>
            <a:pPr lvl="0"/>
            <a:r>
              <a:rPr lang="en-US"/>
              <a:t>Click to edit Master text styles</a:t>
            </a:r>
          </a:p>
        </p:txBody>
      </p:sp>
      <p:sp>
        <p:nvSpPr>
          <p:cNvPr id="11" name="Footer Placeholder 13">
            <a:extLst>
              <a:ext uri="{FF2B5EF4-FFF2-40B4-BE49-F238E27FC236}">
                <a16:creationId xmlns:a16="http://schemas.microsoft.com/office/drawing/2014/main" id="{FF3BB73C-01EE-CE4D-A00D-D9EF252B57C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12" name="Date Placeholder 15">
            <a:extLst>
              <a:ext uri="{FF2B5EF4-FFF2-40B4-BE49-F238E27FC236}">
                <a16:creationId xmlns:a16="http://schemas.microsoft.com/office/drawing/2014/main" id="{3E2EA200-CDE4-9241-826C-440C9980E80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13" name="Slide Number Placeholder 16">
            <a:extLst>
              <a:ext uri="{FF2B5EF4-FFF2-40B4-BE49-F238E27FC236}">
                <a16:creationId xmlns:a16="http://schemas.microsoft.com/office/drawing/2014/main" id="{4AEB3F66-2F1B-7C4B-9E53-F99627745921}"/>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A0C5EE6F-A15D-0F04-C8C1-57F8BB99D3D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2302510961"/>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lueBox">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 name="Title 1"/>
          <p:cNvSpPr>
            <a:spLocks noGrp="1"/>
          </p:cNvSpPr>
          <p:nvPr>
            <p:ph type="title"/>
          </p:nvPr>
        </p:nvSpPr>
        <p:spPr>
          <a:xfrm>
            <a:off x="354933" y="343854"/>
            <a:ext cx="5594075"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a:extLst>
              <a:ext uri="{FF2B5EF4-FFF2-40B4-BE49-F238E27FC236}">
                <a16:creationId xmlns:a16="http://schemas.microsoft.com/office/drawing/2014/main" id="{A3FE1818-E4BA-E9EE-49B6-4380E2D8486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198590442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_and_Content_with_Call_Out_Box">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CDEED5-DB38-3548-B310-27DAE17EF206}"/>
              </a:ext>
            </a:extLst>
          </p:cNvPr>
          <p:cNvSpPr/>
          <p:nvPr userDrawn="1"/>
        </p:nvSpPr>
        <p:spPr>
          <a:xfrm>
            <a:off x="6208294" y="0"/>
            <a:ext cx="2935706" cy="5157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 name="Title 1"/>
          <p:cNvSpPr>
            <a:spLocks noGrp="1"/>
          </p:cNvSpPr>
          <p:nvPr>
            <p:ph type="title"/>
          </p:nvPr>
        </p:nvSpPr>
        <p:spPr>
          <a:xfrm>
            <a:off x="354933" y="343854"/>
            <a:ext cx="5594075"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2" y="1245799"/>
            <a:ext cx="5608836" cy="334039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
        <p:nvSpPr>
          <p:cNvPr id="6" name="Content Placeholder 5">
            <a:extLst>
              <a:ext uri="{FF2B5EF4-FFF2-40B4-BE49-F238E27FC236}">
                <a16:creationId xmlns:a16="http://schemas.microsoft.com/office/drawing/2014/main" id="{446D8406-321B-2B4C-81CE-938F1586DA23}"/>
              </a:ext>
            </a:extLst>
          </p:cNvPr>
          <p:cNvSpPr>
            <a:spLocks noGrp="1"/>
          </p:cNvSpPr>
          <p:nvPr>
            <p:ph sz="quarter" idx="13"/>
          </p:nvPr>
        </p:nvSpPr>
        <p:spPr>
          <a:xfrm>
            <a:off x="6488028" y="353404"/>
            <a:ext cx="2317834" cy="4107630"/>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838C5679-4FE5-1DEF-3C06-CE26686A5924}"/>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2343566056"/>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_blue">
    <p:bg>
      <p:bgPr>
        <a:solidFill>
          <a:schemeClr val="tx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F33EDE-1C6D-0B48-BCAD-7259C6815584}"/>
              </a:ext>
            </a:extLst>
          </p:cNvPr>
          <p:cNvSpPr/>
          <p:nvPr userDrawn="1"/>
        </p:nvSpPr>
        <p:spPr>
          <a:xfrm>
            <a:off x="0" y="1373023"/>
            <a:ext cx="9144000" cy="3060866"/>
          </a:xfrm>
          <a:prstGeom prst="rect">
            <a:avLst/>
          </a:prstGeom>
          <a:solidFill>
            <a:schemeClr val="bg1"/>
          </a:solidFill>
          <a:ln>
            <a:noFill/>
          </a:ln>
          <a:effectLst>
            <a:glow rad="139700">
              <a:schemeClr val="tx1">
                <a:lumMod val="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 name="Title 1"/>
          <p:cNvSpPr>
            <a:spLocks noGrp="1"/>
          </p:cNvSpPr>
          <p:nvPr>
            <p:ph type="title"/>
          </p:nvPr>
        </p:nvSpPr>
        <p:spPr>
          <a:xfrm>
            <a:off x="342902" y="343853"/>
            <a:ext cx="8458199" cy="927687"/>
          </a:xfrm>
        </p:spPr>
        <p:txBody>
          <a:bodyPr>
            <a:normAutofit/>
          </a:bodyPr>
          <a:lstStyle>
            <a:lvl1pPr>
              <a:defRPr sz="2693">
                <a:solidFill>
                  <a:schemeClr val="bg2"/>
                </a:solidFill>
              </a:defRPr>
            </a:lvl1pPr>
          </a:lstStyle>
          <a:p>
            <a:r>
              <a:rPr lang="en-US"/>
              <a:t>Click to edit Master title style</a:t>
            </a:r>
            <a:endParaRPr lang="en-US" dirty="0"/>
          </a:p>
        </p:txBody>
      </p:sp>
      <p:sp>
        <p:nvSpPr>
          <p:cNvPr id="3" name="Content Placeholder 2"/>
          <p:cNvSpPr>
            <a:spLocks noGrp="1"/>
          </p:cNvSpPr>
          <p:nvPr>
            <p:ph idx="1"/>
          </p:nvPr>
        </p:nvSpPr>
        <p:spPr>
          <a:xfrm>
            <a:off x="342902" y="1601629"/>
            <a:ext cx="8458199" cy="2642236"/>
          </a:xfrm>
        </p:spPr>
        <p:txBody>
          <a:bodyPr>
            <a:normAutofit/>
          </a:bodyPr>
          <a:lstStyle>
            <a:lvl1pPr>
              <a:defRPr sz="1496">
                <a:solidFill>
                  <a:schemeClr val="accent6"/>
                </a:solidFill>
              </a:defRPr>
            </a:lvl1pPr>
            <a:lvl2pPr>
              <a:defRPr sz="1346">
                <a:solidFill>
                  <a:schemeClr val="accent6"/>
                </a:solidFill>
              </a:defRPr>
            </a:lvl2pPr>
            <a:lvl3pPr>
              <a:defRPr sz="1197">
                <a:solidFill>
                  <a:schemeClr val="accent6"/>
                </a:solidFill>
              </a:defRPr>
            </a:lvl3pPr>
            <a:lvl4pPr>
              <a:defRPr sz="1047">
                <a:solidFill>
                  <a:schemeClr val="accent6"/>
                </a:solidFill>
              </a:defRPr>
            </a:lvl4pPr>
            <a:lvl5pPr>
              <a:defRPr sz="1047">
                <a:solidFill>
                  <a:schemeClr val="accent6"/>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6">
            <a:extLst>
              <a:ext uri="{FF2B5EF4-FFF2-40B4-BE49-F238E27FC236}">
                <a16:creationId xmlns:a16="http://schemas.microsoft.com/office/drawing/2014/main" id="{8E551D5D-1929-7F44-8AA6-9B4F8619601B}"/>
              </a:ext>
            </a:extLst>
          </p:cNvPr>
          <p:cNvSpPr>
            <a:spLocks noGrp="1"/>
          </p:cNvSpPr>
          <p:nvPr>
            <p:ph type="body" sz="quarter" idx="12" hasCustomPrompt="1"/>
          </p:nvPr>
        </p:nvSpPr>
        <p:spPr>
          <a:xfrm>
            <a:off x="4657725" y="4577875"/>
            <a:ext cx="4143376" cy="236061"/>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2E7A7E81-C3FA-5F47-B8C8-FAB43C952BD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3" name="Date Placeholder 15">
            <a:extLst>
              <a:ext uri="{FF2B5EF4-FFF2-40B4-BE49-F238E27FC236}">
                <a16:creationId xmlns:a16="http://schemas.microsoft.com/office/drawing/2014/main" id="{64E69523-1CC9-4545-A487-748CDA1E111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bg1"/>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4" name="Slide Number Placeholder 16">
            <a:extLst>
              <a:ext uri="{FF2B5EF4-FFF2-40B4-BE49-F238E27FC236}">
                <a16:creationId xmlns:a16="http://schemas.microsoft.com/office/drawing/2014/main" id="{1D9AA4C1-D194-974E-8DAB-7071E8A6D652}"/>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bg1"/>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5" name="Picture 4">
            <a:extLst>
              <a:ext uri="{FF2B5EF4-FFF2-40B4-BE49-F238E27FC236}">
                <a16:creationId xmlns:a16="http://schemas.microsoft.com/office/drawing/2014/main" id="{6946506D-6CDF-E638-ADF0-553859AA39D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7773" y="4619203"/>
            <a:ext cx="250624" cy="280492"/>
          </a:xfrm>
          <a:prstGeom prst="rect">
            <a:avLst/>
          </a:prstGeom>
        </p:spPr>
      </p:pic>
    </p:spTree>
    <p:extLst>
      <p:ext uri="{BB962C8B-B14F-4D97-AF65-F5344CB8AC3E}">
        <p14:creationId xmlns:p14="http://schemas.microsoft.com/office/powerpoint/2010/main" val="2696100948"/>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ef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2166737" y="2"/>
            <a:ext cx="7039977"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867127" y="1"/>
            <a:ext cx="7524851" cy="5157788"/>
          </a:xfrm>
          <a:prstGeom prst="parallelogram">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3" name="Content Placeholder 2"/>
          <p:cNvSpPr>
            <a:spLocks noGrp="1"/>
          </p:cNvSpPr>
          <p:nvPr>
            <p:ph idx="1"/>
          </p:nvPr>
        </p:nvSpPr>
        <p:spPr>
          <a:xfrm>
            <a:off x="342902" y="1312069"/>
            <a:ext cx="2903219" cy="327412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3" y="343853"/>
            <a:ext cx="2907178"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6"/>
            <a:ext cx="4143376" cy="226509"/>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342902"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832FC827-E84D-3AFB-B97C-41E3B0A82EC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2937776536"/>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Right_Content_Angle_Photo">
    <p:bg>
      <p:bgPr>
        <a:blipFill dpi="0" rotWithShape="1">
          <a:blip r:embed="rId2" cstate="screen">
            <a:extLst>
              <a:ext uri="{BEBA8EAE-BF5A-486C-A8C5-ECC9F3942E4B}">
                <a14:imgProps xmlns:a14="http://schemas.microsoft.com/office/drawing/2010/main">
                  <a14:imgLayer r:embed="rId3">
                    <a14:imgEffect>
                      <a14:brightnessContrast bright="-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7A4DD2D4-B9E8-C448-BEAC-F630DB538837}"/>
              </a:ext>
            </a:extLst>
          </p:cNvPr>
          <p:cNvSpPr/>
          <p:nvPr userDrawn="1"/>
        </p:nvSpPr>
        <p:spPr>
          <a:xfrm>
            <a:off x="4104716" y="2"/>
            <a:ext cx="7153384"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4357841" y="1"/>
            <a:ext cx="7646069" cy="5157788"/>
          </a:xfrm>
          <a:prstGeom prst="parallelogram">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3" name="Content Placeholder 2"/>
          <p:cNvSpPr>
            <a:spLocks noGrp="1"/>
          </p:cNvSpPr>
          <p:nvPr>
            <p:ph idx="1"/>
          </p:nvPr>
        </p:nvSpPr>
        <p:spPr>
          <a:xfrm>
            <a:off x="5669281" y="1312069"/>
            <a:ext cx="3131821" cy="327412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5664151" y="343853"/>
            <a:ext cx="3131821"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6"/>
            <a:ext cx="4143376" cy="226509"/>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5664150" y="1190988"/>
            <a:ext cx="516425" cy="0"/>
          </a:xfrm>
          <a:prstGeom prst="line">
            <a:avLst/>
          </a:prstGeom>
          <a:ln w="2540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1CC0C11-EB9F-2DDE-8728-ACFDADF97984}"/>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37773" y="4619203"/>
            <a:ext cx="250624" cy="280492"/>
          </a:xfrm>
          <a:prstGeom prst="rect">
            <a:avLst/>
          </a:prstGeom>
        </p:spPr>
      </p:pic>
    </p:spTree>
    <p:extLst>
      <p:ext uri="{BB962C8B-B14F-4D97-AF65-F5344CB8AC3E}">
        <p14:creationId xmlns:p14="http://schemas.microsoft.com/office/powerpoint/2010/main" val="2439611224"/>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eft_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4657726" y="0"/>
            <a:ext cx="4486275" cy="5157788"/>
          </a:xfrm>
        </p:spPr>
        <p:txBody>
          <a:bodyPr/>
          <a:lstStyle>
            <a:lvl1pPr algn="r">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1362575"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2129412"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3" name="Content Placeholder 2"/>
          <p:cNvSpPr>
            <a:spLocks noGrp="1"/>
          </p:cNvSpPr>
          <p:nvPr>
            <p:ph idx="1"/>
          </p:nvPr>
        </p:nvSpPr>
        <p:spPr>
          <a:xfrm>
            <a:off x="342902" y="1312069"/>
            <a:ext cx="4229099" cy="327412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337771" y="343853"/>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6"/>
            <a:ext cx="4143376" cy="226509"/>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CC3429BA-F609-2072-ABD3-2B2601F3131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973180156"/>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RightContent_Angle_Photo2">
    <p:bg>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DDB5757B-6FE3-FD48-B251-EDEB54ED041E}"/>
              </a:ext>
            </a:extLst>
          </p:cNvPr>
          <p:cNvSpPr>
            <a:spLocks noGrp="1"/>
          </p:cNvSpPr>
          <p:nvPr>
            <p:ph type="pic" sz="quarter" idx="13"/>
          </p:nvPr>
        </p:nvSpPr>
        <p:spPr>
          <a:xfrm>
            <a:off x="2" y="0"/>
            <a:ext cx="4486275" cy="5157788"/>
          </a:xfrm>
        </p:spPr>
        <p:txBody>
          <a:bodyPr/>
          <a:lstStyle>
            <a:lvl1pPr algn="l">
              <a:defRPr/>
            </a:lvl1pPr>
          </a:lstStyle>
          <a:p>
            <a:r>
              <a:rPr lang="en-US" dirty="0"/>
              <a:t>Click icon to add picture</a:t>
            </a:r>
          </a:p>
        </p:txBody>
      </p:sp>
      <p:sp>
        <p:nvSpPr>
          <p:cNvPr id="2" name="Parallelogram 1">
            <a:extLst>
              <a:ext uri="{FF2B5EF4-FFF2-40B4-BE49-F238E27FC236}">
                <a16:creationId xmlns:a16="http://schemas.microsoft.com/office/drawing/2014/main" id="{7A4DD2D4-B9E8-C448-BEAC-F630DB538837}"/>
              </a:ext>
            </a:extLst>
          </p:cNvPr>
          <p:cNvSpPr/>
          <p:nvPr userDrawn="1"/>
        </p:nvSpPr>
        <p:spPr>
          <a:xfrm>
            <a:off x="2942320" y="2"/>
            <a:ext cx="7640053" cy="5157788"/>
          </a:xfrm>
          <a:prstGeom prst="parallelogram">
            <a:avLst/>
          </a:prstGeom>
          <a:solidFill>
            <a:schemeClr val="bg1">
              <a:alpha val="5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23" name="Parallelogram 22">
            <a:extLst>
              <a:ext uri="{FF2B5EF4-FFF2-40B4-BE49-F238E27FC236}">
                <a16:creationId xmlns:a16="http://schemas.microsoft.com/office/drawing/2014/main" id="{4CC4B0FD-DE44-6148-8414-071CEF88C5BC}"/>
              </a:ext>
            </a:extLst>
          </p:cNvPr>
          <p:cNvSpPr/>
          <p:nvPr userDrawn="1"/>
        </p:nvSpPr>
        <p:spPr>
          <a:xfrm>
            <a:off x="3146347" y="1"/>
            <a:ext cx="8166257" cy="5157788"/>
          </a:xfrm>
          <a:prstGeom prst="parallelogram">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p>
        </p:txBody>
      </p:sp>
      <p:sp>
        <p:nvSpPr>
          <p:cNvPr id="3" name="Content Placeholder 2"/>
          <p:cNvSpPr>
            <a:spLocks noGrp="1"/>
          </p:cNvSpPr>
          <p:nvPr>
            <p:ph idx="1"/>
          </p:nvPr>
        </p:nvSpPr>
        <p:spPr>
          <a:xfrm>
            <a:off x="4579696" y="1312069"/>
            <a:ext cx="4229099" cy="327412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itle Placeholder 1"/>
          <p:cNvSpPr>
            <a:spLocks noGrp="1"/>
          </p:cNvSpPr>
          <p:nvPr>
            <p:ph type="title"/>
          </p:nvPr>
        </p:nvSpPr>
        <p:spPr>
          <a:xfrm>
            <a:off x="4574566" y="343853"/>
            <a:ext cx="4231664" cy="696737"/>
          </a:xfrm>
          <a:prstGeom prst="rect">
            <a:avLst/>
          </a:prstGeom>
        </p:spPr>
        <p:txBody>
          <a:bodyPr vert="horz" lIns="0" tIns="0" rIns="0" bIns="0" rtlCol="0" anchor="b">
            <a:normAutofit/>
          </a:bodyPr>
          <a:lstStyle/>
          <a:p>
            <a:r>
              <a:rPr lang="en-US"/>
              <a:t>Click to edit Master title style</a:t>
            </a:r>
            <a:endParaRPr lang="en-US" dirty="0"/>
          </a:p>
        </p:txBody>
      </p:sp>
      <p:sp>
        <p:nvSpPr>
          <p:cNvPr id="22" name="Text Placeholder 6">
            <a:extLst>
              <a:ext uri="{FF2B5EF4-FFF2-40B4-BE49-F238E27FC236}">
                <a16:creationId xmlns:a16="http://schemas.microsoft.com/office/drawing/2014/main" id="{4299E7D8-1F62-1D48-A497-C3F3548025C6}"/>
              </a:ext>
            </a:extLst>
          </p:cNvPr>
          <p:cNvSpPr>
            <a:spLocks noGrp="1"/>
          </p:cNvSpPr>
          <p:nvPr>
            <p:ph type="body" sz="quarter" idx="12" hasCustomPrompt="1"/>
          </p:nvPr>
        </p:nvSpPr>
        <p:spPr>
          <a:xfrm>
            <a:off x="4657725" y="4577876"/>
            <a:ext cx="4143376" cy="226509"/>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6F03975F-B97B-E847-AFB5-C2DA74276B2C}"/>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bg1"/>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E2C846CD-DCE0-C340-9EAE-AB0426DC97C3}"/>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ctr">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26" name="Slide Number Placeholder 16">
            <a:extLst>
              <a:ext uri="{FF2B5EF4-FFF2-40B4-BE49-F238E27FC236}">
                <a16:creationId xmlns:a16="http://schemas.microsoft.com/office/drawing/2014/main" id="{7FD727C0-BEB9-EA49-8BF1-991D0399EE8C}"/>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cxnSp>
        <p:nvCxnSpPr>
          <p:cNvPr id="11" name="Straight Connector 10">
            <a:extLst>
              <a:ext uri="{FF2B5EF4-FFF2-40B4-BE49-F238E27FC236}">
                <a16:creationId xmlns:a16="http://schemas.microsoft.com/office/drawing/2014/main" id="{C3A4D395-4BB0-E448-9A79-4D2F6BF21E6F}"/>
              </a:ext>
            </a:extLst>
          </p:cNvPr>
          <p:cNvCxnSpPr/>
          <p:nvPr userDrawn="1"/>
        </p:nvCxnSpPr>
        <p:spPr>
          <a:xfrm>
            <a:off x="4579695" y="1190988"/>
            <a:ext cx="516425"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39FF802D-1985-9CEF-A96F-4C36E8A07B4B}"/>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1847547409"/>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ef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4906492"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5275624"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latin typeface="Calibri" panose="020F0502020204030204" pitchFamily="34" charset="0"/>
            </a:endParaRPr>
          </a:p>
        </p:txBody>
      </p:sp>
      <p:sp>
        <p:nvSpPr>
          <p:cNvPr id="2" name="Title 1"/>
          <p:cNvSpPr>
            <a:spLocks noGrp="1"/>
          </p:cNvSpPr>
          <p:nvPr>
            <p:ph type="title"/>
          </p:nvPr>
        </p:nvSpPr>
        <p:spPr>
          <a:xfrm>
            <a:off x="354932" y="343854"/>
            <a:ext cx="8446169"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337773" y="1245799"/>
            <a:ext cx="4568719" cy="334039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cxnSp>
        <p:nvCxnSpPr>
          <p:cNvPr id="21" name="Straight Connector 20">
            <a:extLst>
              <a:ext uri="{FF2B5EF4-FFF2-40B4-BE49-F238E27FC236}">
                <a16:creationId xmlns:a16="http://schemas.microsoft.com/office/drawing/2014/main" id="{C6FB732D-F9CF-5743-B51E-79560BF591B0}"/>
              </a:ext>
            </a:extLst>
          </p:cNvPr>
          <p:cNvCxnSpPr>
            <a:cxnSpLocks/>
          </p:cNvCxnSpPr>
          <p:nvPr userDrawn="1"/>
        </p:nvCxnSpPr>
        <p:spPr>
          <a:xfrm>
            <a:off x="354933" y="1116642"/>
            <a:ext cx="631658"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39C9BC40-712F-42FE-9FB1-AA9F2AEB8BD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588884278"/>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Right_Content_Angle_Gray">
    <p:spTree>
      <p:nvGrpSpPr>
        <p:cNvPr id="1" name=""/>
        <p:cNvGrpSpPr/>
        <p:nvPr/>
      </p:nvGrpSpPr>
      <p:grpSpPr>
        <a:xfrm>
          <a:off x="0" y="0"/>
          <a:ext cx="0" cy="0"/>
          <a:chOff x="0" y="0"/>
          <a:chExt cx="0" cy="0"/>
        </a:xfrm>
      </p:grpSpPr>
      <p:sp>
        <p:nvSpPr>
          <p:cNvPr id="10" name="Parallelogram 9">
            <a:extLst>
              <a:ext uri="{FF2B5EF4-FFF2-40B4-BE49-F238E27FC236}">
                <a16:creationId xmlns:a16="http://schemas.microsoft.com/office/drawing/2014/main" id="{D1035CE1-AC59-DB46-A49E-8A78767C653D}"/>
              </a:ext>
            </a:extLst>
          </p:cNvPr>
          <p:cNvSpPr/>
          <p:nvPr userDrawn="1"/>
        </p:nvSpPr>
        <p:spPr>
          <a:xfrm>
            <a:off x="-2994138"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latin typeface="Calibri" panose="020F0502020204030204" pitchFamily="34" charset="0"/>
            </a:endParaRPr>
          </a:p>
        </p:txBody>
      </p:sp>
      <p:sp>
        <p:nvSpPr>
          <p:cNvPr id="11" name="Parallelogram 10">
            <a:extLst>
              <a:ext uri="{FF2B5EF4-FFF2-40B4-BE49-F238E27FC236}">
                <a16:creationId xmlns:a16="http://schemas.microsoft.com/office/drawing/2014/main" id="{406710ED-0E72-EC42-B7A5-60A8B3BAE957}"/>
              </a:ext>
            </a:extLst>
          </p:cNvPr>
          <p:cNvSpPr/>
          <p:nvPr userDrawn="1"/>
        </p:nvSpPr>
        <p:spPr>
          <a:xfrm>
            <a:off x="-2625006" y="0"/>
            <a:ext cx="6969578" cy="5157788"/>
          </a:xfrm>
          <a:prstGeom prst="parallelogram">
            <a:avLst/>
          </a:prstGeom>
          <a:solidFill>
            <a:schemeClr val="bg1">
              <a:lumMod val="75000"/>
              <a:alpha val="1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0" dirty="0">
              <a:latin typeface="Calibri" panose="020F0502020204030204" pitchFamily="34" charset="0"/>
            </a:endParaRPr>
          </a:p>
        </p:txBody>
      </p:sp>
      <p:sp>
        <p:nvSpPr>
          <p:cNvPr id="2" name="Title 1"/>
          <p:cNvSpPr>
            <a:spLocks noGrp="1"/>
          </p:cNvSpPr>
          <p:nvPr>
            <p:ph type="title"/>
          </p:nvPr>
        </p:nvSpPr>
        <p:spPr>
          <a:xfrm>
            <a:off x="4589160" y="343854"/>
            <a:ext cx="4211940"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572001" y="1245799"/>
            <a:ext cx="4568719" cy="3340390"/>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ext Placeholder 6">
            <a:extLst>
              <a:ext uri="{FF2B5EF4-FFF2-40B4-BE49-F238E27FC236}">
                <a16:creationId xmlns:a16="http://schemas.microsoft.com/office/drawing/2014/main" id="{AEBACCAA-932F-AF49-98AD-F0381B19789E}"/>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2" name="Footer Placeholder 13">
            <a:extLst>
              <a:ext uri="{FF2B5EF4-FFF2-40B4-BE49-F238E27FC236}">
                <a16:creationId xmlns:a16="http://schemas.microsoft.com/office/drawing/2014/main" id="{B81E8264-DCE2-FF4F-936C-A67C82FC7D8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8" name="Date Placeholder 15">
            <a:extLst>
              <a:ext uri="{FF2B5EF4-FFF2-40B4-BE49-F238E27FC236}">
                <a16:creationId xmlns:a16="http://schemas.microsoft.com/office/drawing/2014/main" id="{64CED257-7850-0E4F-A65B-D2294B5D0722}"/>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9" name="Slide Number Placeholder 16">
            <a:extLst>
              <a:ext uri="{FF2B5EF4-FFF2-40B4-BE49-F238E27FC236}">
                <a16:creationId xmlns:a16="http://schemas.microsoft.com/office/drawing/2014/main" id="{CA115F19-702D-964A-80CD-AE4D0FDC1A27}"/>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495E3840-8504-4DC1-9D55-0C7CB8C8608D}"/>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3456631864"/>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5494638" y="0"/>
            <a:ext cx="3649363" cy="5157788"/>
          </a:xfrm>
        </p:spPr>
        <p:txBody>
          <a:bodyPr anchor="t">
            <a:normAutofit/>
          </a:bodyPr>
          <a:lstStyle>
            <a:lvl1pPr marL="0" indent="0">
              <a:buNone/>
              <a:defRPr sz="1047"/>
            </a:lvl1pPr>
            <a:lvl2pPr marL="341940" indent="0">
              <a:buNone/>
              <a:defRPr sz="2094"/>
            </a:lvl2pPr>
            <a:lvl3pPr marL="683880" indent="0">
              <a:buNone/>
              <a:defRPr sz="1795"/>
            </a:lvl3pPr>
            <a:lvl4pPr marL="1025820" indent="0">
              <a:buNone/>
              <a:defRPr sz="1496"/>
            </a:lvl4pPr>
            <a:lvl5pPr marL="1367759" indent="0">
              <a:buNone/>
              <a:defRPr sz="1496"/>
            </a:lvl5pPr>
            <a:lvl6pPr marL="1709699" indent="0">
              <a:buNone/>
              <a:defRPr sz="1496"/>
            </a:lvl6pPr>
            <a:lvl7pPr marL="2051639" indent="0">
              <a:buNone/>
              <a:defRPr sz="1496"/>
            </a:lvl7pPr>
            <a:lvl8pPr marL="2393579" indent="0">
              <a:buNone/>
              <a:defRPr sz="1496"/>
            </a:lvl8pPr>
            <a:lvl9pPr marL="2735519" indent="0">
              <a:buNone/>
              <a:defRPr sz="1496"/>
            </a:lvl9pPr>
          </a:lstStyle>
          <a:p>
            <a:r>
              <a:rPr lang="en-US" dirty="0"/>
              <a:t>Click icon to add picture</a:t>
            </a:r>
          </a:p>
        </p:txBody>
      </p:sp>
      <p:sp>
        <p:nvSpPr>
          <p:cNvPr id="2" name="Title 1"/>
          <p:cNvSpPr>
            <a:spLocks noGrp="1"/>
          </p:cNvSpPr>
          <p:nvPr>
            <p:ph type="title"/>
          </p:nvPr>
        </p:nvSpPr>
        <p:spPr>
          <a:xfrm>
            <a:off x="337773" y="274608"/>
            <a:ext cx="4720262" cy="694433"/>
          </a:xfrm>
        </p:spPr>
        <p:txBody>
          <a:bodyPr>
            <a:normAutofit/>
          </a:bodyPr>
          <a:lstStyle>
            <a:lvl1pPr>
              <a:defRPr sz="2393"/>
            </a:lvl1pPr>
          </a:lstStyle>
          <a:p>
            <a:r>
              <a:rPr lang="en-US"/>
              <a:t>Click to edit Master title style</a:t>
            </a:r>
            <a:endParaRPr lang="en-US" dirty="0"/>
          </a:p>
        </p:txBody>
      </p:sp>
      <p:sp>
        <p:nvSpPr>
          <p:cNvPr id="3" name="Content Placeholder 2"/>
          <p:cNvSpPr>
            <a:spLocks noGrp="1"/>
          </p:cNvSpPr>
          <p:nvPr>
            <p:ph idx="1"/>
          </p:nvPr>
        </p:nvSpPr>
        <p:spPr>
          <a:xfrm>
            <a:off x="337773" y="969041"/>
            <a:ext cx="4720262" cy="3572493"/>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Text Placeholder 4"/>
          <p:cNvSpPr>
            <a:spLocks noGrp="1"/>
          </p:cNvSpPr>
          <p:nvPr>
            <p:ph type="body" sz="quarter" idx="11" hasCustomPrompt="1"/>
          </p:nvPr>
        </p:nvSpPr>
        <p:spPr>
          <a:xfrm>
            <a:off x="6024814" y="274604"/>
            <a:ext cx="2641747" cy="130139"/>
          </a:xfrm>
        </p:spPr>
        <p:txBody>
          <a:bodyPr>
            <a:noAutofit/>
          </a:bodyPr>
          <a:lstStyle>
            <a:lvl1pPr marL="0" indent="0">
              <a:buNone/>
              <a:defRPr sz="673">
                <a:solidFill>
                  <a:schemeClr val="bg1"/>
                </a:solidFill>
                <a:latin typeface="+mn-lt"/>
              </a:defRPr>
            </a:lvl1pPr>
            <a:lvl2pPr>
              <a:defRPr sz="1047">
                <a:latin typeface="+mn-lt"/>
              </a:defRPr>
            </a:lvl2pPr>
            <a:lvl3pPr>
              <a:defRPr sz="898">
                <a:latin typeface="+mn-lt"/>
              </a:defRPr>
            </a:lvl3pPr>
            <a:lvl4pPr>
              <a:defRPr sz="823">
                <a:latin typeface="+mn-lt"/>
              </a:defRPr>
            </a:lvl4pPr>
            <a:lvl5pPr>
              <a:defRPr sz="823">
                <a:latin typeface="+mn-lt"/>
              </a:defRPr>
            </a:lvl5pPr>
          </a:lstStyle>
          <a:p>
            <a:pPr lvl="0"/>
            <a:r>
              <a:rPr lang="en-US" dirty="0"/>
              <a:t>EDIT MASTER TEXT STYLES</a:t>
            </a:r>
          </a:p>
        </p:txBody>
      </p:sp>
      <p:sp>
        <p:nvSpPr>
          <p:cNvPr id="24" name="Text Placeholder 6">
            <a:extLst>
              <a:ext uri="{FF2B5EF4-FFF2-40B4-BE49-F238E27FC236}">
                <a16:creationId xmlns:a16="http://schemas.microsoft.com/office/drawing/2014/main" id="{B9A7B2D9-1B52-A441-9BC7-0C8EBD4CC09F}"/>
              </a:ext>
            </a:extLst>
          </p:cNvPr>
          <p:cNvSpPr>
            <a:spLocks noGrp="1"/>
          </p:cNvSpPr>
          <p:nvPr>
            <p:ph type="body" sz="quarter" idx="13" hasCustomPrompt="1"/>
          </p:nvPr>
        </p:nvSpPr>
        <p:spPr>
          <a:xfrm>
            <a:off x="4572001" y="4631560"/>
            <a:ext cx="4229100" cy="182376"/>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0A107233-503E-574F-9B0A-6E56BEE7CE10}"/>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6" name="Date Placeholder 15">
            <a:extLst>
              <a:ext uri="{FF2B5EF4-FFF2-40B4-BE49-F238E27FC236}">
                <a16:creationId xmlns:a16="http://schemas.microsoft.com/office/drawing/2014/main" id="{9930C3F6-5BC7-BE42-AE2D-03063FB61AA9}"/>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7" name="Slide Number Placeholder 16">
            <a:extLst>
              <a:ext uri="{FF2B5EF4-FFF2-40B4-BE49-F238E27FC236}">
                <a16:creationId xmlns:a16="http://schemas.microsoft.com/office/drawing/2014/main" id="{B8DFAB10-EAB9-094D-9763-8F741FD5953F}"/>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4" name="Picture 3">
            <a:extLst>
              <a:ext uri="{FF2B5EF4-FFF2-40B4-BE49-F238E27FC236}">
                <a16:creationId xmlns:a16="http://schemas.microsoft.com/office/drawing/2014/main" id="{CC9A69BB-E6CD-EAB3-4DE6-92E7A4187B4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4047251487"/>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337772" y="343853"/>
            <a:ext cx="8463329" cy="777018"/>
          </a:xfrm>
        </p:spPr>
        <p:txBody>
          <a:bodyPr>
            <a:normAutofit/>
          </a:bodyPr>
          <a:lstStyle>
            <a:lvl1pPr>
              <a:defRPr sz="2393"/>
            </a:lvl1pPr>
          </a:lstStyle>
          <a:p>
            <a:r>
              <a:rPr lang="en-US"/>
              <a:t>Click to edit Master title style</a:t>
            </a:r>
            <a:endParaRPr lang="en-US" dirty="0"/>
          </a:p>
        </p:txBody>
      </p:sp>
      <p:sp>
        <p:nvSpPr>
          <p:cNvPr id="3" name="Content Placeholder 2"/>
          <p:cNvSpPr>
            <a:spLocks noGrp="1"/>
          </p:cNvSpPr>
          <p:nvPr>
            <p:ph sz="half" idx="1"/>
          </p:nvPr>
        </p:nvSpPr>
        <p:spPr>
          <a:xfrm>
            <a:off x="337773" y="1120869"/>
            <a:ext cx="4045324" cy="3447459"/>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55777" y="1120869"/>
            <a:ext cx="4045324" cy="3447459"/>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ext Placeholder 6">
            <a:extLst>
              <a:ext uri="{FF2B5EF4-FFF2-40B4-BE49-F238E27FC236}">
                <a16:creationId xmlns:a16="http://schemas.microsoft.com/office/drawing/2014/main" id="{DA35CA0A-F4F9-7D41-B576-6F61E9F7872B}"/>
              </a:ext>
            </a:extLst>
          </p:cNvPr>
          <p:cNvSpPr>
            <a:spLocks noGrp="1"/>
          </p:cNvSpPr>
          <p:nvPr>
            <p:ph type="body" sz="quarter" idx="13" hasCustomPrompt="1"/>
          </p:nvPr>
        </p:nvSpPr>
        <p:spPr>
          <a:xfrm>
            <a:off x="4572000" y="4631560"/>
            <a:ext cx="4229100" cy="182376"/>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4" name="Footer Placeholder 13">
            <a:extLst>
              <a:ext uri="{FF2B5EF4-FFF2-40B4-BE49-F238E27FC236}">
                <a16:creationId xmlns:a16="http://schemas.microsoft.com/office/drawing/2014/main" id="{3B12376D-8655-7F47-8D19-F8522E44C87B}"/>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5" name="Date Placeholder 15">
            <a:extLst>
              <a:ext uri="{FF2B5EF4-FFF2-40B4-BE49-F238E27FC236}">
                <a16:creationId xmlns:a16="http://schemas.microsoft.com/office/drawing/2014/main" id="{30DE3E6F-B536-C24F-A25D-404A3508DBDA}"/>
              </a:ext>
            </a:extLst>
          </p:cNvPr>
          <p:cNvSpPr>
            <a:spLocks noGrp="1"/>
          </p:cNvSpPr>
          <p:nvPr>
            <p:ph type="dt" sz="half" idx="14"/>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6" name="Slide Number Placeholder 16">
            <a:extLst>
              <a:ext uri="{FF2B5EF4-FFF2-40B4-BE49-F238E27FC236}">
                <a16:creationId xmlns:a16="http://schemas.microsoft.com/office/drawing/2014/main" id="{84B0E858-C541-F44C-8AF1-801B26CBE71D}"/>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5" name="Picture 4">
            <a:extLst>
              <a:ext uri="{FF2B5EF4-FFF2-40B4-BE49-F238E27FC236}">
                <a16:creationId xmlns:a16="http://schemas.microsoft.com/office/drawing/2014/main" id="{60472896-6749-2173-27D0-73BA1A2D31E3}"/>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2508032955"/>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48011" y="1118896"/>
            <a:ext cx="4160411" cy="619651"/>
          </a:xfrm>
          <a:solidFill>
            <a:schemeClr val="tx1"/>
          </a:solidFill>
        </p:spPr>
        <p:txBody>
          <a:bodyPr lIns="274320" anchor="ctr">
            <a:normAutofit/>
          </a:bodyPr>
          <a:lstStyle>
            <a:lvl1pPr marL="0" indent="0">
              <a:buNone/>
              <a:defRPr sz="1496" b="0" i="0">
                <a:solidFill>
                  <a:schemeClr val="bg1"/>
                </a:solidFill>
                <a:latin typeface="Calibri" panose="020F0502020204030204" pitchFamily="34" charset="0"/>
              </a:defRPr>
            </a:lvl1pPr>
            <a:lvl2pPr marL="341940" indent="0">
              <a:buNone/>
              <a:defRPr sz="1496" b="1"/>
            </a:lvl2pPr>
            <a:lvl3pPr marL="683880" indent="0">
              <a:buNone/>
              <a:defRPr sz="1346" b="1"/>
            </a:lvl3pPr>
            <a:lvl4pPr marL="1025820" indent="0">
              <a:buNone/>
              <a:defRPr sz="1197" b="1"/>
            </a:lvl4pPr>
            <a:lvl5pPr marL="1367759" indent="0">
              <a:buNone/>
              <a:defRPr sz="1197" b="1"/>
            </a:lvl5pPr>
            <a:lvl6pPr marL="1709699" indent="0">
              <a:buNone/>
              <a:defRPr sz="1197" b="1"/>
            </a:lvl6pPr>
            <a:lvl7pPr marL="2051639" indent="0">
              <a:buNone/>
              <a:defRPr sz="1197" b="1"/>
            </a:lvl7pPr>
            <a:lvl8pPr marL="2393579" indent="0">
              <a:buNone/>
              <a:defRPr sz="1197" b="1"/>
            </a:lvl8pPr>
            <a:lvl9pPr marL="2735519" indent="0">
              <a:buNone/>
              <a:defRPr sz="1197" b="1"/>
            </a:lvl9pPr>
          </a:lstStyle>
          <a:p>
            <a:pPr lvl="0"/>
            <a:r>
              <a:rPr lang="en-US"/>
              <a:t>Click to edit Master text styles</a:t>
            </a:r>
          </a:p>
        </p:txBody>
      </p:sp>
      <p:sp>
        <p:nvSpPr>
          <p:cNvPr id="4" name="Content Placeholder 3"/>
          <p:cNvSpPr>
            <a:spLocks noGrp="1"/>
          </p:cNvSpPr>
          <p:nvPr>
            <p:ph sz="half" idx="2"/>
          </p:nvPr>
        </p:nvSpPr>
        <p:spPr>
          <a:xfrm>
            <a:off x="337773" y="1738547"/>
            <a:ext cx="4160411" cy="2816385"/>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2" y="1118896"/>
            <a:ext cx="4177077" cy="619651"/>
          </a:xfrm>
          <a:solidFill>
            <a:schemeClr val="accent2"/>
          </a:solidFill>
        </p:spPr>
        <p:txBody>
          <a:bodyPr lIns="274320" anchor="ctr">
            <a:normAutofit/>
          </a:bodyPr>
          <a:lstStyle>
            <a:lvl1pPr marL="0" indent="0">
              <a:buNone/>
              <a:defRPr sz="1496" b="0" i="0">
                <a:solidFill>
                  <a:schemeClr val="bg1"/>
                </a:solidFill>
                <a:latin typeface="Calibri" panose="020F0502020204030204" pitchFamily="34" charset="0"/>
              </a:defRPr>
            </a:lvl1pPr>
            <a:lvl2pPr marL="341940" indent="0">
              <a:buNone/>
              <a:defRPr sz="1496" b="1"/>
            </a:lvl2pPr>
            <a:lvl3pPr marL="683880" indent="0">
              <a:buNone/>
              <a:defRPr sz="1346" b="1"/>
            </a:lvl3pPr>
            <a:lvl4pPr marL="1025820" indent="0">
              <a:buNone/>
              <a:defRPr sz="1197" b="1"/>
            </a:lvl4pPr>
            <a:lvl5pPr marL="1367759" indent="0">
              <a:buNone/>
              <a:defRPr sz="1197" b="1"/>
            </a:lvl5pPr>
            <a:lvl6pPr marL="1709699" indent="0">
              <a:buNone/>
              <a:defRPr sz="1197" b="1"/>
            </a:lvl6pPr>
            <a:lvl7pPr marL="2051639" indent="0">
              <a:buNone/>
              <a:defRPr sz="1197" b="1"/>
            </a:lvl7pPr>
            <a:lvl8pPr marL="2393579" indent="0">
              <a:buNone/>
              <a:defRPr sz="1197" b="1"/>
            </a:lvl8pPr>
            <a:lvl9pPr marL="2735519" indent="0">
              <a:buNone/>
              <a:defRPr sz="1197" b="1"/>
            </a:lvl9pPr>
          </a:lstStyle>
          <a:p>
            <a:pPr lvl="0"/>
            <a:r>
              <a:rPr lang="en-US"/>
              <a:t>Click to edit Master text styles</a:t>
            </a:r>
          </a:p>
        </p:txBody>
      </p:sp>
      <p:sp>
        <p:nvSpPr>
          <p:cNvPr id="6" name="Content Placeholder 5"/>
          <p:cNvSpPr>
            <a:spLocks noGrp="1"/>
          </p:cNvSpPr>
          <p:nvPr>
            <p:ph sz="quarter" idx="4"/>
          </p:nvPr>
        </p:nvSpPr>
        <p:spPr>
          <a:xfrm>
            <a:off x="4629150" y="1738547"/>
            <a:ext cx="4177078" cy="2816385"/>
          </a:xfrm>
        </p:spPr>
        <p:txBody>
          <a:bodyPr>
            <a:normAutofit/>
          </a:bodyPr>
          <a:lstStyle>
            <a:lvl1pPr>
              <a:defRPr sz="1496"/>
            </a:lvl1pPr>
            <a:lvl2pPr>
              <a:defRPr sz="1346"/>
            </a:lvl2pPr>
            <a:lvl3pPr>
              <a:defRPr sz="1197"/>
            </a:lvl3pPr>
            <a:lvl4pPr>
              <a:defRPr sz="1047"/>
            </a:lvl4pPr>
            <a:lvl5pPr>
              <a:defRPr sz="104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3" name="Title Placeholder 1"/>
          <p:cNvSpPr>
            <a:spLocks noGrp="1"/>
          </p:cNvSpPr>
          <p:nvPr>
            <p:ph type="title"/>
          </p:nvPr>
        </p:nvSpPr>
        <p:spPr>
          <a:xfrm>
            <a:off x="337772" y="336784"/>
            <a:ext cx="8463329" cy="687610"/>
          </a:xfrm>
          <a:prstGeom prst="rect">
            <a:avLst/>
          </a:prstGeom>
        </p:spPr>
        <p:txBody>
          <a:bodyPr vert="horz" lIns="0" tIns="0" rIns="0" bIns="0" rtlCol="0" anchor="b">
            <a:normAutofit/>
          </a:bodyPr>
          <a:lstStyle/>
          <a:p>
            <a:r>
              <a:rPr lang="en-US"/>
              <a:t>Click to edit Master title style</a:t>
            </a:r>
            <a:endParaRPr lang="en-US" dirty="0"/>
          </a:p>
        </p:txBody>
      </p:sp>
      <p:sp>
        <p:nvSpPr>
          <p:cNvPr id="19" name="Text Placeholder 6">
            <a:extLst>
              <a:ext uri="{FF2B5EF4-FFF2-40B4-BE49-F238E27FC236}">
                <a16:creationId xmlns:a16="http://schemas.microsoft.com/office/drawing/2014/main" id="{A53A36E8-CFC0-494B-A166-8FA75F97A9F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5" name="Footer Placeholder 13">
            <a:extLst>
              <a:ext uri="{FF2B5EF4-FFF2-40B4-BE49-F238E27FC236}">
                <a16:creationId xmlns:a16="http://schemas.microsoft.com/office/drawing/2014/main" id="{7A7E5DF0-EA6C-4F46-8673-DAB41F8C8944}"/>
              </a:ext>
            </a:extLst>
          </p:cNvPr>
          <p:cNvSpPr>
            <a:spLocks noGrp="1"/>
          </p:cNvSpPr>
          <p:nvPr>
            <p:ph type="ftr" sz="quarter" idx="1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6" name="Date Placeholder 15">
            <a:extLst>
              <a:ext uri="{FF2B5EF4-FFF2-40B4-BE49-F238E27FC236}">
                <a16:creationId xmlns:a16="http://schemas.microsoft.com/office/drawing/2014/main" id="{850EA48C-8442-A149-82D4-232881E7B071}"/>
              </a:ext>
            </a:extLst>
          </p:cNvPr>
          <p:cNvSpPr>
            <a:spLocks noGrp="1"/>
          </p:cNvSpPr>
          <p:nvPr>
            <p:ph type="dt" sz="half" idx="14"/>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7" name="Slide Number Placeholder 16">
            <a:extLst>
              <a:ext uri="{FF2B5EF4-FFF2-40B4-BE49-F238E27FC236}">
                <a16:creationId xmlns:a16="http://schemas.microsoft.com/office/drawing/2014/main" id="{052ECD76-B8D6-D740-958D-FD1FFBCCB1CD}"/>
              </a:ext>
            </a:extLst>
          </p:cNvPr>
          <p:cNvSpPr>
            <a:spLocks noGrp="1"/>
          </p:cNvSpPr>
          <p:nvPr>
            <p:ph type="sldNum" sz="quarter" idx="15"/>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3AD7C1B5-626E-75EC-B494-BCB5CA139CE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566332278"/>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337772" y="345181"/>
            <a:ext cx="8463329" cy="712295"/>
          </a:xfrm>
          <a:prstGeom prst="rect">
            <a:avLst/>
          </a:prstGeom>
        </p:spPr>
        <p:txBody>
          <a:bodyPr vert="horz" lIns="0" tIns="0" rIns="0" bIns="0" rtlCol="0" anchor="ctr">
            <a:normAutofit/>
          </a:bodyPr>
          <a:lstStyle/>
          <a:p>
            <a:r>
              <a:rPr lang="en-US"/>
              <a:t>Click to edit Master title style</a:t>
            </a:r>
            <a:endParaRPr lang="en-US" dirty="0"/>
          </a:p>
        </p:txBody>
      </p:sp>
      <p:sp>
        <p:nvSpPr>
          <p:cNvPr id="20" name="Text Placeholder 6">
            <a:extLst>
              <a:ext uri="{FF2B5EF4-FFF2-40B4-BE49-F238E27FC236}">
                <a16:creationId xmlns:a16="http://schemas.microsoft.com/office/drawing/2014/main" id="{A376336E-E3C5-4A40-A87A-4F3D569296EF}"/>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1" name="Footer Placeholder 13">
            <a:extLst>
              <a:ext uri="{FF2B5EF4-FFF2-40B4-BE49-F238E27FC236}">
                <a16:creationId xmlns:a16="http://schemas.microsoft.com/office/drawing/2014/main" id="{A7D3DA7C-E175-A240-8233-00C041DFF52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2" name="Date Placeholder 15">
            <a:extLst>
              <a:ext uri="{FF2B5EF4-FFF2-40B4-BE49-F238E27FC236}">
                <a16:creationId xmlns:a16="http://schemas.microsoft.com/office/drawing/2014/main" id="{89D29B2E-ECA5-BC4D-8C09-76F1B34ED8C0}"/>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3" name="Slide Number Placeholder 16">
            <a:extLst>
              <a:ext uri="{FF2B5EF4-FFF2-40B4-BE49-F238E27FC236}">
                <a16:creationId xmlns:a16="http://schemas.microsoft.com/office/drawing/2014/main" id="{853C781D-D726-304A-94A9-D694E41994F8}"/>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41D8C1B4-60A6-A3A3-62E5-EF3100EFF7F5}"/>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75806953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9" name="Text Placeholder 6">
            <a:extLst>
              <a:ext uri="{FF2B5EF4-FFF2-40B4-BE49-F238E27FC236}">
                <a16:creationId xmlns:a16="http://schemas.microsoft.com/office/drawing/2014/main" id="{AEC93CEB-E220-4445-9DFB-075540E07300}"/>
              </a:ext>
            </a:extLst>
          </p:cNvPr>
          <p:cNvSpPr>
            <a:spLocks noGrp="1"/>
          </p:cNvSpPr>
          <p:nvPr>
            <p:ph type="body" sz="quarter" idx="12" hasCustomPrompt="1"/>
          </p:nvPr>
        </p:nvSpPr>
        <p:spPr>
          <a:xfrm>
            <a:off x="4679444" y="4631560"/>
            <a:ext cx="4121657" cy="182376"/>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20" name="Footer Placeholder 13">
            <a:extLst>
              <a:ext uri="{FF2B5EF4-FFF2-40B4-BE49-F238E27FC236}">
                <a16:creationId xmlns:a16="http://schemas.microsoft.com/office/drawing/2014/main" id="{08ABC8E8-9CD1-E146-B4E5-0F9CEB077E13}"/>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21" name="Date Placeholder 15">
            <a:extLst>
              <a:ext uri="{FF2B5EF4-FFF2-40B4-BE49-F238E27FC236}">
                <a16:creationId xmlns:a16="http://schemas.microsoft.com/office/drawing/2014/main" id="{DCDEF6CF-72A2-DD47-B64C-A22ED55BB39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pPr algn="ctr"/>
            <a:r>
              <a:rPr lang="en-US"/>
              <a:t>2026/02/27</a:t>
            </a:r>
            <a:endParaRPr lang="en-US" dirty="0"/>
          </a:p>
        </p:txBody>
      </p:sp>
      <p:sp>
        <p:nvSpPr>
          <p:cNvPr id="22" name="Slide Number Placeholder 16">
            <a:extLst>
              <a:ext uri="{FF2B5EF4-FFF2-40B4-BE49-F238E27FC236}">
                <a16:creationId xmlns:a16="http://schemas.microsoft.com/office/drawing/2014/main" id="{66C973C8-DDD1-E14E-A8FC-BD5DA5BC438D}"/>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E75047FD-7BEC-7771-6FFE-305A250BD06E}"/>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158773768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3" y="434872"/>
            <a:ext cx="8463328" cy="3940728"/>
          </a:xfrm>
        </p:spPr>
        <p:txBody>
          <a:bodyPr>
            <a:normAutofit/>
          </a:bodyPr>
          <a:lstStyle>
            <a:lvl1pPr marL="0" indent="0">
              <a:buNone/>
              <a:defRPr sz="1047" b="0" i="0">
                <a:latin typeface="Calibri Light" panose="020F0302020204030204" pitchFamily="34" charset="0"/>
                <a:cs typeface="Calibri Light" panose="020F0302020204030204" pitchFamily="34" charset="0"/>
              </a:defRPr>
            </a:lvl1pPr>
            <a:lvl2pPr marL="341940" indent="0">
              <a:buNone/>
              <a:defRPr sz="1197"/>
            </a:lvl2pPr>
            <a:lvl3pPr marL="683880" indent="0">
              <a:buNone/>
              <a:defRPr sz="1047"/>
            </a:lvl3pPr>
            <a:lvl4pPr marL="1025820" indent="0">
              <a:buNone/>
              <a:defRPr sz="898"/>
            </a:lvl4pPr>
            <a:lvl5pPr marL="1367759" indent="0">
              <a:buNone/>
              <a:defRPr sz="898"/>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A84041FB-A368-A0C8-25F0-9F155FA925D2}"/>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1551342238"/>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337773" y="434872"/>
            <a:ext cx="8463328" cy="3940728"/>
          </a:xfrm>
        </p:spPr>
        <p:txBody>
          <a:bodyPr>
            <a:normAutofit/>
          </a:bodyPr>
          <a:lstStyle>
            <a:lvl1pPr marL="0" indent="0">
              <a:buNone/>
              <a:defRPr sz="1047" b="0" i="0">
                <a:latin typeface="Calibri Light" panose="020F0302020204030204" pitchFamily="34" charset="0"/>
                <a:cs typeface="Calibri Light" panose="020F0302020204030204" pitchFamily="34" charset="0"/>
              </a:defRPr>
            </a:lvl1pPr>
            <a:lvl2pPr marL="341940" indent="0">
              <a:buNone/>
              <a:defRPr sz="1197"/>
            </a:lvl2pPr>
            <a:lvl3pPr marL="683880" indent="0">
              <a:buNone/>
              <a:defRPr sz="1047"/>
            </a:lvl3pPr>
            <a:lvl4pPr marL="1025820" indent="0">
              <a:buNone/>
              <a:defRPr sz="898"/>
            </a:lvl4pPr>
            <a:lvl5pPr marL="1367759" indent="0">
              <a:buNone/>
              <a:defRPr sz="898"/>
            </a:lvl5pPr>
          </a:lstStyle>
          <a:p>
            <a:pPr lvl="0"/>
            <a:r>
              <a:rPr lang="en-US"/>
              <a:t>Click to edit Master text styles</a:t>
            </a:r>
          </a:p>
        </p:txBody>
      </p:sp>
      <p:sp>
        <p:nvSpPr>
          <p:cNvPr id="14" name="Text Placeholder 6">
            <a:extLst>
              <a:ext uri="{FF2B5EF4-FFF2-40B4-BE49-F238E27FC236}">
                <a16:creationId xmlns:a16="http://schemas.microsoft.com/office/drawing/2014/main" id="{E1CE1609-91E1-6944-B1B4-468C2D6686DB}"/>
              </a:ext>
            </a:extLst>
          </p:cNvPr>
          <p:cNvSpPr>
            <a:spLocks noGrp="1"/>
          </p:cNvSpPr>
          <p:nvPr>
            <p:ph type="body" sz="quarter" idx="12" hasCustomPrompt="1"/>
          </p:nvPr>
        </p:nvSpPr>
        <p:spPr>
          <a:xfrm>
            <a:off x="4572000" y="4577875"/>
            <a:ext cx="4229100" cy="236061"/>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sp>
        <p:nvSpPr>
          <p:cNvPr id="15" name="Footer Placeholder 13">
            <a:extLst>
              <a:ext uri="{FF2B5EF4-FFF2-40B4-BE49-F238E27FC236}">
                <a16:creationId xmlns:a16="http://schemas.microsoft.com/office/drawing/2014/main" id="{A4E943E9-F512-7A4C-884C-A8BCE7664A7F}"/>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16" name="Date Placeholder 15">
            <a:extLst>
              <a:ext uri="{FF2B5EF4-FFF2-40B4-BE49-F238E27FC236}">
                <a16:creationId xmlns:a16="http://schemas.microsoft.com/office/drawing/2014/main" id="{BC8F6A6D-EED1-164B-A2F8-204F42C3B841}"/>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17" name="Slide Number Placeholder 16">
            <a:extLst>
              <a:ext uri="{FF2B5EF4-FFF2-40B4-BE49-F238E27FC236}">
                <a16:creationId xmlns:a16="http://schemas.microsoft.com/office/drawing/2014/main" id="{87C95099-63D8-C64B-8242-7313B31C32D1}"/>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pic>
        <p:nvPicPr>
          <p:cNvPr id="2" name="Picture 1">
            <a:extLst>
              <a:ext uri="{FF2B5EF4-FFF2-40B4-BE49-F238E27FC236}">
                <a16:creationId xmlns:a16="http://schemas.microsoft.com/office/drawing/2014/main" id="{E70FB6AD-F7EF-3D22-28B8-9BCED35BD246}"/>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34688" y="4621541"/>
            <a:ext cx="250625" cy="280493"/>
          </a:xfrm>
          <a:prstGeom prst="rect">
            <a:avLst/>
          </a:prstGeom>
        </p:spPr>
      </p:pic>
    </p:spTree>
    <p:extLst>
      <p:ext uri="{BB962C8B-B14F-4D97-AF65-F5344CB8AC3E}">
        <p14:creationId xmlns:p14="http://schemas.microsoft.com/office/powerpoint/2010/main" val="2765373753"/>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1" y="1153436"/>
            <a:ext cx="5478193" cy="1425459"/>
          </a:xfrm>
        </p:spPr>
        <p:txBody>
          <a:bodyPr anchor="b">
            <a:normAutofit/>
          </a:bodyPr>
          <a:lstStyle>
            <a:lvl1pPr algn="l">
              <a:defRPr sz="3590" b="0" i="0">
                <a:solidFill>
                  <a:schemeClr val="bg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1" y="3130331"/>
            <a:ext cx="4045929" cy="1245271"/>
          </a:xfrm>
        </p:spPr>
        <p:txBody>
          <a:bodyPr>
            <a:normAutofit/>
          </a:bodyPr>
          <a:lstStyle>
            <a:lvl1pPr marL="0" indent="0" algn="l">
              <a:buNone/>
              <a:defRPr sz="1197" b="0" i="0">
                <a:solidFill>
                  <a:schemeClr val="bg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sp>
        <p:nvSpPr>
          <p:cNvPr id="12" name="Subtitle 2"/>
          <p:cNvSpPr txBox="1">
            <a:spLocks/>
          </p:cNvSpPr>
          <p:nvPr userDrawn="1"/>
        </p:nvSpPr>
        <p:spPr>
          <a:xfrm>
            <a:off x="3620203" y="3152616"/>
            <a:ext cx="3886199" cy="1245271"/>
          </a:xfrm>
          <a:prstGeom prst="rect">
            <a:avLst/>
          </a:prstGeom>
        </p:spPr>
        <p:txBody>
          <a:bodyPr vert="horz" lIns="68390" tIns="34195" rIns="68390" bIns="34195"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197" b="0" i="0" dirty="0">
                <a:latin typeface="Calibri" panose="020F0502020204030204" pitchFamily="34" charset="0"/>
                <a:cs typeface="Calibri" panose="020F0502020204030204" pitchFamily="34" charset="0"/>
              </a:rPr>
              <a:t>SecurityBenefit.com</a:t>
            </a:r>
          </a:p>
          <a:p>
            <a:r>
              <a:rPr lang="en-US" sz="1197" b="0" i="0" dirty="0">
                <a:latin typeface="Calibri" panose="020F0502020204030204" pitchFamily="34" charset="0"/>
                <a:cs typeface="Calibri" panose="020F0502020204030204" pitchFamily="34" charset="0"/>
              </a:rPr>
              <a:t>—</a:t>
            </a:r>
          </a:p>
          <a:p>
            <a:r>
              <a:rPr lang="en-US" sz="1197" b="0" i="0" dirty="0">
                <a:latin typeface="Calibri" panose="020F0502020204030204" pitchFamily="34" charset="0"/>
                <a:cs typeface="Calibri" panose="020F0502020204030204" pitchFamily="34" charset="0"/>
              </a:rPr>
              <a:t>One Security Benefit Place</a:t>
            </a:r>
          </a:p>
          <a:p>
            <a:r>
              <a:rPr lang="en-US" sz="1197" b="0" i="0" dirty="0">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9660DC25-1A28-3046-A149-F05D6AFCA69B}"/>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898" b="1" i="0">
                <a:solidFill>
                  <a:schemeClr val="bg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pic>
        <p:nvPicPr>
          <p:cNvPr id="8" name="Picture 7">
            <a:extLst>
              <a:ext uri="{FF2B5EF4-FFF2-40B4-BE49-F238E27FC236}">
                <a16:creationId xmlns:a16="http://schemas.microsoft.com/office/drawing/2014/main" id="{3BFB3035-434D-A544-8DFC-AA79B53E2CF0}"/>
              </a:ext>
            </a:extLst>
          </p:cNvPr>
          <p:cNvPicPr>
            <a:picLocks noChangeAspect="1"/>
          </p:cNvPicPr>
          <p:nvPr userDrawn="1"/>
        </p:nvPicPr>
        <p:blipFill>
          <a:blip r:embed="rId2"/>
          <a:srcRect/>
          <a:stretch/>
        </p:blipFill>
        <p:spPr>
          <a:xfrm>
            <a:off x="5714995" y="1"/>
            <a:ext cx="3429007" cy="2063119"/>
          </a:xfrm>
          <a:prstGeom prst="rect">
            <a:avLst/>
          </a:prstGeom>
        </p:spPr>
      </p:pic>
      <p:pic>
        <p:nvPicPr>
          <p:cNvPr id="4" name="Picture 3">
            <a:extLst>
              <a:ext uri="{FF2B5EF4-FFF2-40B4-BE49-F238E27FC236}">
                <a16:creationId xmlns:a16="http://schemas.microsoft.com/office/drawing/2014/main" id="{D3562F68-5EF7-9676-B3DE-07C4EFAA00D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34689" y="4627308"/>
            <a:ext cx="1951312" cy="359041"/>
          </a:xfrm>
          <a:prstGeom prst="rect">
            <a:avLst/>
          </a:prstGeom>
        </p:spPr>
      </p:pic>
    </p:spTree>
    <p:extLst>
      <p:ext uri="{BB962C8B-B14F-4D97-AF65-F5344CB8AC3E}">
        <p14:creationId xmlns:p14="http://schemas.microsoft.com/office/powerpoint/2010/main" val="333115738"/>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42901" y="1143323"/>
            <a:ext cx="5478193" cy="1425459"/>
          </a:xfrm>
        </p:spPr>
        <p:txBody>
          <a:bodyPr anchor="b">
            <a:normAutofit/>
          </a:bodyPr>
          <a:lstStyle>
            <a:lvl1pPr algn="l">
              <a:defRPr sz="3590" b="0" i="0">
                <a:solidFill>
                  <a:schemeClr val="tx1"/>
                </a:solidFill>
                <a:latin typeface="Calibri" panose="020F0502020204030204" pitchFamily="34" charset="0"/>
              </a:defRPr>
            </a:lvl1pPr>
          </a:lstStyle>
          <a:p>
            <a:r>
              <a:rPr lang="en-US"/>
              <a:t>Click to edit Master title style</a:t>
            </a:r>
            <a:endParaRPr lang="en-US" dirty="0"/>
          </a:p>
        </p:txBody>
      </p:sp>
      <p:sp>
        <p:nvSpPr>
          <p:cNvPr id="3" name="Subtitle 2"/>
          <p:cNvSpPr>
            <a:spLocks noGrp="1"/>
          </p:cNvSpPr>
          <p:nvPr>
            <p:ph type="subTitle" idx="1" hasCustomPrompt="1"/>
          </p:nvPr>
        </p:nvSpPr>
        <p:spPr>
          <a:xfrm>
            <a:off x="342901" y="3109696"/>
            <a:ext cx="4045929" cy="1245271"/>
          </a:xfrm>
        </p:spPr>
        <p:txBody>
          <a:bodyPr>
            <a:normAutofit/>
          </a:bodyPr>
          <a:lstStyle>
            <a:lvl1pPr marL="0" indent="0" algn="l">
              <a:buNone/>
              <a:defRPr sz="1197" b="0" i="0">
                <a:solidFill>
                  <a:schemeClr val="tx1"/>
                </a:solidFill>
                <a:latin typeface="Calibri" panose="020F0502020204030204" pitchFamily="34" charset="0"/>
                <a:cs typeface="Calibri" panose="020F0502020204030204" pitchFamily="34" charset="0"/>
              </a:defRPr>
            </a:lvl1pPr>
            <a:lvl2pPr marL="341940" indent="0" algn="ctr">
              <a:buNone/>
              <a:defRPr sz="1496"/>
            </a:lvl2pPr>
            <a:lvl3pPr marL="683880" indent="0" algn="ctr">
              <a:buNone/>
              <a:defRPr sz="1346"/>
            </a:lvl3pPr>
            <a:lvl4pPr marL="1025820" indent="0" algn="ctr">
              <a:buNone/>
              <a:defRPr sz="1197"/>
            </a:lvl4pPr>
            <a:lvl5pPr marL="1367759" indent="0" algn="ctr">
              <a:buNone/>
              <a:defRPr sz="1197"/>
            </a:lvl5pPr>
            <a:lvl6pPr marL="1709699" indent="0" algn="ctr">
              <a:buNone/>
              <a:defRPr sz="1197"/>
            </a:lvl6pPr>
            <a:lvl7pPr marL="2051639" indent="0" algn="ctr">
              <a:buNone/>
              <a:defRPr sz="1197"/>
            </a:lvl7pPr>
            <a:lvl8pPr marL="2393579" indent="0" algn="ctr">
              <a:buNone/>
              <a:defRPr sz="1197"/>
            </a:lvl8pPr>
            <a:lvl9pPr marL="2735519" indent="0" algn="ctr">
              <a:buNone/>
              <a:defRPr sz="1197"/>
            </a:lvl9pPr>
          </a:lstStyle>
          <a:p>
            <a:r>
              <a:rPr lang="en-US" dirty="0"/>
              <a:t>Click to edit master subtitle style</a:t>
            </a:r>
          </a:p>
        </p:txBody>
      </p:sp>
      <p:sp>
        <p:nvSpPr>
          <p:cNvPr id="12" name="Subtitle 2"/>
          <p:cNvSpPr txBox="1">
            <a:spLocks/>
          </p:cNvSpPr>
          <p:nvPr userDrawn="1"/>
        </p:nvSpPr>
        <p:spPr>
          <a:xfrm>
            <a:off x="4891219" y="3130331"/>
            <a:ext cx="3886199" cy="1245271"/>
          </a:xfrm>
          <a:prstGeom prst="rect">
            <a:avLst/>
          </a:prstGeom>
        </p:spPr>
        <p:txBody>
          <a:bodyPr vert="horz" lIns="68390" tIns="34195" rIns="68390" bIns="34195"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197" b="0" i="0" dirty="0">
                <a:solidFill>
                  <a:schemeClr val="tx1"/>
                </a:solidFill>
                <a:latin typeface="Calibri" panose="020F0502020204030204" pitchFamily="34" charset="0"/>
                <a:cs typeface="Calibri" panose="020F0502020204030204" pitchFamily="34" charset="0"/>
              </a:rPr>
              <a:t>SecurityBenefit.com</a:t>
            </a:r>
          </a:p>
          <a:p>
            <a:r>
              <a:rPr lang="en-US" sz="1197" b="0" i="0" dirty="0">
                <a:solidFill>
                  <a:schemeClr val="tx1"/>
                </a:solidFill>
                <a:latin typeface="Calibri" panose="020F0502020204030204" pitchFamily="34" charset="0"/>
                <a:cs typeface="Calibri" panose="020F0502020204030204" pitchFamily="34" charset="0"/>
              </a:rPr>
              <a:t>—</a:t>
            </a:r>
          </a:p>
          <a:p>
            <a:r>
              <a:rPr lang="en-US" sz="1197" b="0" i="0" dirty="0">
                <a:solidFill>
                  <a:schemeClr val="tx1"/>
                </a:solidFill>
                <a:latin typeface="Calibri" panose="020F0502020204030204" pitchFamily="34" charset="0"/>
                <a:cs typeface="Calibri" panose="020F0502020204030204" pitchFamily="34" charset="0"/>
              </a:rPr>
              <a:t>One Security Benefit Place</a:t>
            </a:r>
          </a:p>
          <a:p>
            <a:r>
              <a:rPr lang="en-US" sz="1197" b="0" i="0" dirty="0">
                <a:solidFill>
                  <a:schemeClr val="tx1"/>
                </a:solidFill>
                <a:latin typeface="Calibri" panose="020F0502020204030204" pitchFamily="34" charset="0"/>
                <a:cs typeface="Calibri" panose="020F0502020204030204" pitchFamily="34" charset="0"/>
              </a:rPr>
              <a:t>Topeka, KS 66636</a:t>
            </a:r>
          </a:p>
        </p:txBody>
      </p:sp>
      <p:sp>
        <p:nvSpPr>
          <p:cNvPr id="9" name="Text Placeholder 6">
            <a:extLst>
              <a:ext uri="{FF2B5EF4-FFF2-40B4-BE49-F238E27FC236}">
                <a16:creationId xmlns:a16="http://schemas.microsoft.com/office/drawing/2014/main" id="{5770DB2E-B1C3-8046-B1A2-47691979D5BE}"/>
              </a:ext>
            </a:extLst>
          </p:cNvPr>
          <p:cNvSpPr>
            <a:spLocks noGrp="1"/>
          </p:cNvSpPr>
          <p:nvPr>
            <p:ph type="body" sz="quarter" idx="12" hasCustomPrompt="1"/>
          </p:nvPr>
        </p:nvSpPr>
        <p:spPr>
          <a:xfrm>
            <a:off x="4572000" y="4533216"/>
            <a:ext cx="4229100" cy="280720"/>
          </a:xfrm>
        </p:spPr>
        <p:txBody>
          <a:bodyPr anchor="b">
            <a:normAutofit/>
          </a:bodyPr>
          <a:lstStyle>
            <a:lvl1pPr marL="0" indent="0" algn="r">
              <a:buNone/>
              <a:defRPr sz="898" b="1" i="0">
                <a:solidFill>
                  <a:schemeClr val="tx1"/>
                </a:solidFill>
                <a:latin typeface="Calibri" panose="020F0502020204030204" pitchFamily="34" charset="0"/>
                <a:cs typeface="Calibri" panose="020F0502020204030204" pitchFamily="34" charset="0"/>
              </a:defRPr>
            </a:lvl1pPr>
            <a:lvl2pPr marL="341940" indent="0">
              <a:buNone/>
              <a:defRPr>
                <a:solidFill>
                  <a:schemeClr val="bg1"/>
                </a:solidFill>
              </a:defRPr>
            </a:lvl2pPr>
            <a:lvl3pPr marL="683880" indent="0">
              <a:buNone/>
              <a:defRPr>
                <a:solidFill>
                  <a:schemeClr val="bg1"/>
                </a:solidFill>
              </a:defRPr>
            </a:lvl3pPr>
            <a:lvl4pPr marL="1025820" indent="0">
              <a:buNone/>
              <a:defRPr>
                <a:solidFill>
                  <a:schemeClr val="bg1"/>
                </a:solidFill>
              </a:defRPr>
            </a:lvl4pPr>
            <a:lvl5pPr marL="1367759" indent="0">
              <a:buNone/>
              <a:defRPr>
                <a:solidFill>
                  <a:schemeClr val="bg1"/>
                </a:solidFill>
              </a:defRPr>
            </a:lvl5pPr>
          </a:lstStyle>
          <a:p>
            <a:pPr lvl="0"/>
            <a:r>
              <a:rPr lang="en-US" dirty="0"/>
              <a:t>CLICK TO EDIT MASTER TEXT STYLES</a:t>
            </a:r>
          </a:p>
        </p:txBody>
      </p:sp>
      <p:pic>
        <p:nvPicPr>
          <p:cNvPr id="10" name="Picture 9">
            <a:extLst>
              <a:ext uri="{FF2B5EF4-FFF2-40B4-BE49-F238E27FC236}">
                <a16:creationId xmlns:a16="http://schemas.microsoft.com/office/drawing/2014/main" id="{D990701F-CA80-3043-A596-C15E55D1EA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714994" y="1026"/>
            <a:ext cx="3429008" cy="2063120"/>
          </a:xfrm>
          <a:prstGeom prst="rect">
            <a:avLst/>
          </a:prstGeom>
        </p:spPr>
      </p:pic>
      <p:pic>
        <p:nvPicPr>
          <p:cNvPr id="4" name="Picture 3">
            <a:extLst>
              <a:ext uri="{FF2B5EF4-FFF2-40B4-BE49-F238E27FC236}">
                <a16:creationId xmlns:a16="http://schemas.microsoft.com/office/drawing/2014/main" id="{76385E8B-4505-9B4E-009A-D163442E9EE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6355" y="4650518"/>
            <a:ext cx="1893926" cy="350045"/>
          </a:xfrm>
          <a:prstGeom prst="rect">
            <a:avLst/>
          </a:prstGeom>
        </p:spPr>
      </p:pic>
    </p:spTree>
    <p:extLst>
      <p:ext uri="{BB962C8B-B14F-4D97-AF65-F5344CB8AC3E}">
        <p14:creationId xmlns:p14="http://schemas.microsoft.com/office/powerpoint/2010/main" val="760264817"/>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469527" y="627906"/>
            <a:ext cx="8045824" cy="643634"/>
          </a:xfrm>
        </p:spPr>
        <p:txBody>
          <a:bodyPr>
            <a:normAutofit/>
          </a:bodyPr>
          <a:lstStyle>
            <a:lvl1pPr>
              <a:defRPr sz="2393">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469527" y="1373023"/>
            <a:ext cx="8045824" cy="3213167"/>
          </a:xfrm>
        </p:spPr>
        <p:txBody>
          <a:bodyPr>
            <a:normAutofit/>
          </a:bodyPr>
          <a:lstStyle>
            <a:lvl1pPr>
              <a:defRPr sz="1496" b="1"/>
            </a:lvl1pPr>
            <a:lvl2pPr>
              <a:defRPr sz="1346"/>
            </a:lvl2pPr>
            <a:lvl3pPr>
              <a:defRPr sz="1197"/>
            </a:lvl3pPr>
            <a:lvl4pPr>
              <a:defRPr sz="1047"/>
            </a:lvl4pPr>
            <a:lvl5pPr>
              <a:defRPr sz="104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7" name="TextBox 16"/>
          <p:cNvSpPr txBox="1"/>
          <p:nvPr userDrawn="1"/>
        </p:nvSpPr>
        <p:spPr>
          <a:xfrm>
            <a:off x="469528" y="178154"/>
            <a:ext cx="2938507" cy="228524"/>
          </a:xfrm>
          <a:prstGeom prst="rect">
            <a:avLst/>
          </a:prstGeom>
          <a:noFill/>
        </p:spPr>
        <p:txBody>
          <a:bodyPr wrap="square" rtlCol="0">
            <a:spAutoFit/>
          </a:bodyPr>
          <a:lstStyle/>
          <a:p>
            <a:pPr>
              <a:lnSpc>
                <a:spcPct val="150000"/>
              </a:lnSpc>
            </a:pPr>
            <a:r>
              <a:rPr lang="en-US" sz="673" dirty="0">
                <a:solidFill>
                  <a:schemeClr val="tx1"/>
                </a:solidFill>
                <a:latin typeface="Arial" panose="020B0604020202020204" pitchFamily="34" charset="0"/>
                <a:cs typeface="Arial" panose="020B0604020202020204" pitchFamily="34" charset="0"/>
              </a:rPr>
              <a:t>—</a:t>
            </a:r>
          </a:p>
        </p:txBody>
      </p:sp>
      <p:sp>
        <p:nvSpPr>
          <p:cNvPr id="23" name="Footer Placeholder 4"/>
          <p:cNvSpPr>
            <a:spLocks noGrp="1"/>
          </p:cNvSpPr>
          <p:nvPr>
            <p:ph type="ftr" sz="quarter" idx="3"/>
          </p:nvPr>
        </p:nvSpPr>
        <p:spPr>
          <a:xfrm>
            <a:off x="3123458" y="4737620"/>
            <a:ext cx="650829" cy="274604"/>
          </a:xfrm>
          <a:prstGeom prst="rect">
            <a:avLst/>
          </a:prstGeom>
        </p:spPr>
        <p:txBody>
          <a:bodyPr anchor="ctr"/>
          <a:lstStyle>
            <a:lvl1pPr algn="r">
              <a:defRPr sz="599">
                <a:solidFill>
                  <a:schemeClr val="bg1">
                    <a:lumMod val="50000"/>
                  </a:schemeClr>
                </a:solidFill>
                <a:latin typeface="Arial" panose="020B0604020202020204" pitchFamily="34" charset="0"/>
                <a:cs typeface="Arial" panose="020B0604020202020204" pitchFamily="34" charset="0"/>
              </a:defRPr>
            </a:lvl1pPr>
          </a:lstStyle>
          <a:p>
            <a:r>
              <a:rPr lang="en-US"/>
              <a:t>37-25220-01</a:t>
            </a:r>
            <a:endParaRPr lang="en-US" dirty="0"/>
          </a:p>
        </p:txBody>
      </p:sp>
      <p:sp>
        <p:nvSpPr>
          <p:cNvPr id="24" name="Date Placeholder 6"/>
          <p:cNvSpPr>
            <a:spLocks noGrp="1"/>
          </p:cNvSpPr>
          <p:nvPr>
            <p:ph type="dt" sz="half" idx="2"/>
          </p:nvPr>
        </p:nvSpPr>
        <p:spPr>
          <a:xfrm>
            <a:off x="3911100" y="4737621"/>
            <a:ext cx="546126" cy="274604"/>
          </a:xfrm>
          <a:prstGeom prst="rect">
            <a:avLst/>
          </a:prstGeom>
        </p:spPr>
        <p:txBody>
          <a:bodyPr vert="horz" lIns="91440" tIns="45720" rIns="91440" bIns="45720" rtlCol="0" anchor="ctr"/>
          <a:lstStyle>
            <a:lvl1pPr algn="ctr">
              <a:defRPr sz="599">
                <a:solidFill>
                  <a:schemeClr val="bg1">
                    <a:lumMod val="50000"/>
                  </a:schemeClr>
                </a:solidFill>
              </a:defRPr>
            </a:lvl1pPr>
          </a:lstStyle>
          <a:p>
            <a:r>
              <a:rPr lang="en-US"/>
              <a:t>2026/02/27</a:t>
            </a:r>
            <a:endParaRPr lang="en-US" dirty="0"/>
          </a:p>
        </p:txBody>
      </p:sp>
      <p:sp>
        <p:nvSpPr>
          <p:cNvPr id="25" name="Slide Number Placeholder 17"/>
          <p:cNvSpPr>
            <a:spLocks noGrp="1"/>
          </p:cNvSpPr>
          <p:nvPr>
            <p:ph type="sldNum" sz="quarter" idx="4"/>
          </p:nvPr>
        </p:nvSpPr>
        <p:spPr>
          <a:xfrm>
            <a:off x="4572822" y="4737621"/>
            <a:ext cx="423575" cy="274604"/>
          </a:xfrm>
          <a:prstGeom prst="rect">
            <a:avLst/>
          </a:prstGeom>
        </p:spPr>
        <p:txBody>
          <a:bodyPr vert="horz" lIns="91440" tIns="45720" rIns="91440" bIns="45720" rtlCol="0" anchor="ctr"/>
          <a:lstStyle>
            <a:lvl1pPr algn="l">
              <a:defRPr sz="599">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793162" y="4737619"/>
            <a:ext cx="117938" cy="274604"/>
          </a:xfrm>
          <a:prstGeom prst="rect">
            <a:avLst/>
          </a:prstGeom>
        </p:spPr>
        <p:txBody>
          <a:bodyPr vert="horz" lIns="68390" tIns="34195" rIns="68390" bIns="34195"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599" dirty="0">
                <a:solidFill>
                  <a:schemeClr val="bg1">
                    <a:lumMod val="50000"/>
                  </a:schemeClr>
                </a:solidFill>
              </a:rPr>
              <a:t>|</a:t>
            </a:r>
          </a:p>
        </p:txBody>
      </p:sp>
      <p:sp>
        <p:nvSpPr>
          <p:cNvPr id="27" name="Date Placeholder 6"/>
          <p:cNvSpPr txBox="1">
            <a:spLocks/>
          </p:cNvSpPr>
          <p:nvPr userDrawn="1"/>
        </p:nvSpPr>
        <p:spPr>
          <a:xfrm>
            <a:off x="4448592" y="4737618"/>
            <a:ext cx="117938" cy="274604"/>
          </a:xfrm>
          <a:prstGeom prst="rect">
            <a:avLst/>
          </a:prstGeom>
        </p:spPr>
        <p:txBody>
          <a:bodyPr vert="horz" lIns="68390" tIns="34195" rIns="68390" bIns="34195"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599" dirty="0">
                <a:solidFill>
                  <a:schemeClr val="bg1">
                    <a:lumMod val="50000"/>
                  </a:schemeClr>
                </a:solidFill>
              </a:rPr>
              <a:t>|</a:t>
            </a:r>
          </a:p>
        </p:txBody>
      </p:sp>
      <p:sp>
        <p:nvSpPr>
          <p:cNvPr id="18" name="Text Placeholder 7"/>
          <p:cNvSpPr>
            <a:spLocks noGrp="1"/>
          </p:cNvSpPr>
          <p:nvPr>
            <p:ph type="body" sz="quarter" idx="10" hasCustomPrompt="1"/>
          </p:nvPr>
        </p:nvSpPr>
        <p:spPr>
          <a:xfrm>
            <a:off x="469527" y="405665"/>
            <a:ext cx="2947648" cy="220618"/>
          </a:xfrm>
        </p:spPr>
        <p:txBody>
          <a:bodyPr>
            <a:noAutofit/>
          </a:bodyPr>
          <a:lstStyle>
            <a:lvl1pPr marL="0" indent="0">
              <a:buNone/>
              <a:defRPr sz="673" baseline="0">
                <a:solidFill>
                  <a:schemeClr val="tx1"/>
                </a:solidFill>
                <a:latin typeface="Arial" panose="020B0604020202020204" pitchFamily="34" charset="0"/>
                <a:cs typeface="Arial" panose="020B0604020202020204" pitchFamily="34" charset="0"/>
              </a:defRPr>
            </a:lvl1pPr>
            <a:lvl2pPr marL="341940" indent="0">
              <a:buNone/>
              <a:defRPr sz="748">
                <a:solidFill>
                  <a:schemeClr val="bg1"/>
                </a:solidFill>
                <a:latin typeface="Arial" panose="020B0604020202020204" pitchFamily="34" charset="0"/>
                <a:cs typeface="Arial" panose="020B0604020202020204" pitchFamily="34" charset="0"/>
              </a:defRPr>
            </a:lvl2pPr>
            <a:lvl3pPr marL="683880" indent="0">
              <a:buNone/>
              <a:defRPr sz="748">
                <a:solidFill>
                  <a:schemeClr val="bg1"/>
                </a:solidFill>
                <a:latin typeface="Arial" panose="020B0604020202020204" pitchFamily="34" charset="0"/>
                <a:cs typeface="Arial" panose="020B0604020202020204" pitchFamily="34" charset="0"/>
              </a:defRPr>
            </a:lvl3pPr>
            <a:lvl4pPr marL="1025820" indent="0">
              <a:buNone/>
              <a:defRPr sz="748">
                <a:solidFill>
                  <a:schemeClr val="bg1"/>
                </a:solidFill>
                <a:latin typeface="Arial" panose="020B0604020202020204" pitchFamily="34" charset="0"/>
                <a:cs typeface="Arial" panose="020B0604020202020204" pitchFamily="34" charset="0"/>
              </a:defRPr>
            </a:lvl4pPr>
            <a:lvl5pPr marL="1367759" indent="0">
              <a:buNone/>
              <a:defRPr sz="748">
                <a:solidFill>
                  <a:schemeClr val="bg1"/>
                </a:solidFill>
                <a:latin typeface="Arial" panose="020B0604020202020204" pitchFamily="34" charset="0"/>
                <a:cs typeface="Arial" panose="020B0604020202020204" pitchFamily="34" charset="0"/>
              </a:defRPr>
            </a:lvl5pPr>
          </a:lstStyle>
          <a:p>
            <a:r>
              <a:rPr lang="en-US" dirty="0"/>
              <a:t>SECURITY BENEFIT FINANCIAL ESSENTIALS</a:t>
            </a:r>
          </a:p>
        </p:txBody>
      </p:sp>
      <p:pic>
        <p:nvPicPr>
          <p:cNvPr id="4" name="Picture 3">
            <a:extLst>
              <a:ext uri="{FF2B5EF4-FFF2-40B4-BE49-F238E27FC236}">
                <a16:creationId xmlns:a16="http://schemas.microsoft.com/office/drawing/2014/main" id="{A471D4E8-43CD-2B9C-46C4-06DCF02298F0}"/>
              </a:ext>
            </a:extLst>
          </p:cNvPr>
          <p:cNvPicPr>
            <a:picLocks noChangeAspect="1"/>
          </p:cNvPicPr>
          <p:nvPr userDrawn="1"/>
        </p:nvPicPr>
        <p:blipFill>
          <a:blip r:embed="rId2" cstate="screen">
            <a:extLst>
              <a:ext uri="{28A0092B-C50C-407E-A947-70E740481C1C}">
                <a14:useLocalDpi xmlns:a14="http://schemas.microsoft.com/office/drawing/2010/main"/>
              </a:ext>
            </a:extLst>
          </a:blip>
          <a:srcRect/>
          <a:stretch/>
        </p:blipFill>
        <p:spPr>
          <a:xfrm>
            <a:off x="346355" y="4650518"/>
            <a:ext cx="1893926" cy="350045"/>
          </a:xfrm>
          <a:prstGeom prst="rect">
            <a:avLst/>
          </a:prstGeom>
        </p:spPr>
      </p:pic>
    </p:spTree>
    <p:extLst>
      <p:ext uri="{BB962C8B-B14F-4D97-AF65-F5344CB8AC3E}">
        <p14:creationId xmlns:p14="http://schemas.microsoft.com/office/powerpoint/2010/main" val="4224082319"/>
      </p:ext>
    </p:extLst>
  </p:cSld>
  <p:clrMapOvr>
    <a:masterClrMapping/>
  </p:clrMapOvr>
  <p:extLst>
    <p:ext uri="{DCECCB84-F9BA-43D5-87BE-67443E8EF086}">
      <p15:sldGuideLst xmlns:p15="http://schemas.microsoft.com/office/powerpoint/2012/main">
        <p15:guide id="1" orient="horz" pos="2322"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53405"/>
            <a:ext cx="8458200" cy="712295"/>
          </a:xfrm>
          <a:prstGeom prst="rect">
            <a:avLst/>
          </a:prstGeom>
        </p:spPr>
        <p:txBody>
          <a:bodyPr vert="horz" lIns="0" tIns="0" rIns="0" bIns="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342900" y="1199667"/>
            <a:ext cx="8458200" cy="3297924"/>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AF66A51F-7BC8-C341-A2A3-410727855774}"/>
              </a:ext>
            </a:extLst>
          </p:cNvPr>
          <p:cNvSpPr>
            <a:spLocks noGrp="1"/>
          </p:cNvSpPr>
          <p:nvPr>
            <p:ph type="ftr" sz="quarter" idx="3"/>
          </p:nvPr>
        </p:nvSpPr>
        <p:spPr>
          <a:xfrm>
            <a:off x="1914526" y="4631560"/>
            <a:ext cx="1543050" cy="172824"/>
          </a:xfrm>
          <a:prstGeom prst="rect">
            <a:avLst/>
          </a:prstGeom>
        </p:spPr>
        <p:txBody>
          <a:bodyPr vert="horz" lIns="0" tIns="0" rIns="0" bIns="0" rtlCol="0" anchor="b"/>
          <a:lstStyle>
            <a:lvl1pPr algn="r">
              <a:defRPr sz="599" b="0" i="0">
                <a:solidFill>
                  <a:schemeClr val="accent6"/>
                </a:solidFill>
                <a:latin typeface="Calibri Light" panose="020F0302020204030204" pitchFamily="34" charset="0"/>
                <a:cs typeface="Calibri Light" panose="020F0302020204030204" pitchFamily="34" charset="0"/>
              </a:defRPr>
            </a:lvl1pPr>
          </a:lstStyle>
          <a:p>
            <a:r>
              <a:rPr lang="en-US"/>
              <a:t>37-25220-01</a:t>
            </a:r>
            <a:endParaRPr lang="en-US" dirty="0"/>
          </a:p>
        </p:txBody>
      </p:sp>
      <p:sp>
        <p:nvSpPr>
          <p:cNvPr id="16" name="Date Placeholder 15">
            <a:extLst>
              <a:ext uri="{FF2B5EF4-FFF2-40B4-BE49-F238E27FC236}">
                <a16:creationId xmlns:a16="http://schemas.microsoft.com/office/drawing/2014/main" id="{3C40E949-B12C-D34A-AF11-93FF2BF2080A}"/>
              </a:ext>
            </a:extLst>
          </p:cNvPr>
          <p:cNvSpPr>
            <a:spLocks noGrp="1"/>
          </p:cNvSpPr>
          <p:nvPr>
            <p:ph type="dt" sz="half" idx="2"/>
          </p:nvPr>
        </p:nvSpPr>
        <p:spPr>
          <a:xfrm>
            <a:off x="3543301" y="4631559"/>
            <a:ext cx="561415"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r>
              <a:rPr lang="en-US"/>
              <a:t>2026/02/27</a:t>
            </a:r>
            <a:endParaRPr lang="en-US" dirty="0"/>
          </a:p>
        </p:txBody>
      </p:sp>
      <p:sp>
        <p:nvSpPr>
          <p:cNvPr id="17" name="Slide Number Placeholder 16">
            <a:extLst>
              <a:ext uri="{FF2B5EF4-FFF2-40B4-BE49-F238E27FC236}">
                <a16:creationId xmlns:a16="http://schemas.microsoft.com/office/drawing/2014/main" id="{0E981E01-085D-CB44-9DA3-5CFB55B3B9CE}"/>
              </a:ext>
            </a:extLst>
          </p:cNvPr>
          <p:cNvSpPr>
            <a:spLocks noGrp="1"/>
          </p:cNvSpPr>
          <p:nvPr>
            <p:ph type="sldNum" sz="quarter" idx="4"/>
          </p:nvPr>
        </p:nvSpPr>
        <p:spPr>
          <a:xfrm>
            <a:off x="4190440" y="4631560"/>
            <a:ext cx="381561" cy="172824"/>
          </a:xfrm>
          <a:prstGeom prst="rect">
            <a:avLst/>
          </a:prstGeom>
        </p:spPr>
        <p:txBody>
          <a:bodyPr vert="horz" lIns="0" tIns="0" rIns="0" bIns="0" rtlCol="0" anchor="b"/>
          <a:lstStyle>
            <a:lvl1pPr algn="l">
              <a:defRPr sz="599" b="0" i="0">
                <a:solidFill>
                  <a:schemeClr val="accent6"/>
                </a:solidFill>
                <a:latin typeface="Calibri Light" panose="020F0302020204030204" pitchFamily="34" charset="0"/>
                <a:cs typeface="Calibri Light" panose="020F0302020204030204" pitchFamily="34" charset="0"/>
              </a:defRPr>
            </a:lvl1pPr>
          </a:lstStyle>
          <a:p>
            <a:fld id="{1C0B272F-4456-0844-949C-3E7D42274ABC}" type="slidenum">
              <a:rPr lang="en-US" smtClean="0"/>
              <a:pPr/>
              <a:t>‹#›</a:t>
            </a:fld>
            <a:endParaRPr lang="en-US" dirty="0"/>
          </a:p>
        </p:txBody>
      </p:sp>
    </p:spTree>
    <p:extLst>
      <p:ext uri="{BB962C8B-B14F-4D97-AF65-F5344CB8AC3E}">
        <p14:creationId xmlns:p14="http://schemas.microsoft.com/office/powerpoint/2010/main" val="3625689615"/>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40"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 id="2147483722" r:id="rId18"/>
    <p:sldLayoutId id="2147483723" r:id="rId19"/>
    <p:sldLayoutId id="2147483724" r:id="rId20"/>
    <p:sldLayoutId id="2147483725" r:id="rId21"/>
    <p:sldLayoutId id="2147483726" r:id="rId22"/>
    <p:sldLayoutId id="2147483727" r:id="rId23"/>
    <p:sldLayoutId id="2147483728" r:id="rId24"/>
    <p:sldLayoutId id="2147483729" r:id="rId25"/>
    <p:sldLayoutId id="2147483730" r:id="rId26"/>
    <p:sldLayoutId id="2147483731" r:id="rId27"/>
    <p:sldLayoutId id="2147483732" r:id="rId28"/>
    <p:sldLayoutId id="2147483733" r:id="rId29"/>
    <p:sldLayoutId id="2147483734" r:id="rId30"/>
    <p:sldLayoutId id="2147483735" r:id="rId31"/>
    <p:sldLayoutId id="2147483736" r:id="rId32"/>
    <p:sldLayoutId id="2147483737" r:id="rId33"/>
    <p:sldLayoutId id="2147483738" r:id="rId34"/>
    <p:sldLayoutId id="2147483739" r:id="rId35"/>
  </p:sldLayoutIdLst>
  <p:transition>
    <p:fade/>
  </p:transition>
  <p:hf hdr="0"/>
  <p:txStyles>
    <p:titleStyle>
      <a:lvl1pPr algn="l" defTabSz="683880" rtl="0" eaLnBrk="1" latinLnBrk="0" hangingPunct="1">
        <a:lnSpc>
          <a:spcPct val="90000"/>
        </a:lnSpc>
        <a:spcBef>
          <a:spcPct val="0"/>
        </a:spcBef>
        <a:buNone/>
        <a:defRPr sz="2393" kern="1200">
          <a:solidFill>
            <a:schemeClr val="tx1"/>
          </a:solidFill>
          <a:latin typeface="+mj-lt"/>
          <a:ea typeface="+mj-ea"/>
          <a:cs typeface="+mj-cs"/>
        </a:defRPr>
      </a:lvl1pPr>
    </p:titleStyle>
    <p:bodyStyle>
      <a:lvl1pPr marL="170970" indent="-170970" algn="l" defTabSz="683880" rtl="0" eaLnBrk="1" latinLnBrk="0" hangingPunct="1">
        <a:lnSpc>
          <a:spcPct val="90000"/>
        </a:lnSpc>
        <a:spcBef>
          <a:spcPts val="748"/>
        </a:spcBef>
        <a:buFont typeface="Arial" panose="020B0604020202020204" pitchFamily="34" charset="0"/>
        <a:buChar char="•"/>
        <a:defRPr sz="1795" b="0" i="0" kern="1200">
          <a:solidFill>
            <a:schemeClr val="accent3"/>
          </a:solidFill>
          <a:latin typeface="+mn-lt"/>
          <a:ea typeface="+mn-ea"/>
          <a:cs typeface="Calibri" panose="020F0502020204030204" pitchFamily="34" charset="0"/>
        </a:defRPr>
      </a:lvl1pPr>
      <a:lvl2pPr marL="512910" indent="-170970" algn="l" defTabSz="683880" rtl="0" eaLnBrk="1" latinLnBrk="0" hangingPunct="1">
        <a:lnSpc>
          <a:spcPct val="90000"/>
        </a:lnSpc>
        <a:spcBef>
          <a:spcPts val="374"/>
        </a:spcBef>
        <a:buFont typeface="Arial" panose="020B0604020202020204" pitchFamily="34" charset="0"/>
        <a:buChar char="•"/>
        <a:defRPr sz="1496" b="0" i="0" kern="1200">
          <a:solidFill>
            <a:schemeClr val="accent3"/>
          </a:solidFill>
          <a:latin typeface="+mn-lt"/>
          <a:ea typeface="+mn-ea"/>
          <a:cs typeface="Calibri" panose="020F0502020204030204" pitchFamily="34" charset="0"/>
        </a:defRPr>
      </a:lvl2pPr>
      <a:lvl3pPr marL="854850" indent="-170970" algn="l" defTabSz="683880" rtl="0" eaLnBrk="1" latinLnBrk="0" hangingPunct="1">
        <a:lnSpc>
          <a:spcPct val="90000"/>
        </a:lnSpc>
        <a:spcBef>
          <a:spcPts val="374"/>
        </a:spcBef>
        <a:buFont typeface="Arial" panose="020B0604020202020204" pitchFamily="34" charset="0"/>
        <a:buChar char="•"/>
        <a:defRPr sz="1346" b="0" i="0" kern="1200">
          <a:solidFill>
            <a:schemeClr val="accent3"/>
          </a:solidFill>
          <a:latin typeface="+mn-lt"/>
          <a:ea typeface="+mn-ea"/>
          <a:cs typeface="Calibri" panose="020F0502020204030204" pitchFamily="34" charset="0"/>
        </a:defRPr>
      </a:lvl3pPr>
      <a:lvl4pPr marL="1196789" indent="-170970" algn="l" defTabSz="683880" rtl="0" eaLnBrk="1" latinLnBrk="0" hangingPunct="1">
        <a:lnSpc>
          <a:spcPct val="90000"/>
        </a:lnSpc>
        <a:spcBef>
          <a:spcPts val="374"/>
        </a:spcBef>
        <a:buFont typeface="Arial" panose="020B0604020202020204" pitchFamily="34" charset="0"/>
        <a:buChar char="•"/>
        <a:defRPr sz="1197" b="0" i="0" kern="1200">
          <a:solidFill>
            <a:schemeClr val="accent3"/>
          </a:solidFill>
          <a:latin typeface="+mn-lt"/>
          <a:ea typeface="+mn-ea"/>
          <a:cs typeface="Calibri" panose="020F0502020204030204" pitchFamily="34" charset="0"/>
        </a:defRPr>
      </a:lvl4pPr>
      <a:lvl5pPr marL="1538729" indent="-170970" algn="l" defTabSz="683880" rtl="0" eaLnBrk="1" latinLnBrk="0" hangingPunct="1">
        <a:lnSpc>
          <a:spcPct val="90000"/>
        </a:lnSpc>
        <a:spcBef>
          <a:spcPts val="374"/>
        </a:spcBef>
        <a:buFont typeface="Arial" panose="020B0604020202020204" pitchFamily="34" charset="0"/>
        <a:buChar char="•"/>
        <a:defRPr sz="1197" b="0" i="0" kern="1200">
          <a:solidFill>
            <a:schemeClr val="accent3"/>
          </a:solidFill>
          <a:latin typeface="+mn-lt"/>
          <a:ea typeface="+mn-ea"/>
          <a:cs typeface="Calibri" panose="020F0502020204030204" pitchFamily="34" charset="0"/>
        </a:defRPr>
      </a:lvl5pPr>
      <a:lvl6pPr marL="1880669" indent="-170970" algn="l" defTabSz="683880" rtl="0" eaLnBrk="1" latinLnBrk="0" hangingPunct="1">
        <a:lnSpc>
          <a:spcPct val="90000"/>
        </a:lnSpc>
        <a:spcBef>
          <a:spcPts val="374"/>
        </a:spcBef>
        <a:buFont typeface="Arial" panose="020B0604020202020204" pitchFamily="34" charset="0"/>
        <a:buChar char="•"/>
        <a:defRPr sz="1346" kern="1200">
          <a:solidFill>
            <a:schemeClr val="tx1"/>
          </a:solidFill>
          <a:latin typeface="+mn-lt"/>
          <a:ea typeface="+mn-ea"/>
          <a:cs typeface="+mn-cs"/>
        </a:defRPr>
      </a:lvl6pPr>
      <a:lvl7pPr marL="2222609" indent="-170970" algn="l" defTabSz="683880" rtl="0" eaLnBrk="1" latinLnBrk="0" hangingPunct="1">
        <a:lnSpc>
          <a:spcPct val="90000"/>
        </a:lnSpc>
        <a:spcBef>
          <a:spcPts val="374"/>
        </a:spcBef>
        <a:buFont typeface="Arial" panose="020B0604020202020204" pitchFamily="34" charset="0"/>
        <a:buChar char="•"/>
        <a:defRPr sz="1346" kern="1200">
          <a:solidFill>
            <a:schemeClr val="tx1"/>
          </a:solidFill>
          <a:latin typeface="+mn-lt"/>
          <a:ea typeface="+mn-ea"/>
          <a:cs typeface="+mn-cs"/>
        </a:defRPr>
      </a:lvl7pPr>
      <a:lvl8pPr marL="2564549" indent="-170970" algn="l" defTabSz="683880" rtl="0" eaLnBrk="1" latinLnBrk="0" hangingPunct="1">
        <a:lnSpc>
          <a:spcPct val="90000"/>
        </a:lnSpc>
        <a:spcBef>
          <a:spcPts val="374"/>
        </a:spcBef>
        <a:buFont typeface="Arial" panose="020B0604020202020204" pitchFamily="34" charset="0"/>
        <a:buChar char="•"/>
        <a:defRPr sz="1346" kern="1200">
          <a:solidFill>
            <a:schemeClr val="tx1"/>
          </a:solidFill>
          <a:latin typeface="+mn-lt"/>
          <a:ea typeface="+mn-ea"/>
          <a:cs typeface="+mn-cs"/>
        </a:defRPr>
      </a:lvl8pPr>
      <a:lvl9pPr marL="2906489" indent="-170970" algn="l" defTabSz="683880" rtl="0" eaLnBrk="1" latinLnBrk="0" hangingPunct="1">
        <a:lnSpc>
          <a:spcPct val="90000"/>
        </a:lnSpc>
        <a:spcBef>
          <a:spcPts val="374"/>
        </a:spcBef>
        <a:buFont typeface="Arial" panose="020B0604020202020204" pitchFamily="34" charset="0"/>
        <a:buChar char="•"/>
        <a:defRPr sz="1346" kern="1200">
          <a:solidFill>
            <a:schemeClr val="tx1"/>
          </a:solidFill>
          <a:latin typeface="+mn-lt"/>
          <a:ea typeface="+mn-ea"/>
          <a:cs typeface="+mn-cs"/>
        </a:defRPr>
      </a:lvl9pPr>
    </p:bodyStyle>
    <p:otherStyle>
      <a:defPPr>
        <a:defRPr lang="en-US"/>
      </a:defPPr>
      <a:lvl1pPr marL="0" algn="l" defTabSz="683880" rtl="0" eaLnBrk="1" latinLnBrk="0" hangingPunct="1">
        <a:defRPr sz="1346" kern="1200">
          <a:solidFill>
            <a:schemeClr val="tx1"/>
          </a:solidFill>
          <a:latin typeface="+mn-lt"/>
          <a:ea typeface="+mn-ea"/>
          <a:cs typeface="+mn-cs"/>
        </a:defRPr>
      </a:lvl1pPr>
      <a:lvl2pPr marL="341940" algn="l" defTabSz="683880" rtl="0" eaLnBrk="1" latinLnBrk="0" hangingPunct="1">
        <a:defRPr sz="1346" kern="1200">
          <a:solidFill>
            <a:schemeClr val="tx1"/>
          </a:solidFill>
          <a:latin typeface="+mn-lt"/>
          <a:ea typeface="+mn-ea"/>
          <a:cs typeface="+mn-cs"/>
        </a:defRPr>
      </a:lvl2pPr>
      <a:lvl3pPr marL="683880" algn="l" defTabSz="683880" rtl="0" eaLnBrk="1" latinLnBrk="0" hangingPunct="1">
        <a:defRPr sz="1346" kern="1200">
          <a:solidFill>
            <a:schemeClr val="tx1"/>
          </a:solidFill>
          <a:latin typeface="+mn-lt"/>
          <a:ea typeface="+mn-ea"/>
          <a:cs typeface="+mn-cs"/>
        </a:defRPr>
      </a:lvl3pPr>
      <a:lvl4pPr marL="1025820" algn="l" defTabSz="683880" rtl="0" eaLnBrk="1" latinLnBrk="0" hangingPunct="1">
        <a:defRPr sz="1346" kern="1200">
          <a:solidFill>
            <a:schemeClr val="tx1"/>
          </a:solidFill>
          <a:latin typeface="+mn-lt"/>
          <a:ea typeface="+mn-ea"/>
          <a:cs typeface="+mn-cs"/>
        </a:defRPr>
      </a:lvl4pPr>
      <a:lvl5pPr marL="1367759" algn="l" defTabSz="683880" rtl="0" eaLnBrk="1" latinLnBrk="0" hangingPunct="1">
        <a:defRPr sz="1346" kern="1200">
          <a:solidFill>
            <a:schemeClr val="tx1"/>
          </a:solidFill>
          <a:latin typeface="+mn-lt"/>
          <a:ea typeface="+mn-ea"/>
          <a:cs typeface="+mn-cs"/>
        </a:defRPr>
      </a:lvl5pPr>
      <a:lvl6pPr marL="1709699" algn="l" defTabSz="683880" rtl="0" eaLnBrk="1" latinLnBrk="0" hangingPunct="1">
        <a:defRPr sz="1346" kern="1200">
          <a:solidFill>
            <a:schemeClr val="tx1"/>
          </a:solidFill>
          <a:latin typeface="+mn-lt"/>
          <a:ea typeface="+mn-ea"/>
          <a:cs typeface="+mn-cs"/>
        </a:defRPr>
      </a:lvl6pPr>
      <a:lvl7pPr marL="2051639" algn="l" defTabSz="683880" rtl="0" eaLnBrk="1" latinLnBrk="0" hangingPunct="1">
        <a:defRPr sz="1346" kern="1200">
          <a:solidFill>
            <a:schemeClr val="tx1"/>
          </a:solidFill>
          <a:latin typeface="+mn-lt"/>
          <a:ea typeface="+mn-ea"/>
          <a:cs typeface="+mn-cs"/>
        </a:defRPr>
      </a:lvl7pPr>
      <a:lvl8pPr marL="2393579" algn="l" defTabSz="683880" rtl="0" eaLnBrk="1" latinLnBrk="0" hangingPunct="1">
        <a:defRPr sz="1346" kern="1200">
          <a:solidFill>
            <a:schemeClr val="tx1"/>
          </a:solidFill>
          <a:latin typeface="+mn-lt"/>
          <a:ea typeface="+mn-ea"/>
          <a:cs typeface="+mn-cs"/>
        </a:defRPr>
      </a:lvl8pPr>
      <a:lvl9pPr marL="2735519" algn="l" defTabSz="683880" rtl="0" eaLnBrk="1" latinLnBrk="0" hangingPunct="1">
        <a:defRPr sz="1346"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160" userDrawn="1">
          <p15:clr>
            <a:srgbClr val="F26B43"/>
          </p15:clr>
        </p15:guide>
        <p15:guide id="2" orient="horz" pos="1222" userDrawn="1">
          <p15:clr>
            <a:srgbClr val="F26B43"/>
          </p15:clr>
        </p15:guide>
        <p15:guide id="3" pos="162" userDrawn="1">
          <p15:clr>
            <a:srgbClr val="F26B43"/>
          </p15:clr>
        </p15:guide>
        <p15:guide id="4" orient="horz" pos="163" userDrawn="1">
          <p15:clr>
            <a:srgbClr val="F26B43"/>
          </p15:clr>
        </p15:guide>
        <p15:guide id="5" orient="horz" pos="2280" userDrawn="1">
          <p15:clr>
            <a:srgbClr val="F26B43"/>
          </p15:clr>
        </p15:guide>
        <p15:guide id="6" pos="415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microsoft.com/office/2007/relationships/hdphoto" Target="../media/hdphoto4.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16.emf"/><Relationship Id="rId4" Type="http://schemas.openxmlformats.org/officeDocument/2006/relationships/image" Target="../media/image15.emf"/></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microsoft.com/office/2007/relationships/hdphoto" Target="../media/hdphoto5.wdp"/></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microsoft.com/office/2007/relationships/hdphoto" Target="../media/hdphoto6.wdp"/></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microsoft.com/office/2007/relationships/hdphoto" Target="../media/hdphoto7.wdp"/></Relationships>
</file>

<file path=ppt/slides/_rels/slide27.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27.xml"/><Relationship Id="rId1" Type="http://schemas.openxmlformats.org/officeDocument/2006/relationships/slideLayout" Target="../slideLayouts/slideLayout3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8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92108AB8-9DB6-0740-80AC-290DF7609524}"/>
              </a:ext>
            </a:extLst>
          </p:cNvPr>
          <p:cNvSpPr>
            <a:spLocks noGrp="1"/>
          </p:cNvSpPr>
          <p:nvPr>
            <p:ph type="body" sz="quarter" idx="10"/>
          </p:nvPr>
        </p:nvSpPr>
        <p:spPr/>
        <p:txBody>
          <a:bodyPr/>
          <a:lstStyle/>
          <a:p>
            <a:r>
              <a:rPr lang="en-US" dirty="0"/>
              <a:t>37-25220-01  |  2026/02/27</a:t>
            </a:r>
          </a:p>
        </p:txBody>
      </p:sp>
      <p:sp>
        <p:nvSpPr>
          <p:cNvPr id="2" name="Title 1">
            <a:extLst>
              <a:ext uri="{FF2B5EF4-FFF2-40B4-BE49-F238E27FC236}">
                <a16:creationId xmlns:a16="http://schemas.microsoft.com/office/drawing/2014/main" id="{7E3A80FE-86B0-B74E-A62E-8956903D223F}"/>
              </a:ext>
            </a:extLst>
          </p:cNvPr>
          <p:cNvSpPr>
            <a:spLocks noGrp="1"/>
          </p:cNvSpPr>
          <p:nvPr>
            <p:ph type="ctrTitle"/>
          </p:nvPr>
        </p:nvSpPr>
        <p:spPr>
          <a:xfrm>
            <a:off x="342900" y="2342921"/>
            <a:ext cx="4229100" cy="1421510"/>
          </a:xfrm>
        </p:spPr>
        <p:txBody>
          <a:bodyPr>
            <a:normAutofit/>
          </a:bodyPr>
          <a:lstStyle/>
          <a:p>
            <a:r>
              <a:rPr lang="en-US" sz="3600" b="1" dirty="0"/>
              <a:t>Helping Aging Parents Adapt to Change</a:t>
            </a:r>
            <a:endParaRPr lang="en-US" dirty="0"/>
          </a:p>
        </p:txBody>
      </p:sp>
      <p:sp>
        <p:nvSpPr>
          <p:cNvPr id="5" name="Text Placeholder 4">
            <a:extLst>
              <a:ext uri="{FF2B5EF4-FFF2-40B4-BE49-F238E27FC236}">
                <a16:creationId xmlns:a16="http://schemas.microsoft.com/office/drawing/2014/main" id="{35CD395A-B202-6543-A310-6713015EA072}"/>
              </a:ext>
            </a:extLst>
          </p:cNvPr>
          <p:cNvSpPr>
            <a:spLocks noGrp="1"/>
          </p:cNvSpPr>
          <p:nvPr>
            <p:ph type="body" sz="quarter" idx="11"/>
          </p:nvPr>
        </p:nvSpPr>
        <p:spPr/>
        <p:txBody>
          <a:bodyPr/>
          <a:lstStyle/>
          <a:p>
            <a:endParaRPr lang="en-US"/>
          </a:p>
        </p:txBody>
      </p:sp>
      <p:sp>
        <p:nvSpPr>
          <p:cNvPr id="7" name="Text Placeholder 6">
            <a:extLst>
              <a:ext uri="{FF2B5EF4-FFF2-40B4-BE49-F238E27FC236}">
                <a16:creationId xmlns:a16="http://schemas.microsoft.com/office/drawing/2014/main" id="{9B9A8E9A-E939-2441-9D72-51BED92322E6}"/>
              </a:ext>
            </a:extLst>
          </p:cNvPr>
          <p:cNvSpPr>
            <a:spLocks noGrp="1"/>
          </p:cNvSpPr>
          <p:nvPr>
            <p:ph type="body" sz="quarter" idx="12"/>
          </p:nvPr>
        </p:nvSpPr>
        <p:spPr/>
        <p:txBody>
          <a:bodyPr/>
          <a:lstStyle/>
          <a:p>
            <a:endParaRPr lang="en-US"/>
          </a:p>
        </p:txBody>
      </p:sp>
    </p:spTree>
    <p:extLst>
      <p:ext uri="{BB962C8B-B14F-4D97-AF65-F5344CB8AC3E}">
        <p14:creationId xmlns:p14="http://schemas.microsoft.com/office/powerpoint/2010/main" val="26387145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8F526FB-3B17-984C-B6FC-AFE86C50A40D}"/>
              </a:ext>
            </a:extLst>
          </p:cNvPr>
          <p:cNvSpPr>
            <a:spLocks noGrp="1"/>
          </p:cNvSpPr>
          <p:nvPr>
            <p:ph type="body" sz="quarter" idx="12"/>
          </p:nvPr>
        </p:nvSpPr>
        <p:spPr/>
        <p:txBody>
          <a:bodyPr/>
          <a:lstStyle/>
          <a:p>
            <a:endParaRPr lang="en-US"/>
          </a:p>
        </p:txBody>
      </p:sp>
      <p:sp>
        <p:nvSpPr>
          <p:cNvPr id="2" name="Title 1">
            <a:extLst>
              <a:ext uri="{FF2B5EF4-FFF2-40B4-BE49-F238E27FC236}">
                <a16:creationId xmlns:a16="http://schemas.microsoft.com/office/drawing/2014/main" id="{76F1C2AC-A020-A44D-A544-8260ABFE156C}"/>
              </a:ext>
            </a:extLst>
          </p:cNvPr>
          <p:cNvSpPr>
            <a:spLocks noGrp="1"/>
          </p:cNvSpPr>
          <p:nvPr>
            <p:ph type="ctrTitle"/>
          </p:nvPr>
        </p:nvSpPr>
        <p:spPr/>
        <p:txBody>
          <a:bodyPr/>
          <a:lstStyle/>
          <a:p>
            <a:r>
              <a:rPr lang="en-US" dirty="0"/>
              <a:t>Speaker slide</a:t>
            </a:r>
          </a:p>
        </p:txBody>
      </p:sp>
      <p:sp>
        <p:nvSpPr>
          <p:cNvPr id="3" name="Content Placeholder 2">
            <a:extLst>
              <a:ext uri="{FF2B5EF4-FFF2-40B4-BE49-F238E27FC236}">
                <a16:creationId xmlns:a16="http://schemas.microsoft.com/office/drawing/2014/main" id="{AA6360A7-4FF8-5F4B-BAD8-49D5BED03A67}"/>
              </a:ext>
            </a:extLst>
          </p:cNvPr>
          <p:cNvSpPr>
            <a:spLocks noGrp="1"/>
          </p:cNvSpPr>
          <p:nvPr>
            <p:ph type="subTitle" idx="1"/>
          </p:nvPr>
        </p:nvSpPr>
        <p:spPr/>
        <p:txBody>
          <a:bodyPr/>
          <a:lstStyle/>
          <a:p>
            <a:r>
              <a:rPr lang="en-US" dirty="0"/>
              <a:t>Title</a:t>
            </a:r>
          </a:p>
        </p:txBody>
      </p:sp>
      <p:sp>
        <p:nvSpPr>
          <p:cNvPr id="6" name="Date Placeholder 5">
            <a:extLst>
              <a:ext uri="{FF2B5EF4-FFF2-40B4-BE49-F238E27FC236}">
                <a16:creationId xmlns:a16="http://schemas.microsoft.com/office/drawing/2014/main" id="{527326A0-5F3F-0B44-A210-A338E20DB8BD}"/>
              </a:ext>
            </a:extLst>
          </p:cNvPr>
          <p:cNvSpPr>
            <a:spLocks noGrp="1"/>
          </p:cNvSpPr>
          <p:nvPr>
            <p:ph type="dt" sz="half" idx="2"/>
          </p:nvPr>
        </p:nvSpPr>
        <p:spPr/>
        <p:txBody>
          <a:bodyPr/>
          <a:lstStyle/>
          <a:p>
            <a:r>
              <a:rPr lang="en-US"/>
              <a:t>2026/02/27</a:t>
            </a:r>
            <a:endParaRPr lang="en-US" dirty="0"/>
          </a:p>
        </p:txBody>
      </p:sp>
      <p:sp>
        <p:nvSpPr>
          <p:cNvPr id="7" name="Footer Placeholder 6">
            <a:extLst>
              <a:ext uri="{FF2B5EF4-FFF2-40B4-BE49-F238E27FC236}">
                <a16:creationId xmlns:a16="http://schemas.microsoft.com/office/drawing/2014/main" id="{A4702388-22F1-6B4F-ABE1-A5415D5FFAD8}"/>
              </a:ext>
            </a:extLst>
          </p:cNvPr>
          <p:cNvSpPr>
            <a:spLocks noGrp="1"/>
          </p:cNvSpPr>
          <p:nvPr>
            <p:ph type="ftr" sz="quarter" idx="3"/>
          </p:nvPr>
        </p:nvSpPr>
        <p:spPr/>
        <p:txBody>
          <a:bodyPr/>
          <a:lstStyle/>
          <a:p>
            <a:r>
              <a:rPr lang="en-US"/>
              <a:t>37-25220-01</a:t>
            </a:r>
            <a:endParaRPr lang="en-US" dirty="0"/>
          </a:p>
        </p:txBody>
      </p:sp>
      <p:sp>
        <p:nvSpPr>
          <p:cNvPr id="8" name="Slide Number Placeholder 7">
            <a:extLst>
              <a:ext uri="{FF2B5EF4-FFF2-40B4-BE49-F238E27FC236}">
                <a16:creationId xmlns:a16="http://schemas.microsoft.com/office/drawing/2014/main" id="{A2EEED83-3397-064C-91EC-0AFAB349BC53}"/>
              </a:ext>
            </a:extLst>
          </p:cNvPr>
          <p:cNvSpPr>
            <a:spLocks noGrp="1"/>
          </p:cNvSpPr>
          <p:nvPr>
            <p:ph type="sldNum" sz="quarter" idx="4"/>
          </p:nvPr>
        </p:nvSpPr>
        <p:spPr/>
        <p:txBody>
          <a:bodyPr/>
          <a:lstStyle/>
          <a:p>
            <a:fld id="{1C0B272F-4456-0844-949C-3E7D42274ABC}" type="slidenum">
              <a:rPr lang="en-US" smtClean="0"/>
              <a:pPr/>
              <a:t>2</a:t>
            </a:fld>
            <a:endParaRPr lang="en-US" dirty="0"/>
          </a:p>
        </p:txBody>
      </p:sp>
    </p:spTree>
    <p:extLst>
      <p:ext uri="{BB962C8B-B14F-4D97-AF65-F5344CB8AC3E}">
        <p14:creationId xmlns:p14="http://schemas.microsoft.com/office/powerpoint/2010/main" val="2470748511"/>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15"/>
          <p:cNvGraphicFramePr/>
          <p:nvPr>
            <p:extLst>
              <p:ext uri="{D42A27DB-BD31-4B8C-83A1-F6EECF244321}">
                <p14:modId xmlns:p14="http://schemas.microsoft.com/office/powerpoint/2010/main" val="3006943855"/>
              </p:ext>
            </p:extLst>
          </p:nvPr>
        </p:nvGraphicFramePr>
        <p:xfrm>
          <a:off x="230424" y="1885939"/>
          <a:ext cx="2433998" cy="2031613"/>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22">
            <a:extLst>
              <a:ext uri="{FF2B5EF4-FFF2-40B4-BE49-F238E27FC236}">
                <a16:creationId xmlns:a16="http://schemas.microsoft.com/office/drawing/2014/main" id="{2843A938-4497-914F-9EB3-24B8BB5A05DE}"/>
              </a:ext>
            </a:extLst>
          </p:cNvPr>
          <p:cNvSpPr txBox="1"/>
          <p:nvPr/>
        </p:nvSpPr>
        <p:spPr>
          <a:xfrm>
            <a:off x="2769713" y="2598143"/>
            <a:ext cx="4112872" cy="738664"/>
          </a:xfrm>
          <a:prstGeom prst="rect">
            <a:avLst/>
          </a:prstGeom>
          <a:noFill/>
        </p:spPr>
        <p:txBody>
          <a:bodyPr wrap="square" rtlCol="0">
            <a:spAutoFit/>
          </a:bodyPr>
          <a:lstStyle/>
          <a:p>
            <a:r>
              <a:rPr lang="en-US" sz="1400" dirty="0">
                <a:solidFill>
                  <a:schemeClr val="bg1"/>
                </a:solidFill>
                <a:latin typeface="Calibri" panose="020F0502020204030204" pitchFamily="34" charset="0"/>
              </a:rPr>
              <a:t>55% of adults ranked “being responsible for aging parents” ahead of both “spouse’s health” and “family health catastrophe” as their biggest fear.</a:t>
            </a:r>
            <a:r>
              <a:rPr lang="en-US" sz="1400" baseline="30000" dirty="0">
                <a:solidFill>
                  <a:schemeClr val="bg1"/>
                </a:solidFill>
                <a:latin typeface="Calibri" panose="020F0502020204030204" pitchFamily="34" charset="0"/>
              </a:rPr>
              <a:t>1</a:t>
            </a:r>
          </a:p>
        </p:txBody>
      </p:sp>
      <p:sp>
        <p:nvSpPr>
          <p:cNvPr id="12" name="Content Placeholder 2"/>
          <p:cNvSpPr txBox="1">
            <a:spLocks/>
          </p:cNvSpPr>
          <p:nvPr/>
        </p:nvSpPr>
        <p:spPr>
          <a:xfrm>
            <a:off x="252132" y="4210716"/>
            <a:ext cx="8258175" cy="236061"/>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25" baseline="30000" dirty="0">
                <a:solidFill>
                  <a:schemeClr val="bg1"/>
                </a:solidFill>
                <a:latin typeface="Calibri Light" panose="020F0302020204030204" pitchFamily="34" charset="0"/>
              </a:rPr>
              <a:t>1</a:t>
            </a:r>
            <a:r>
              <a:rPr lang="en-US" sz="825" dirty="0">
                <a:solidFill>
                  <a:schemeClr val="bg1"/>
                </a:solidFill>
                <a:latin typeface="Calibri Light" panose="020F0302020204030204" pitchFamily="34" charset="0"/>
              </a:rPr>
              <a:t> The Administration for Community Living, which includes the Administration on Aging, is an operating division of the U.S. Department of Health and Human Services.</a:t>
            </a:r>
          </a:p>
        </p:txBody>
      </p:sp>
      <p:sp>
        <p:nvSpPr>
          <p:cNvPr id="4" name="Text Placeholder 3">
            <a:extLst>
              <a:ext uri="{FF2B5EF4-FFF2-40B4-BE49-F238E27FC236}">
                <a16:creationId xmlns:a16="http://schemas.microsoft.com/office/drawing/2014/main" id="{20EA6E2C-C09C-EE4D-8BA6-DD4CAACE8F1B}"/>
              </a:ext>
            </a:extLst>
          </p:cNvPr>
          <p:cNvSpPr>
            <a:spLocks noGrp="1"/>
          </p:cNvSpPr>
          <p:nvPr>
            <p:ph type="body" sz="quarter" idx="12"/>
          </p:nvPr>
        </p:nvSpPr>
        <p:spPr/>
        <p:txBody>
          <a:bodyPr/>
          <a:lstStyle/>
          <a:p>
            <a:endParaRPr lang="en-US"/>
          </a:p>
        </p:txBody>
      </p:sp>
      <p:sp>
        <p:nvSpPr>
          <p:cNvPr id="2" name="Title 1">
            <a:extLst>
              <a:ext uri="{FF2B5EF4-FFF2-40B4-BE49-F238E27FC236}">
                <a16:creationId xmlns:a16="http://schemas.microsoft.com/office/drawing/2014/main" id="{B7F38AEC-2C94-4942-9504-6E9400C3D465}"/>
              </a:ext>
            </a:extLst>
          </p:cNvPr>
          <p:cNvSpPr>
            <a:spLocks noGrp="1"/>
          </p:cNvSpPr>
          <p:nvPr>
            <p:ph type="title"/>
          </p:nvPr>
        </p:nvSpPr>
        <p:spPr/>
        <p:txBody>
          <a:bodyPr/>
          <a:lstStyle/>
          <a:p>
            <a:r>
              <a:rPr lang="en-US" dirty="0"/>
              <a:t>Aging Parents</a:t>
            </a:r>
          </a:p>
        </p:txBody>
      </p:sp>
      <p:sp>
        <p:nvSpPr>
          <p:cNvPr id="3" name="Content Placeholder 2">
            <a:extLst>
              <a:ext uri="{FF2B5EF4-FFF2-40B4-BE49-F238E27FC236}">
                <a16:creationId xmlns:a16="http://schemas.microsoft.com/office/drawing/2014/main" id="{A314185E-575A-6B4B-949A-D3683919808A}"/>
              </a:ext>
            </a:extLst>
          </p:cNvPr>
          <p:cNvSpPr>
            <a:spLocks noGrp="1"/>
          </p:cNvSpPr>
          <p:nvPr>
            <p:ph idx="1"/>
          </p:nvPr>
        </p:nvSpPr>
        <p:spPr>
          <a:xfrm>
            <a:off x="337773" y="1245799"/>
            <a:ext cx="8468456" cy="398157"/>
          </a:xfrm>
        </p:spPr>
        <p:txBody>
          <a:bodyPr/>
          <a:lstStyle/>
          <a:p>
            <a:pPr marL="0" indent="0">
              <a:buNone/>
            </a:pPr>
            <a:r>
              <a:rPr lang="en-US" b="1" dirty="0">
                <a:latin typeface="Calibri" panose="020F0502020204030204" pitchFamily="34" charset="0"/>
              </a:rPr>
              <a:t>Half of all adults rank their parents’ health above their own</a:t>
            </a:r>
          </a:p>
        </p:txBody>
      </p:sp>
      <p:sp>
        <p:nvSpPr>
          <p:cNvPr id="5" name="Date Placeholder 4">
            <a:extLst>
              <a:ext uri="{FF2B5EF4-FFF2-40B4-BE49-F238E27FC236}">
                <a16:creationId xmlns:a16="http://schemas.microsoft.com/office/drawing/2014/main" id="{948A9334-E1C3-DF4E-AD5E-213911A40E2C}"/>
              </a:ext>
            </a:extLst>
          </p:cNvPr>
          <p:cNvSpPr>
            <a:spLocks noGrp="1"/>
          </p:cNvSpPr>
          <p:nvPr>
            <p:ph type="dt" sz="half" idx="2"/>
          </p:nvPr>
        </p:nvSpPr>
        <p:spPr/>
        <p:txBody>
          <a:bodyPr/>
          <a:lstStyle/>
          <a:p>
            <a:r>
              <a:rPr lang="en-US"/>
              <a:t>2026/02/27</a:t>
            </a:r>
            <a:endParaRPr lang="en-US" dirty="0"/>
          </a:p>
        </p:txBody>
      </p:sp>
      <p:sp>
        <p:nvSpPr>
          <p:cNvPr id="6" name="Footer Placeholder 5">
            <a:extLst>
              <a:ext uri="{FF2B5EF4-FFF2-40B4-BE49-F238E27FC236}">
                <a16:creationId xmlns:a16="http://schemas.microsoft.com/office/drawing/2014/main" id="{71E006A9-1031-0943-A836-5EAF8D706B6F}"/>
              </a:ext>
            </a:extLst>
          </p:cNvPr>
          <p:cNvSpPr>
            <a:spLocks noGrp="1"/>
          </p:cNvSpPr>
          <p:nvPr>
            <p:ph type="ftr" sz="quarter" idx="3"/>
          </p:nvPr>
        </p:nvSpPr>
        <p:spPr/>
        <p:txBody>
          <a:bodyPr/>
          <a:lstStyle/>
          <a:p>
            <a:r>
              <a:rPr lang="en-US"/>
              <a:t>37-25220-01</a:t>
            </a:r>
            <a:endParaRPr lang="en-US" dirty="0"/>
          </a:p>
        </p:txBody>
      </p:sp>
      <p:sp>
        <p:nvSpPr>
          <p:cNvPr id="7" name="Slide Number Placeholder 6">
            <a:extLst>
              <a:ext uri="{FF2B5EF4-FFF2-40B4-BE49-F238E27FC236}">
                <a16:creationId xmlns:a16="http://schemas.microsoft.com/office/drawing/2014/main" id="{3C61D95A-45DC-E947-B32B-3FA02773F428}"/>
              </a:ext>
            </a:extLst>
          </p:cNvPr>
          <p:cNvSpPr>
            <a:spLocks noGrp="1"/>
          </p:cNvSpPr>
          <p:nvPr>
            <p:ph type="sldNum" sz="quarter" idx="4"/>
          </p:nvPr>
        </p:nvSpPr>
        <p:spPr/>
        <p:txBody>
          <a:bodyPr/>
          <a:lstStyle/>
          <a:p>
            <a:fld id="{1C0B272F-4456-0844-949C-3E7D42274ABC}" type="slidenum">
              <a:rPr lang="en-US" smtClean="0"/>
              <a:pPr/>
              <a:t>3</a:t>
            </a:fld>
            <a:endParaRPr lang="en-US" dirty="0"/>
          </a:p>
        </p:txBody>
      </p:sp>
    </p:spTree>
    <p:extLst>
      <p:ext uri="{BB962C8B-B14F-4D97-AF65-F5344CB8AC3E}">
        <p14:creationId xmlns:p14="http://schemas.microsoft.com/office/powerpoint/2010/main" val="2806961344"/>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4" name="Content Placeholder 3"/>
          <p:cNvSpPr>
            <a:spLocks noGrp="1"/>
          </p:cNvSpPr>
          <p:nvPr>
            <p:ph idx="1"/>
          </p:nvPr>
        </p:nvSpPr>
        <p:spPr>
          <a:xfrm>
            <a:off x="342901" y="2045023"/>
            <a:ext cx="3314699" cy="1839680"/>
          </a:xfrm>
        </p:spPr>
        <p:txBody>
          <a:bodyPr/>
          <a:lstStyle/>
          <a:p>
            <a:r>
              <a:rPr lang="en-US" dirty="0"/>
              <a:t> When do you need to intercede?</a:t>
            </a:r>
          </a:p>
          <a:p>
            <a:r>
              <a:rPr lang="en-US" dirty="0"/>
              <a:t>As a caregiver, what could it cost you?</a:t>
            </a:r>
          </a:p>
          <a:p>
            <a:r>
              <a:rPr lang="en-US" dirty="0"/>
              <a:t>Preparing a plan</a:t>
            </a:r>
          </a:p>
          <a:p>
            <a:r>
              <a:rPr lang="en-US" dirty="0"/>
              <a:t>Caring for your parents </a:t>
            </a:r>
          </a:p>
        </p:txBody>
      </p:sp>
      <p:sp>
        <p:nvSpPr>
          <p:cNvPr id="3" name="Title 2"/>
          <p:cNvSpPr>
            <a:spLocks noGrp="1"/>
          </p:cNvSpPr>
          <p:nvPr>
            <p:ph type="title"/>
          </p:nvPr>
        </p:nvSpPr>
        <p:spPr/>
        <p:txBody>
          <a:bodyPr/>
          <a:lstStyle/>
          <a:p>
            <a:r>
              <a:rPr lang="en-US" dirty="0"/>
              <a:t>AGENDA</a:t>
            </a:r>
          </a:p>
        </p:txBody>
      </p:sp>
      <p:sp>
        <p:nvSpPr>
          <p:cNvPr id="19" name="Text Placeholder 18">
            <a:extLst>
              <a:ext uri="{FF2B5EF4-FFF2-40B4-BE49-F238E27FC236}">
                <a16:creationId xmlns:a16="http://schemas.microsoft.com/office/drawing/2014/main" id="{EB16A95E-E951-7441-A10E-823D99648E17}"/>
              </a:ext>
            </a:extLst>
          </p:cNvPr>
          <p:cNvSpPr>
            <a:spLocks noGrp="1"/>
          </p:cNvSpPr>
          <p:nvPr>
            <p:ph type="body" sz="quarter" idx="12"/>
          </p:nvPr>
        </p:nvSpPr>
        <p:spPr/>
        <p:txBody>
          <a:bodyPr/>
          <a:lstStyle/>
          <a:p>
            <a:endParaRPr lang="en-US"/>
          </a:p>
        </p:txBody>
      </p:sp>
      <p:sp>
        <p:nvSpPr>
          <p:cNvPr id="6" name="Footer Placeholder 5">
            <a:extLst>
              <a:ext uri="{FF2B5EF4-FFF2-40B4-BE49-F238E27FC236}">
                <a16:creationId xmlns:a16="http://schemas.microsoft.com/office/drawing/2014/main" id="{B13E6DBB-3CB9-BD4C-BBC9-F640A7902F35}"/>
              </a:ext>
            </a:extLst>
          </p:cNvPr>
          <p:cNvSpPr>
            <a:spLocks noGrp="1"/>
          </p:cNvSpPr>
          <p:nvPr>
            <p:ph type="ftr" sz="quarter" idx="3"/>
          </p:nvPr>
        </p:nvSpPr>
        <p:spPr/>
        <p:txBody>
          <a:bodyPr/>
          <a:lstStyle/>
          <a:p>
            <a:r>
              <a:rPr lang="en-US"/>
              <a:t>37-25220-01</a:t>
            </a:r>
            <a:endParaRPr lang="en-US" dirty="0"/>
          </a:p>
        </p:txBody>
      </p:sp>
      <p:sp>
        <p:nvSpPr>
          <p:cNvPr id="5" name="Date Placeholder 4">
            <a:extLst>
              <a:ext uri="{FF2B5EF4-FFF2-40B4-BE49-F238E27FC236}">
                <a16:creationId xmlns:a16="http://schemas.microsoft.com/office/drawing/2014/main" id="{C44788B9-C7D4-4E4D-A569-BA57CEDC8EA0}"/>
              </a:ext>
            </a:extLst>
          </p:cNvPr>
          <p:cNvSpPr>
            <a:spLocks noGrp="1"/>
          </p:cNvSpPr>
          <p:nvPr>
            <p:ph type="dt" sz="half" idx="2"/>
          </p:nvPr>
        </p:nvSpPr>
        <p:spPr/>
        <p:txBody>
          <a:bodyPr/>
          <a:lstStyle/>
          <a:p>
            <a:r>
              <a:rPr lang="en-US"/>
              <a:t>2026/02/27</a:t>
            </a:r>
            <a:endParaRPr lang="en-US" dirty="0"/>
          </a:p>
        </p:txBody>
      </p:sp>
      <p:sp>
        <p:nvSpPr>
          <p:cNvPr id="20" name="Slide Number Placeholder 19">
            <a:extLst>
              <a:ext uri="{FF2B5EF4-FFF2-40B4-BE49-F238E27FC236}">
                <a16:creationId xmlns:a16="http://schemas.microsoft.com/office/drawing/2014/main" id="{E3A8EF1D-4DCE-8B41-BB88-0C7646BF58C5}"/>
              </a:ext>
            </a:extLst>
          </p:cNvPr>
          <p:cNvSpPr>
            <a:spLocks noGrp="1"/>
          </p:cNvSpPr>
          <p:nvPr>
            <p:ph type="sldNum" sz="quarter" idx="4"/>
          </p:nvPr>
        </p:nvSpPr>
        <p:spPr/>
        <p:txBody>
          <a:bodyPr/>
          <a:lstStyle/>
          <a:p>
            <a:fld id="{1C0B272F-4456-0844-949C-3E7D42274ABC}" type="slidenum">
              <a:rPr lang="en-US" smtClean="0"/>
              <a:pPr/>
              <a:t>4</a:t>
            </a:fld>
            <a:endParaRPr lang="en-US" dirty="0"/>
          </a:p>
        </p:txBody>
      </p:sp>
    </p:spTree>
    <p:extLst>
      <p:ext uri="{BB962C8B-B14F-4D97-AF65-F5344CB8AC3E}">
        <p14:creationId xmlns:p14="http://schemas.microsoft.com/office/powerpoint/2010/main" val="1237477509"/>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C5F1F77-D453-1D83-DFBB-96A34A1FC617}"/>
              </a:ext>
            </a:extLst>
          </p:cNvPr>
          <p:cNvSpPr>
            <a:spLocks noGrp="1"/>
          </p:cNvSpPr>
          <p:nvPr>
            <p:ph type="body" sz="quarter" idx="12"/>
          </p:nvPr>
        </p:nvSpPr>
        <p:spPr/>
        <p:txBody>
          <a:bodyPr/>
          <a:lstStyle/>
          <a:p>
            <a:endParaRPr lang="en-US"/>
          </a:p>
        </p:txBody>
      </p:sp>
      <p:sp>
        <p:nvSpPr>
          <p:cNvPr id="8" name="Footer Placeholder 7">
            <a:extLst>
              <a:ext uri="{FF2B5EF4-FFF2-40B4-BE49-F238E27FC236}">
                <a16:creationId xmlns:a16="http://schemas.microsoft.com/office/drawing/2014/main" id="{34ADB0F0-3739-B048-A312-3F7DEE493562}"/>
              </a:ext>
            </a:extLst>
          </p:cNvPr>
          <p:cNvSpPr>
            <a:spLocks noGrp="1"/>
          </p:cNvSpPr>
          <p:nvPr>
            <p:ph type="ftr" sz="quarter" idx="3"/>
          </p:nvPr>
        </p:nvSpPr>
        <p:spPr/>
        <p:txBody>
          <a:bodyPr/>
          <a:lstStyle/>
          <a:p>
            <a:r>
              <a:rPr lang="en-US"/>
              <a:t>37-25220-01</a:t>
            </a:r>
            <a:endParaRPr lang="en-US" dirty="0"/>
          </a:p>
        </p:txBody>
      </p:sp>
      <p:sp>
        <p:nvSpPr>
          <p:cNvPr id="7" name="Date Placeholder 6">
            <a:extLst>
              <a:ext uri="{FF2B5EF4-FFF2-40B4-BE49-F238E27FC236}">
                <a16:creationId xmlns:a16="http://schemas.microsoft.com/office/drawing/2014/main" id="{198C0ABC-7F0B-1E4C-90E2-11459C274F8D}"/>
              </a:ext>
            </a:extLst>
          </p:cNvPr>
          <p:cNvSpPr>
            <a:spLocks noGrp="1"/>
          </p:cNvSpPr>
          <p:nvPr>
            <p:ph type="dt" sz="half" idx="2"/>
          </p:nvPr>
        </p:nvSpPr>
        <p:spPr/>
        <p:txBody>
          <a:bodyPr/>
          <a:lstStyle/>
          <a:p>
            <a:r>
              <a:rPr lang="en-US"/>
              <a:t>2026/02/27</a:t>
            </a:r>
            <a:endParaRPr lang="en-US" dirty="0"/>
          </a:p>
        </p:txBody>
      </p:sp>
      <p:sp>
        <p:nvSpPr>
          <p:cNvPr id="9" name="Slide Number Placeholder 8">
            <a:extLst>
              <a:ext uri="{FF2B5EF4-FFF2-40B4-BE49-F238E27FC236}">
                <a16:creationId xmlns:a16="http://schemas.microsoft.com/office/drawing/2014/main" id="{74D6A079-45F4-B54F-B0C7-2072207AF887}"/>
              </a:ext>
            </a:extLst>
          </p:cNvPr>
          <p:cNvSpPr>
            <a:spLocks noGrp="1"/>
          </p:cNvSpPr>
          <p:nvPr>
            <p:ph type="sldNum" sz="quarter" idx="4"/>
          </p:nvPr>
        </p:nvSpPr>
        <p:spPr/>
        <p:txBody>
          <a:bodyPr/>
          <a:lstStyle/>
          <a:p>
            <a:fld id="{1C0B272F-4456-0844-949C-3E7D42274ABC}" type="slidenum">
              <a:rPr lang="en-US" smtClean="0"/>
              <a:pPr/>
              <a:t>5</a:t>
            </a:fld>
            <a:endParaRPr lang="en-US" dirty="0"/>
          </a:p>
        </p:txBody>
      </p:sp>
      <p:sp>
        <p:nvSpPr>
          <p:cNvPr id="2" name="Title 1"/>
          <p:cNvSpPr>
            <a:spLocks noGrp="1"/>
          </p:cNvSpPr>
          <p:nvPr>
            <p:ph type="ctrTitle"/>
          </p:nvPr>
        </p:nvSpPr>
        <p:spPr/>
        <p:txBody>
          <a:bodyPr/>
          <a:lstStyle/>
          <a:p>
            <a:r>
              <a:rPr lang="en-US" dirty="0"/>
              <a:t>When Do You Need </a:t>
            </a:r>
            <a:br>
              <a:rPr lang="en-US" dirty="0"/>
            </a:br>
            <a:r>
              <a:rPr lang="en-US" dirty="0"/>
              <a:t>to Intercede?</a:t>
            </a:r>
          </a:p>
        </p:txBody>
      </p:sp>
      <p:sp>
        <p:nvSpPr>
          <p:cNvPr id="4" name="Subtitle 3">
            <a:extLst>
              <a:ext uri="{FF2B5EF4-FFF2-40B4-BE49-F238E27FC236}">
                <a16:creationId xmlns:a16="http://schemas.microsoft.com/office/drawing/2014/main" id="{23C57DAF-3075-505E-AA90-156402B212D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6594882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alpha val="95000"/>
          </a:schemeClr>
        </a:solidFill>
        <a:effectLst/>
      </p:bgPr>
    </p:bg>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28AABF8-080A-A340-8FC0-21B5F81E8470}"/>
              </a:ext>
            </a:extLst>
          </p:cNvPr>
          <p:cNvSpPr>
            <a:spLocks noGrp="1"/>
          </p:cNvSpPr>
          <p:nvPr>
            <p:ph type="title"/>
          </p:nvPr>
        </p:nvSpPr>
        <p:spPr/>
        <p:txBody>
          <a:bodyPr/>
          <a:lstStyle/>
          <a:p>
            <a:r>
              <a:rPr lang="en-US" dirty="0"/>
              <a:t>We’re Living Longer</a:t>
            </a:r>
          </a:p>
        </p:txBody>
      </p:sp>
      <p:sp>
        <p:nvSpPr>
          <p:cNvPr id="9" name="Content Placeholder 8">
            <a:extLst>
              <a:ext uri="{FF2B5EF4-FFF2-40B4-BE49-F238E27FC236}">
                <a16:creationId xmlns:a16="http://schemas.microsoft.com/office/drawing/2014/main" id="{114D037C-1DE5-7144-9759-18AB832A50ED}"/>
              </a:ext>
            </a:extLst>
          </p:cNvPr>
          <p:cNvSpPr>
            <a:spLocks noGrp="1"/>
          </p:cNvSpPr>
          <p:nvPr>
            <p:ph idx="1"/>
          </p:nvPr>
        </p:nvSpPr>
        <p:spPr/>
        <p:txBody>
          <a:bodyPr/>
          <a:lstStyle/>
          <a:p>
            <a:pPr marL="0" indent="0">
              <a:buNone/>
            </a:pPr>
            <a:r>
              <a:rPr lang="en-US" sz="1600" b="1" dirty="0">
                <a:solidFill>
                  <a:schemeClr val="tx2"/>
                </a:solidFill>
                <a:latin typeface="Calibri" panose="020F0502020204030204" pitchFamily="34" charset="0"/>
              </a:rPr>
              <a:t>Anticipate and accommodate for longevity</a:t>
            </a:r>
          </a:p>
          <a:p>
            <a:endParaRPr lang="en-US" dirty="0">
              <a:solidFill>
                <a:schemeClr val="tx2"/>
              </a:solidFill>
            </a:endParaRPr>
          </a:p>
        </p:txBody>
      </p:sp>
      <p:sp>
        <p:nvSpPr>
          <p:cNvPr id="14" name="Text Placeholder 13">
            <a:extLst>
              <a:ext uri="{FF2B5EF4-FFF2-40B4-BE49-F238E27FC236}">
                <a16:creationId xmlns:a16="http://schemas.microsoft.com/office/drawing/2014/main" id="{4DF5EEBD-BA02-D345-AA27-00269C5E5F4E}"/>
              </a:ext>
            </a:extLst>
          </p:cNvPr>
          <p:cNvSpPr>
            <a:spLocks noGrp="1"/>
          </p:cNvSpPr>
          <p:nvPr>
            <p:ph type="body" sz="quarter" idx="12"/>
          </p:nvPr>
        </p:nvSpPr>
        <p:spPr/>
        <p:txBody>
          <a:bodyPr/>
          <a:lstStyle/>
          <a:p>
            <a:endParaRPr lang="en-US"/>
          </a:p>
        </p:txBody>
      </p:sp>
      <p:sp>
        <p:nvSpPr>
          <p:cNvPr id="10" name="Rectangle 9"/>
          <p:cNvSpPr/>
          <p:nvPr/>
        </p:nvSpPr>
        <p:spPr>
          <a:xfrm>
            <a:off x="354932" y="1742415"/>
            <a:ext cx="2183450" cy="2152461"/>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1005840" rtlCol="0" anchor="ctr"/>
          <a:lstStyle/>
          <a:p>
            <a:pPr algn="ctr"/>
            <a:r>
              <a:rPr lang="en-US" sz="2800" b="1" dirty="0">
                <a:solidFill>
                  <a:schemeClr val="tx1"/>
                </a:solidFill>
              </a:rPr>
              <a:t>10,000</a:t>
            </a:r>
          </a:p>
          <a:p>
            <a:pPr algn="ctr"/>
            <a:r>
              <a:rPr lang="en-US" dirty="0">
                <a:solidFill>
                  <a:schemeClr val="accent3"/>
                </a:solidFill>
              </a:rPr>
              <a:t>baby boomers turn </a:t>
            </a:r>
            <a:br>
              <a:rPr lang="en-US" dirty="0">
                <a:solidFill>
                  <a:schemeClr val="accent3"/>
                </a:solidFill>
              </a:rPr>
            </a:br>
            <a:r>
              <a:rPr lang="en-US" dirty="0">
                <a:solidFill>
                  <a:schemeClr val="accent3"/>
                </a:solidFill>
              </a:rPr>
              <a:t>65 every day.</a:t>
            </a:r>
          </a:p>
        </p:txBody>
      </p:sp>
      <p:sp>
        <p:nvSpPr>
          <p:cNvPr id="11" name="Rectangle 10"/>
          <p:cNvSpPr/>
          <p:nvPr/>
        </p:nvSpPr>
        <p:spPr>
          <a:xfrm>
            <a:off x="2713208" y="1742415"/>
            <a:ext cx="3804153" cy="992237"/>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914400" tIns="91440" bIns="91440" rtlCol="0" anchor="ctr"/>
          <a:lstStyle/>
          <a:p>
            <a:r>
              <a:rPr lang="en-US" sz="1200" dirty="0">
                <a:solidFill>
                  <a:schemeClr val="accent3"/>
                </a:solidFill>
              </a:rPr>
              <a:t>A 65-year-old woman today can </a:t>
            </a:r>
            <a:br>
              <a:rPr lang="en-US" sz="1200" dirty="0">
                <a:solidFill>
                  <a:schemeClr val="accent3"/>
                </a:solidFill>
              </a:rPr>
            </a:br>
            <a:r>
              <a:rPr lang="en-US" sz="1200" dirty="0">
                <a:solidFill>
                  <a:schemeClr val="accent3"/>
                </a:solidFill>
              </a:rPr>
              <a:t>expect to live to 86.</a:t>
            </a:r>
            <a:r>
              <a:rPr lang="en-US" sz="1200" baseline="30000" dirty="0">
                <a:solidFill>
                  <a:schemeClr val="accent3"/>
                </a:solidFill>
              </a:rPr>
              <a:t>2</a:t>
            </a:r>
          </a:p>
        </p:txBody>
      </p:sp>
      <p:sp>
        <p:nvSpPr>
          <p:cNvPr id="16" name="Rectangle 15"/>
          <p:cNvSpPr/>
          <p:nvPr/>
        </p:nvSpPr>
        <p:spPr>
          <a:xfrm>
            <a:off x="2713208" y="2902639"/>
            <a:ext cx="3804153" cy="992237"/>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914400" tIns="91440" bIns="91440" rtlCol="0" anchor="ctr"/>
          <a:lstStyle/>
          <a:p>
            <a:r>
              <a:rPr lang="en-US" sz="1200" dirty="0">
                <a:solidFill>
                  <a:schemeClr val="accent3"/>
                </a:solidFill>
              </a:rPr>
              <a:t>A 65-year-old man today can </a:t>
            </a:r>
            <a:br>
              <a:rPr lang="en-US" sz="1200" dirty="0">
                <a:solidFill>
                  <a:schemeClr val="accent3"/>
                </a:solidFill>
              </a:rPr>
            </a:br>
            <a:r>
              <a:rPr lang="en-US" sz="1200" dirty="0">
                <a:solidFill>
                  <a:schemeClr val="accent3"/>
                </a:solidFill>
              </a:rPr>
              <a:t>expect to live to 83.</a:t>
            </a:r>
            <a:r>
              <a:rPr lang="en-US" sz="1200" baseline="30000" dirty="0">
                <a:solidFill>
                  <a:schemeClr val="accent3"/>
                </a:solidFill>
              </a:rPr>
              <a:t>2</a:t>
            </a:r>
          </a:p>
        </p:txBody>
      </p:sp>
      <p:sp>
        <p:nvSpPr>
          <p:cNvPr id="2" name="Rectangle 1"/>
          <p:cNvSpPr/>
          <p:nvPr/>
        </p:nvSpPr>
        <p:spPr>
          <a:xfrm>
            <a:off x="232734" y="4206427"/>
            <a:ext cx="8095486" cy="219291"/>
          </a:xfrm>
          <a:prstGeom prst="rect">
            <a:avLst/>
          </a:prstGeom>
        </p:spPr>
        <p:txBody>
          <a:bodyPr wrap="none">
            <a:spAutoFit/>
          </a:bodyPr>
          <a:lstStyle/>
          <a:p>
            <a:r>
              <a:rPr lang="en-US" sz="825" baseline="30000" dirty="0">
                <a:solidFill>
                  <a:schemeClr val="accent3"/>
                </a:solidFill>
                <a:latin typeface="Calibri Light" panose="020F0302020204030204" pitchFamily="34" charset="0"/>
              </a:rPr>
              <a:t>2</a:t>
            </a:r>
            <a:r>
              <a:rPr lang="en-US" sz="825" dirty="0">
                <a:solidFill>
                  <a:schemeClr val="accent3"/>
                </a:solidFill>
                <a:latin typeface="Calibri Light" panose="020F0302020204030204" pitchFamily="34" charset="0"/>
              </a:rPr>
              <a:t> </a:t>
            </a:r>
            <a:r>
              <a:rPr lang="en-US" sz="825" dirty="0" err="1">
                <a:solidFill>
                  <a:schemeClr val="accent3"/>
                </a:solidFill>
                <a:latin typeface="Calibri Light" panose="020F0302020204030204" pitchFamily="34" charset="0"/>
              </a:rPr>
              <a:t>ClarityWealthDevelopment.com</a:t>
            </a:r>
            <a:r>
              <a:rPr lang="en-US" sz="825" dirty="0">
                <a:solidFill>
                  <a:schemeClr val="accent3"/>
                </a:solidFill>
                <a:latin typeface="Calibri Light" panose="020F0302020204030204" pitchFamily="34" charset="0"/>
              </a:rPr>
              <a:t>/what-is-the-average-life-expectancy-for-a-65-year-old/#:~:text=For%20females%2C%20the%20average%2065,of%20an%20additional%2018.2%20years.</a:t>
            </a:r>
          </a:p>
        </p:txBody>
      </p:sp>
      <p:pic>
        <p:nvPicPr>
          <p:cNvPr id="39" name="Picture 38">
            <a:extLst>
              <a:ext uri="{FF2B5EF4-FFF2-40B4-BE49-F238E27FC236}">
                <a16:creationId xmlns:a16="http://schemas.microsoft.com/office/drawing/2014/main" id="{3F9AB1EA-73C2-C543-8905-F7066538B1E8}"/>
              </a:ext>
            </a:extLst>
          </p:cNvPr>
          <p:cNvPicPr>
            <a:picLocks noChangeAspect="1"/>
          </p:cNvPicPr>
          <p:nvPr/>
        </p:nvPicPr>
        <p:blipFill>
          <a:blip r:embed="rId3"/>
          <a:stretch>
            <a:fillRect/>
          </a:stretch>
        </p:blipFill>
        <p:spPr>
          <a:xfrm>
            <a:off x="2968067" y="1847742"/>
            <a:ext cx="500157" cy="778021"/>
          </a:xfrm>
          <a:prstGeom prst="rect">
            <a:avLst/>
          </a:prstGeom>
        </p:spPr>
      </p:pic>
      <p:pic>
        <p:nvPicPr>
          <p:cNvPr id="41" name="Picture 40">
            <a:extLst>
              <a:ext uri="{FF2B5EF4-FFF2-40B4-BE49-F238E27FC236}">
                <a16:creationId xmlns:a16="http://schemas.microsoft.com/office/drawing/2014/main" id="{D9CA6158-8A21-944F-925D-DE8B0F7973E7}"/>
              </a:ext>
            </a:extLst>
          </p:cNvPr>
          <p:cNvPicPr>
            <a:picLocks noChangeAspect="1"/>
          </p:cNvPicPr>
          <p:nvPr/>
        </p:nvPicPr>
        <p:blipFill>
          <a:blip r:embed="rId4"/>
          <a:stretch>
            <a:fillRect/>
          </a:stretch>
        </p:blipFill>
        <p:spPr>
          <a:xfrm>
            <a:off x="2781201" y="2992963"/>
            <a:ext cx="687023" cy="763359"/>
          </a:xfrm>
          <a:prstGeom prst="rect">
            <a:avLst/>
          </a:prstGeom>
        </p:spPr>
      </p:pic>
      <p:pic>
        <p:nvPicPr>
          <p:cNvPr id="42" name="Picture 41">
            <a:extLst>
              <a:ext uri="{FF2B5EF4-FFF2-40B4-BE49-F238E27FC236}">
                <a16:creationId xmlns:a16="http://schemas.microsoft.com/office/drawing/2014/main" id="{DBC5C06C-FCC0-BD47-823B-471C3E266517}"/>
              </a:ext>
            </a:extLst>
          </p:cNvPr>
          <p:cNvPicPr>
            <a:picLocks noChangeAspect="1"/>
          </p:cNvPicPr>
          <p:nvPr/>
        </p:nvPicPr>
        <p:blipFill>
          <a:blip r:embed="rId5"/>
          <a:stretch>
            <a:fillRect/>
          </a:stretch>
        </p:blipFill>
        <p:spPr>
          <a:xfrm>
            <a:off x="758198" y="1866656"/>
            <a:ext cx="1173463" cy="1029354"/>
          </a:xfrm>
          <a:prstGeom prst="rect">
            <a:avLst/>
          </a:prstGeom>
        </p:spPr>
      </p:pic>
      <p:sp>
        <p:nvSpPr>
          <p:cNvPr id="43" name="Date Placeholder 42">
            <a:extLst>
              <a:ext uri="{FF2B5EF4-FFF2-40B4-BE49-F238E27FC236}">
                <a16:creationId xmlns:a16="http://schemas.microsoft.com/office/drawing/2014/main" id="{498760D3-E992-3843-9308-13D732636C4D}"/>
              </a:ext>
            </a:extLst>
          </p:cNvPr>
          <p:cNvSpPr>
            <a:spLocks noGrp="1"/>
          </p:cNvSpPr>
          <p:nvPr>
            <p:ph type="dt" sz="half" idx="2"/>
          </p:nvPr>
        </p:nvSpPr>
        <p:spPr/>
        <p:txBody>
          <a:bodyPr/>
          <a:lstStyle/>
          <a:p>
            <a:pPr algn="ctr"/>
            <a:r>
              <a:rPr lang="en-US"/>
              <a:t>2026/02/27</a:t>
            </a:r>
            <a:endParaRPr lang="en-US" dirty="0"/>
          </a:p>
        </p:txBody>
      </p:sp>
      <p:sp>
        <p:nvSpPr>
          <p:cNvPr id="44" name="Footer Placeholder 43">
            <a:extLst>
              <a:ext uri="{FF2B5EF4-FFF2-40B4-BE49-F238E27FC236}">
                <a16:creationId xmlns:a16="http://schemas.microsoft.com/office/drawing/2014/main" id="{C09C5599-256A-BA41-9A22-D0619ADF083C}"/>
              </a:ext>
            </a:extLst>
          </p:cNvPr>
          <p:cNvSpPr>
            <a:spLocks noGrp="1"/>
          </p:cNvSpPr>
          <p:nvPr>
            <p:ph type="ftr" sz="quarter" idx="3"/>
          </p:nvPr>
        </p:nvSpPr>
        <p:spPr/>
        <p:txBody>
          <a:bodyPr/>
          <a:lstStyle/>
          <a:p>
            <a:r>
              <a:rPr lang="en-US"/>
              <a:t>37-25220-01</a:t>
            </a:r>
            <a:endParaRPr lang="en-US" dirty="0"/>
          </a:p>
        </p:txBody>
      </p:sp>
      <p:sp>
        <p:nvSpPr>
          <p:cNvPr id="45" name="Slide Number Placeholder 44">
            <a:extLst>
              <a:ext uri="{FF2B5EF4-FFF2-40B4-BE49-F238E27FC236}">
                <a16:creationId xmlns:a16="http://schemas.microsoft.com/office/drawing/2014/main" id="{E8A35519-490B-2D4F-AFBD-1717ECEB82F0}"/>
              </a:ext>
            </a:extLst>
          </p:cNvPr>
          <p:cNvSpPr>
            <a:spLocks noGrp="1"/>
          </p:cNvSpPr>
          <p:nvPr>
            <p:ph type="sldNum" sz="quarter" idx="4"/>
          </p:nvPr>
        </p:nvSpPr>
        <p:spPr/>
        <p:txBody>
          <a:bodyPr/>
          <a:lstStyle/>
          <a:p>
            <a:fld id="{1C0B272F-4456-0844-949C-3E7D42274ABC}" type="slidenum">
              <a:rPr lang="en-US" smtClean="0"/>
              <a:pPr/>
              <a:t>6</a:t>
            </a:fld>
            <a:endParaRPr lang="en-US" dirty="0"/>
          </a:p>
        </p:txBody>
      </p:sp>
    </p:spTree>
    <p:extLst>
      <p:ext uri="{BB962C8B-B14F-4D97-AF65-F5344CB8AC3E}">
        <p14:creationId xmlns:p14="http://schemas.microsoft.com/office/powerpoint/2010/main" val="273334408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b="0" i="0" u="none" strike="noStrike" dirty="0">
                <a:effectLst/>
                <a:latin typeface="ProximaNova-Regular" panose="02000506030000020004" pitchFamily="2" charset="0"/>
              </a:rPr>
              <a:t>When Is a Good Time to Talk to Your Parents?</a:t>
            </a:r>
            <a:endParaRPr lang="en-US" dirty="0"/>
          </a:p>
        </p:txBody>
      </p:sp>
      <p:sp>
        <p:nvSpPr>
          <p:cNvPr id="3" name="Content Placeholder 2">
            <a:extLst>
              <a:ext uri="{FF2B5EF4-FFF2-40B4-BE49-F238E27FC236}">
                <a16:creationId xmlns:a16="http://schemas.microsoft.com/office/drawing/2014/main" id="{FA1B8577-81C9-C94C-8D5B-3DCBD96326A2}"/>
              </a:ext>
            </a:extLst>
          </p:cNvPr>
          <p:cNvSpPr>
            <a:spLocks noGrp="1"/>
          </p:cNvSpPr>
          <p:nvPr>
            <p:ph idx="1"/>
          </p:nvPr>
        </p:nvSpPr>
        <p:spPr>
          <a:xfrm>
            <a:off x="337773" y="1245799"/>
            <a:ext cx="8468456" cy="269141"/>
          </a:xfrm>
        </p:spPr>
        <p:txBody>
          <a:bodyPr/>
          <a:lstStyle/>
          <a:p>
            <a:pPr marL="0" indent="0">
              <a:buNone/>
            </a:pPr>
            <a:r>
              <a:rPr lang="en-US" sz="1600" b="1" dirty="0">
                <a:solidFill>
                  <a:schemeClr val="tx2"/>
                </a:solidFill>
              </a:rPr>
              <a:t>Find a quiet place for a candid conversation</a:t>
            </a:r>
          </a:p>
          <a:p>
            <a:endParaRPr lang="en-US" dirty="0"/>
          </a:p>
        </p:txBody>
      </p:sp>
      <p:sp>
        <p:nvSpPr>
          <p:cNvPr id="10" name="Text Placeholder 9">
            <a:extLst>
              <a:ext uri="{FF2B5EF4-FFF2-40B4-BE49-F238E27FC236}">
                <a16:creationId xmlns:a16="http://schemas.microsoft.com/office/drawing/2014/main" id="{35E282C5-43D3-1B41-96A5-79439369AEEA}"/>
              </a:ext>
            </a:extLst>
          </p:cNvPr>
          <p:cNvSpPr>
            <a:spLocks noGrp="1"/>
          </p:cNvSpPr>
          <p:nvPr>
            <p:ph type="body" sz="quarter" idx="12"/>
          </p:nvPr>
        </p:nvSpPr>
        <p:spPr/>
        <p:txBody>
          <a:bodyPr/>
          <a:lstStyle/>
          <a:p>
            <a:endParaRPr lang="en-US"/>
          </a:p>
        </p:txBody>
      </p:sp>
      <p:sp>
        <p:nvSpPr>
          <p:cNvPr id="15" name="Content Placeholder 2"/>
          <p:cNvSpPr txBox="1">
            <a:spLocks/>
          </p:cNvSpPr>
          <p:nvPr/>
        </p:nvSpPr>
        <p:spPr>
          <a:xfrm>
            <a:off x="267114" y="4221532"/>
            <a:ext cx="7886700" cy="202106"/>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25" baseline="30000" dirty="0">
                <a:solidFill>
                  <a:schemeClr val="accent3"/>
                </a:solidFill>
                <a:latin typeface="Calibri Light" panose="020F0302020204030204" pitchFamily="34" charset="0"/>
              </a:rPr>
              <a:t>3</a:t>
            </a:r>
            <a:r>
              <a:rPr lang="en-US" sz="825" dirty="0">
                <a:solidFill>
                  <a:schemeClr val="accent3"/>
                </a:solidFill>
                <a:latin typeface="Calibri Light" panose="020F0302020204030204" pitchFamily="34" charset="0"/>
              </a:rPr>
              <a:t> https://</a:t>
            </a:r>
            <a:r>
              <a:rPr lang="en-US" sz="825" dirty="0" err="1">
                <a:solidFill>
                  <a:schemeClr val="accent3"/>
                </a:solidFill>
                <a:latin typeface="Calibri Light" panose="020F0302020204030204" pitchFamily="34" charset="0"/>
              </a:rPr>
              <a:t>www.genworth.com</a:t>
            </a:r>
            <a:r>
              <a:rPr lang="en-US" sz="825" dirty="0">
                <a:solidFill>
                  <a:schemeClr val="accent3"/>
                </a:solidFill>
                <a:latin typeface="Calibri Light" panose="020F0302020204030204" pitchFamily="34" charset="0"/>
              </a:rPr>
              <a:t>/aging-and-you/finances/cost-of-care/cost-of-care-trends-and-</a:t>
            </a:r>
            <a:r>
              <a:rPr lang="en-US" sz="825" dirty="0" err="1">
                <a:solidFill>
                  <a:schemeClr val="accent3"/>
                </a:solidFill>
                <a:latin typeface="Calibri Light" panose="020F0302020204030204" pitchFamily="34" charset="0"/>
              </a:rPr>
              <a:t>insights.html</a:t>
            </a:r>
            <a:r>
              <a:rPr lang="en-US" sz="825" dirty="0">
                <a:solidFill>
                  <a:schemeClr val="accent3"/>
                </a:solidFill>
                <a:latin typeface="Calibri Light" panose="020F0302020204030204" pitchFamily="34" charset="0"/>
              </a:rPr>
              <a:t>/</a:t>
            </a:r>
            <a:endParaRPr lang="en-US" sz="825" baseline="30000" dirty="0">
              <a:solidFill>
                <a:schemeClr val="accent3"/>
              </a:solidFill>
              <a:latin typeface="Calibri Light" panose="020F0302020204030204" pitchFamily="34" charset="0"/>
            </a:endParaRPr>
          </a:p>
        </p:txBody>
      </p:sp>
      <p:sp>
        <p:nvSpPr>
          <p:cNvPr id="11" name="Rectangle 10">
            <a:extLst>
              <a:ext uri="{FF2B5EF4-FFF2-40B4-BE49-F238E27FC236}">
                <a16:creationId xmlns:a16="http://schemas.microsoft.com/office/drawing/2014/main" id="{0AD667C7-CF07-1540-BCB8-67513EDB9892}"/>
              </a:ext>
            </a:extLst>
          </p:cNvPr>
          <p:cNvSpPr/>
          <p:nvPr/>
        </p:nvSpPr>
        <p:spPr>
          <a:xfrm>
            <a:off x="337771" y="1675210"/>
            <a:ext cx="4042435" cy="2236779"/>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rPr>
              <a:t>The 40/70 Rule</a:t>
            </a:r>
          </a:p>
          <a:p>
            <a:pPr algn="ctr">
              <a:spcBef>
                <a:spcPts val="1200"/>
              </a:spcBef>
            </a:pPr>
            <a:r>
              <a:rPr lang="en-US" dirty="0">
                <a:solidFill>
                  <a:schemeClr val="accent3"/>
                </a:solidFill>
                <a:latin typeface="+mj-lt"/>
              </a:rPr>
              <a:t>A good time to discuss a parent's resources, wants, needs, and thoughts about the future would be when a child is 40 and a parent is at least 70.</a:t>
            </a:r>
            <a:r>
              <a:rPr lang="en-US" baseline="30000" dirty="0">
                <a:solidFill>
                  <a:schemeClr val="accent3"/>
                </a:solidFill>
                <a:latin typeface="+mj-lt"/>
              </a:rPr>
              <a:t>3</a:t>
            </a:r>
          </a:p>
        </p:txBody>
      </p:sp>
      <p:sp>
        <p:nvSpPr>
          <p:cNvPr id="2" name="Rectangle 1"/>
          <p:cNvSpPr/>
          <p:nvPr/>
        </p:nvSpPr>
        <p:spPr>
          <a:xfrm>
            <a:off x="5206655" y="1816643"/>
            <a:ext cx="3051239" cy="1877437"/>
          </a:xfrm>
          <a:prstGeom prst="rect">
            <a:avLst/>
          </a:prstGeom>
        </p:spPr>
        <p:txBody>
          <a:bodyPr wrap="square">
            <a:spAutoFit/>
          </a:bodyPr>
          <a:lstStyle/>
          <a:p>
            <a:pPr>
              <a:spcBef>
                <a:spcPts val="2400"/>
              </a:spcBef>
            </a:pPr>
            <a:r>
              <a:rPr lang="en-US" sz="1400" dirty="0">
                <a:solidFill>
                  <a:schemeClr val="accent3"/>
                </a:solidFill>
                <a:latin typeface="Calibri" panose="020F0502020204030204" pitchFamily="34" charset="0"/>
              </a:rPr>
              <a:t>Medical Care Costs/Medical Directives</a:t>
            </a:r>
          </a:p>
          <a:p>
            <a:pPr>
              <a:spcBef>
                <a:spcPts val="2400"/>
              </a:spcBef>
            </a:pPr>
            <a:r>
              <a:rPr lang="en-US" sz="1400" dirty="0">
                <a:solidFill>
                  <a:schemeClr val="accent3"/>
                </a:solidFill>
                <a:latin typeface="Calibri" panose="020F0502020204030204" pitchFamily="34" charset="0"/>
              </a:rPr>
              <a:t>Income/Savings</a:t>
            </a:r>
          </a:p>
          <a:p>
            <a:pPr>
              <a:spcBef>
                <a:spcPts val="2400"/>
              </a:spcBef>
            </a:pPr>
            <a:r>
              <a:rPr lang="en-US" sz="1400" dirty="0">
                <a:solidFill>
                  <a:schemeClr val="accent3"/>
                </a:solidFill>
                <a:latin typeface="Calibri" panose="020F0502020204030204" pitchFamily="34" charset="0"/>
              </a:rPr>
              <a:t>Estate Plans</a:t>
            </a:r>
          </a:p>
          <a:p>
            <a:pPr>
              <a:spcBef>
                <a:spcPts val="2400"/>
              </a:spcBef>
            </a:pPr>
            <a:r>
              <a:rPr lang="en-US" sz="1400" dirty="0">
                <a:solidFill>
                  <a:schemeClr val="accent3"/>
                </a:solidFill>
                <a:latin typeface="Calibri" panose="020F0502020204030204" pitchFamily="34" charset="0"/>
              </a:rPr>
              <a:t>Funeral Arrangements</a:t>
            </a:r>
          </a:p>
        </p:txBody>
      </p:sp>
      <p:pic>
        <p:nvPicPr>
          <p:cNvPr id="13" name="Picture 12">
            <a:extLst>
              <a:ext uri="{FF2B5EF4-FFF2-40B4-BE49-F238E27FC236}">
                <a16:creationId xmlns:a16="http://schemas.microsoft.com/office/drawing/2014/main" id="{44361A69-E924-A145-B71A-FECE5EF68ED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45416" y="1738413"/>
            <a:ext cx="441746" cy="404023"/>
          </a:xfrm>
          <a:prstGeom prst="rect">
            <a:avLst/>
          </a:prstGeom>
        </p:spPr>
      </p:pic>
      <p:pic>
        <p:nvPicPr>
          <p:cNvPr id="16" name="Picture 15">
            <a:extLst>
              <a:ext uri="{FF2B5EF4-FFF2-40B4-BE49-F238E27FC236}">
                <a16:creationId xmlns:a16="http://schemas.microsoft.com/office/drawing/2014/main" id="{8F9CA21E-81DB-A249-B749-B6476D76C1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45416" y="2277813"/>
            <a:ext cx="441746" cy="404023"/>
          </a:xfrm>
          <a:prstGeom prst="rect">
            <a:avLst/>
          </a:prstGeom>
        </p:spPr>
      </p:pic>
      <p:pic>
        <p:nvPicPr>
          <p:cNvPr id="20" name="Picture 19">
            <a:extLst>
              <a:ext uri="{FF2B5EF4-FFF2-40B4-BE49-F238E27FC236}">
                <a16:creationId xmlns:a16="http://schemas.microsoft.com/office/drawing/2014/main" id="{3AB71F74-9B22-B048-8989-9F53068D2F1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45416" y="2819058"/>
            <a:ext cx="441746" cy="404023"/>
          </a:xfrm>
          <a:prstGeom prst="rect">
            <a:avLst/>
          </a:prstGeom>
        </p:spPr>
      </p:pic>
      <p:pic>
        <p:nvPicPr>
          <p:cNvPr id="21" name="Picture 20">
            <a:extLst>
              <a:ext uri="{FF2B5EF4-FFF2-40B4-BE49-F238E27FC236}">
                <a16:creationId xmlns:a16="http://schemas.microsoft.com/office/drawing/2014/main" id="{F6F80781-8F30-BB46-B34A-DAA25100EA4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45416" y="3346356"/>
            <a:ext cx="441746" cy="404023"/>
          </a:xfrm>
          <a:prstGeom prst="rect">
            <a:avLst/>
          </a:prstGeom>
        </p:spPr>
      </p:pic>
      <p:sp>
        <p:nvSpPr>
          <p:cNvPr id="12" name="Date Placeholder 11">
            <a:extLst>
              <a:ext uri="{FF2B5EF4-FFF2-40B4-BE49-F238E27FC236}">
                <a16:creationId xmlns:a16="http://schemas.microsoft.com/office/drawing/2014/main" id="{B269AE59-4B57-A342-BF47-28312C243D24}"/>
              </a:ext>
            </a:extLst>
          </p:cNvPr>
          <p:cNvSpPr>
            <a:spLocks noGrp="1"/>
          </p:cNvSpPr>
          <p:nvPr>
            <p:ph type="dt" sz="half" idx="2"/>
          </p:nvPr>
        </p:nvSpPr>
        <p:spPr/>
        <p:txBody>
          <a:bodyPr/>
          <a:lstStyle/>
          <a:p>
            <a:pPr algn="ctr"/>
            <a:r>
              <a:rPr lang="en-US"/>
              <a:t>2026/02/27</a:t>
            </a:r>
            <a:endParaRPr lang="en-US" dirty="0"/>
          </a:p>
        </p:txBody>
      </p:sp>
      <p:sp>
        <p:nvSpPr>
          <p:cNvPr id="14" name="Footer Placeholder 13">
            <a:extLst>
              <a:ext uri="{FF2B5EF4-FFF2-40B4-BE49-F238E27FC236}">
                <a16:creationId xmlns:a16="http://schemas.microsoft.com/office/drawing/2014/main" id="{EB68BBF9-9082-2E4A-A528-90EE3920068B}"/>
              </a:ext>
            </a:extLst>
          </p:cNvPr>
          <p:cNvSpPr>
            <a:spLocks noGrp="1"/>
          </p:cNvSpPr>
          <p:nvPr>
            <p:ph type="ftr" sz="quarter" idx="3"/>
          </p:nvPr>
        </p:nvSpPr>
        <p:spPr/>
        <p:txBody>
          <a:bodyPr/>
          <a:lstStyle/>
          <a:p>
            <a:r>
              <a:rPr lang="en-US"/>
              <a:t>37-25220-01</a:t>
            </a:r>
            <a:endParaRPr lang="en-US" dirty="0"/>
          </a:p>
        </p:txBody>
      </p:sp>
      <p:sp>
        <p:nvSpPr>
          <p:cNvPr id="17" name="Slide Number Placeholder 16">
            <a:extLst>
              <a:ext uri="{FF2B5EF4-FFF2-40B4-BE49-F238E27FC236}">
                <a16:creationId xmlns:a16="http://schemas.microsoft.com/office/drawing/2014/main" id="{8D7D5F1E-6534-BB4B-BFC0-E9389D6188AE}"/>
              </a:ext>
            </a:extLst>
          </p:cNvPr>
          <p:cNvSpPr>
            <a:spLocks noGrp="1"/>
          </p:cNvSpPr>
          <p:nvPr>
            <p:ph type="sldNum" sz="quarter" idx="4"/>
          </p:nvPr>
        </p:nvSpPr>
        <p:spPr/>
        <p:txBody>
          <a:bodyPr/>
          <a:lstStyle/>
          <a:p>
            <a:fld id="{1C0B272F-4456-0844-949C-3E7D42274ABC}" type="slidenum">
              <a:rPr lang="en-US" smtClean="0"/>
              <a:pPr/>
              <a:t>7</a:t>
            </a:fld>
            <a:endParaRPr lang="en-US" dirty="0"/>
          </a:p>
        </p:txBody>
      </p:sp>
    </p:spTree>
    <p:extLst>
      <p:ext uri="{BB962C8B-B14F-4D97-AF65-F5344CB8AC3E}">
        <p14:creationId xmlns:p14="http://schemas.microsoft.com/office/powerpoint/2010/main" val="344205815"/>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95000"/>
          </a:schemeClr>
        </a:solid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r>
              <a:rPr lang="en-US" dirty="0"/>
              <a:t>Be Alert</a:t>
            </a:r>
            <a:r>
              <a:rPr lang="en-US" baseline="30000" dirty="0"/>
              <a:t>4</a:t>
            </a:r>
            <a:r>
              <a:rPr lang="en-US" dirty="0"/>
              <a:t> </a:t>
            </a:r>
          </a:p>
        </p:txBody>
      </p:sp>
      <p:sp>
        <p:nvSpPr>
          <p:cNvPr id="11" name="Content Placeholder 10">
            <a:extLst>
              <a:ext uri="{FF2B5EF4-FFF2-40B4-BE49-F238E27FC236}">
                <a16:creationId xmlns:a16="http://schemas.microsoft.com/office/drawing/2014/main" id="{9D7D54EB-2287-0240-A6A5-37294A9F35EC}"/>
              </a:ext>
            </a:extLst>
          </p:cNvPr>
          <p:cNvSpPr>
            <a:spLocks noGrp="1"/>
          </p:cNvSpPr>
          <p:nvPr>
            <p:ph idx="1"/>
          </p:nvPr>
        </p:nvSpPr>
        <p:spPr/>
        <p:txBody>
          <a:bodyPr/>
          <a:lstStyle/>
          <a:p>
            <a:pPr marL="0" indent="0">
              <a:buNone/>
            </a:pPr>
            <a:r>
              <a:rPr lang="en-US" sz="1600" b="1" dirty="0">
                <a:solidFill>
                  <a:schemeClr val="tx2"/>
                </a:solidFill>
                <a:latin typeface="Calibri" panose="020F0502020204030204" pitchFamily="34" charset="0"/>
              </a:rPr>
              <a:t>An estimated 6.7 million Americans aged 65 and older are living with Alzheimer’s dementia. Seventy-three percent are age 75 or older.</a:t>
            </a:r>
          </a:p>
          <a:p>
            <a:pPr marL="0" indent="0">
              <a:buNone/>
            </a:pPr>
            <a:r>
              <a:rPr lang="en-US" sz="1600" dirty="0">
                <a:latin typeface="Calibri Light" panose="020F0302020204030204" pitchFamily="34" charset="0"/>
              </a:rPr>
              <a:t>Identify changes in a parent’s behavior</a:t>
            </a:r>
          </a:p>
          <a:p>
            <a:endParaRPr lang="en-US" dirty="0"/>
          </a:p>
        </p:txBody>
      </p:sp>
      <p:sp>
        <p:nvSpPr>
          <p:cNvPr id="14" name="Text Placeholder 13">
            <a:extLst>
              <a:ext uri="{FF2B5EF4-FFF2-40B4-BE49-F238E27FC236}">
                <a16:creationId xmlns:a16="http://schemas.microsoft.com/office/drawing/2014/main" id="{40E2F43C-802A-AE47-A409-35F75F41B80A}"/>
              </a:ext>
            </a:extLst>
          </p:cNvPr>
          <p:cNvSpPr>
            <a:spLocks noGrp="1"/>
          </p:cNvSpPr>
          <p:nvPr>
            <p:ph type="body" sz="quarter" idx="12"/>
          </p:nvPr>
        </p:nvSpPr>
        <p:spPr/>
        <p:txBody>
          <a:bodyPr/>
          <a:lstStyle/>
          <a:p>
            <a:endParaRPr lang="en-US"/>
          </a:p>
        </p:txBody>
      </p:sp>
      <p:sp>
        <p:nvSpPr>
          <p:cNvPr id="13" name="Content Placeholder 2">
            <a:extLst>
              <a:ext uri="{FF2B5EF4-FFF2-40B4-BE49-F238E27FC236}">
                <a16:creationId xmlns:a16="http://schemas.microsoft.com/office/drawing/2014/main" id="{23FD7425-D6DC-1948-987D-6CED6233E449}"/>
              </a:ext>
            </a:extLst>
          </p:cNvPr>
          <p:cNvSpPr txBox="1">
            <a:spLocks/>
          </p:cNvSpPr>
          <p:nvPr/>
        </p:nvSpPr>
        <p:spPr>
          <a:xfrm>
            <a:off x="337771" y="4215758"/>
            <a:ext cx="7886700" cy="202106"/>
          </a:xfrm>
          <a:prstGeom prst="rect">
            <a:avLst/>
          </a:prstGeom>
        </p:spPr>
        <p:txBody>
          <a:bodyPr vert="horz" lIns="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25" baseline="30000" dirty="0">
                <a:solidFill>
                  <a:schemeClr val="accent3"/>
                </a:solidFill>
                <a:latin typeface="Calibri Light" panose="020F0302020204030204" pitchFamily="34" charset="0"/>
              </a:rPr>
              <a:t>4</a:t>
            </a:r>
            <a:r>
              <a:rPr lang="en-US" sz="825" dirty="0">
                <a:solidFill>
                  <a:schemeClr val="accent3"/>
                </a:solidFill>
                <a:latin typeface="Calibri Light" panose="020F0302020204030204" pitchFamily="34" charset="0"/>
              </a:rPr>
              <a:t> https://www.alz.org/alzheimers-dementia/facts-figures</a:t>
            </a:r>
          </a:p>
        </p:txBody>
      </p:sp>
      <p:sp>
        <p:nvSpPr>
          <p:cNvPr id="16" name="TextBox 15">
            <a:extLst>
              <a:ext uri="{FF2B5EF4-FFF2-40B4-BE49-F238E27FC236}">
                <a16:creationId xmlns:a16="http://schemas.microsoft.com/office/drawing/2014/main" id="{1CADF98F-9519-9942-BED7-14ED6000A8C3}"/>
              </a:ext>
            </a:extLst>
          </p:cNvPr>
          <p:cNvSpPr txBox="1"/>
          <p:nvPr/>
        </p:nvSpPr>
        <p:spPr>
          <a:xfrm>
            <a:off x="1069886" y="2475783"/>
            <a:ext cx="1995948" cy="207877"/>
          </a:xfrm>
          <a:prstGeom prst="rect">
            <a:avLst/>
          </a:prstGeom>
          <a:noFill/>
        </p:spPr>
        <p:txBody>
          <a:bodyPr wrap="square" lIns="0" tIns="0" rIns="0" bIns="0" rtlCol="0">
            <a:spAutoFit/>
          </a:bodyPr>
          <a:lstStyle/>
          <a:p>
            <a:r>
              <a:rPr lang="en-US" b="1" dirty="0">
                <a:latin typeface="Calibri" panose="020F0502020204030204" pitchFamily="34" charset="0"/>
                <a:cs typeface="Calibri" panose="020F0502020204030204" pitchFamily="34" charset="0"/>
              </a:rPr>
              <a:t>Memory Loss</a:t>
            </a:r>
          </a:p>
        </p:txBody>
      </p:sp>
      <p:sp>
        <p:nvSpPr>
          <p:cNvPr id="20" name="TextBox 19">
            <a:extLst>
              <a:ext uri="{FF2B5EF4-FFF2-40B4-BE49-F238E27FC236}">
                <a16:creationId xmlns:a16="http://schemas.microsoft.com/office/drawing/2014/main" id="{ECEE7700-C9A1-834F-911E-1CFA201CB7C9}"/>
              </a:ext>
            </a:extLst>
          </p:cNvPr>
          <p:cNvSpPr txBox="1"/>
          <p:nvPr/>
        </p:nvSpPr>
        <p:spPr>
          <a:xfrm>
            <a:off x="3831500" y="2515435"/>
            <a:ext cx="1995948" cy="207877"/>
          </a:xfrm>
          <a:prstGeom prst="rect">
            <a:avLst/>
          </a:prstGeom>
          <a:noFill/>
        </p:spPr>
        <p:txBody>
          <a:bodyPr wrap="square" lIns="0" tIns="0" rIns="0" bIns="0" rtlCol="0">
            <a:spAutoFit/>
          </a:bodyPr>
          <a:lstStyle/>
          <a:p>
            <a:r>
              <a:rPr lang="en-US" b="1" dirty="0">
                <a:latin typeface="Calibri" panose="020F0502020204030204" pitchFamily="34" charset="0"/>
                <a:cs typeface="Calibri" panose="020F0502020204030204" pitchFamily="34" charset="0"/>
              </a:rPr>
              <a:t>Appearance</a:t>
            </a:r>
          </a:p>
        </p:txBody>
      </p:sp>
      <p:sp>
        <p:nvSpPr>
          <p:cNvPr id="21" name="TextBox 20">
            <a:extLst>
              <a:ext uri="{FF2B5EF4-FFF2-40B4-BE49-F238E27FC236}">
                <a16:creationId xmlns:a16="http://schemas.microsoft.com/office/drawing/2014/main" id="{7FD9BC1B-B4F4-5543-B9F9-1FC9F895890E}"/>
              </a:ext>
            </a:extLst>
          </p:cNvPr>
          <p:cNvSpPr txBox="1"/>
          <p:nvPr/>
        </p:nvSpPr>
        <p:spPr>
          <a:xfrm>
            <a:off x="6630724" y="2545669"/>
            <a:ext cx="1995948" cy="207877"/>
          </a:xfrm>
          <a:prstGeom prst="rect">
            <a:avLst/>
          </a:prstGeom>
          <a:noFill/>
        </p:spPr>
        <p:txBody>
          <a:bodyPr wrap="square" lIns="0" tIns="0" rIns="0" bIns="0" rtlCol="0">
            <a:spAutoFit/>
          </a:bodyPr>
          <a:lstStyle/>
          <a:p>
            <a:r>
              <a:rPr lang="en-US" b="1" dirty="0">
                <a:latin typeface="Calibri" panose="020F0502020204030204" pitchFamily="34" charset="0"/>
                <a:cs typeface="Calibri" panose="020F0502020204030204" pitchFamily="34" charset="0"/>
              </a:rPr>
              <a:t>Memory Socialization</a:t>
            </a:r>
          </a:p>
        </p:txBody>
      </p:sp>
      <p:sp>
        <p:nvSpPr>
          <p:cNvPr id="23" name="TextBox 22">
            <a:extLst>
              <a:ext uri="{FF2B5EF4-FFF2-40B4-BE49-F238E27FC236}">
                <a16:creationId xmlns:a16="http://schemas.microsoft.com/office/drawing/2014/main" id="{673E457A-609B-2744-8A2B-B97B4A7EAF01}"/>
              </a:ext>
            </a:extLst>
          </p:cNvPr>
          <p:cNvSpPr txBox="1"/>
          <p:nvPr/>
        </p:nvSpPr>
        <p:spPr>
          <a:xfrm>
            <a:off x="2479260" y="3428680"/>
            <a:ext cx="1995948" cy="207877"/>
          </a:xfrm>
          <a:prstGeom prst="rect">
            <a:avLst/>
          </a:prstGeom>
          <a:noFill/>
        </p:spPr>
        <p:txBody>
          <a:bodyPr wrap="square" lIns="0" tIns="0" rIns="0" bIns="0" rtlCol="0">
            <a:spAutoFit/>
          </a:bodyPr>
          <a:lstStyle/>
          <a:p>
            <a:r>
              <a:rPr lang="en-US" b="1" dirty="0">
                <a:latin typeface="Calibri" panose="020F0502020204030204" pitchFamily="34" charset="0"/>
                <a:cs typeface="Calibri" panose="020F0502020204030204" pitchFamily="34" charset="0"/>
              </a:rPr>
              <a:t>Home Safety</a:t>
            </a:r>
          </a:p>
        </p:txBody>
      </p:sp>
      <p:sp>
        <p:nvSpPr>
          <p:cNvPr id="24" name="TextBox 23">
            <a:extLst>
              <a:ext uri="{FF2B5EF4-FFF2-40B4-BE49-F238E27FC236}">
                <a16:creationId xmlns:a16="http://schemas.microsoft.com/office/drawing/2014/main" id="{84A8AA3D-B8DA-F44F-A38D-F4123359901A}"/>
              </a:ext>
            </a:extLst>
          </p:cNvPr>
          <p:cNvSpPr txBox="1"/>
          <p:nvPr/>
        </p:nvSpPr>
        <p:spPr>
          <a:xfrm>
            <a:off x="5359338" y="3435854"/>
            <a:ext cx="1995948" cy="207877"/>
          </a:xfrm>
          <a:prstGeom prst="rect">
            <a:avLst/>
          </a:prstGeom>
          <a:noFill/>
        </p:spPr>
        <p:txBody>
          <a:bodyPr wrap="square" lIns="0" tIns="0" rIns="0" bIns="0" rtlCol="0">
            <a:spAutoFit/>
          </a:bodyPr>
          <a:lstStyle/>
          <a:p>
            <a:r>
              <a:rPr lang="en-US" b="1" dirty="0">
                <a:latin typeface="Calibri" panose="020F0502020204030204" pitchFamily="34" charset="0"/>
                <a:cs typeface="Calibri" panose="020F0502020204030204" pitchFamily="34" charset="0"/>
              </a:rPr>
              <a:t>Appetite</a:t>
            </a:r>
          </a:p>
        </p:txBody>
      </p:sp>
      <p:sp>
        <p:nvSpPr>
          <p:cNvPr id="17" name="Date Placeholder 16">
            <a:extLst>
              <a:ext uri="{FF2B5EF4-FFF2-40B4-BE49-F238E27FC236}">
                <a16:creationId xmlns:a16="http://schemas.microsoft.com/office/drawing/2014/main" id="{98E81FBC-34DD-D449-90BE-B8E2A6002B16}"/>
              </a:ext>
            </a:extLst>
          </p:cNvPr>
          <p:cNvSpPr>
            <a:spLocks noGrp="1"/>
          </p:cNvSpPr>
          <p:nvPr>
            <p:ph type="dt" sz="half" idx="2"/>
          </p:nvPr>
        </p:nvSpPr>
        <p:spPr/>
        <p:txBody>
          <a:bodyPr/>
          <a:lstStyle/>
          <a:p>
            <a:pPr algn="ctr"/>
            <a:r>
              <a:rPr lang="en-US"/>
              <a:t>2026/02/27</a:t>
            </a:r>
            <a:endParaRPr lang="en-US" dirty="0"/>
          </a:p>
        </p:txBody>
      </p:sp>
      <p:sp>
        <p:nvSpPr>
          <p:cNvPr id="18" name="Footer Placeholder 17">
            <a:extLst>
              <a:ext uri="{FF2B5EF4-FFF2-40B4-BE49-F238E27FC236}">
                <a16:creationId xmlns:a16="http://schemas.microsoft.com/office/drawing/2014/main" id="{485C9595-D00A-7B46-B699-7D65886F42F0}"/>
              </a:ext>
            </a:extLst>
          </p:cNvPr>
          <p:cNvSpPr>
            <a:spLocks noGrp="1"/>
          </p:cNvSpPr>
          <p:nvPr>
            <p:ph type="ftr" sz="quarter" idx="3"/>
          </p:nvPr>
        </p:nvSpPr>
        <p:spPr/>
        <p:txBody>
          <a:bodyPr/>
          <a:lstStyle/>
          <a:p>
            <a:r>
              <a:rPr lang="en-US"/>
              <a:t>37-25220-01</a:t>
            </a:r>
            <a:endParaRPr lang="en-US" dirty="0"/>
          </a:p>
        </p:txBody>
      </p:sp>
      <p:sp>
        <p:nvSpPr>
          <p:cNvPr id="26" name="Slide Number Placeholder 25">
            <a:extLst>
              <a:ext uri="{FF2B5EF4-FFF2-40B4-BE49-F238E27FC236}">
                <a16:creationId xmlns:a16="http://schemas.microsoft.com/office/drawing/2014/main" id="{3D522A8A-C22A-D340-8F28-697F4AEC4992}"/>
              </a:ext>
            </a:extLst>
          </p:cNvPr>
          <p:cNvSpPr>
            <a:spLocks noGrp="1"/>
          </p:cNvSpPr>
          <p:nvPr>
            <p:ph type="sldNum" sz="quarter" idx="4"/>
          </p:nvPr>
        </p:nvSpPr>
        <p:spPr/>
        <p:txBody>
          <a:bodyPr/>
          <a:lstStyle/>
          <a:p>
            <a:fld id="{1C0B272F-4456-0844-949C-3E7D42274ABC}" type="slidenum">
              <a:rPr lang="en-US" smtClean="0"/>
              <a:pPr/>
              <a:t>8</a:t>
            </a:fld>
            <a:endParaRPr lang="en-US" dirty="0"/>
          </a:p>
        </p:txBody>
      </p:sp>
      <p:pic>
        <p:nvPicPr>
          <p:cNvPr id="3" name="Picture 2" descr="A blue brain in a black background&#10;&#10;AI-generated content may be incorrect.">
            <a:extLst>
              <a:ext uri="{FF2B5EF4-FFF2-40B4-BE49-F238E27FC236}">
                <a16:creationId xmlns:a16="http://schemas.microsoft.com/office/drawing/2014/main" id="{38AE0CB6-48A2-BC70-E22F-351ADEEC9F76}"/>
              </a:ext>
            </a:extLst>
          </p:cNvPr>
          <p:cNvPicPr>
            <a:picLocks noChangeAspect="1"/>
          </p:cNvPicPr>
          <p:nvPr/>
        </p:nvPicPr>
        <p:blipFill>
          <a:blip r:embed="rId3"/>
          <a:stretch>
            <a:fillRect/>
          </a:stretch>
        </p:blipFill>
        <p:spPr>
          <a:xfrm>
            <a:off x="463493" y="2299052"/>
            <a:ext cx="426836" cy="493233"/>
          </a:xfrm>
          <a:prstGeom prst="rect">
            <a:avLst/>
          </a:prstGeom>
        </p:spPr>
      </p:pic>
      <p:pic>
        <p:nvPicPr>
          <p:cNvPr id="5" name="Picture 4" descr="A blue and white circular object&#10;&#10;AI-generated content may be incorrect.">
            <a:extLst>
              <a:ext uri="{FF2B5EF4-FFF2-40B4-BE49-F238E27FC236}">
                <a16:creationId xmlns:a16="http://schemas.microsoft.com/office/drawing/2014/main" id="{168426AD-5AF1-618B-3F55-DAF2DDE13800}"/>
              </a:ext>
            </a:extLst>
          </p:cNvPr>
          <p:cNvPicPr>
            <a:picLocks noChangeAspect="1"/>
          </p:cNvPicPr>
          <p:nvPr/>
        </p:nvPicPr>
        <p:blipFill>
          <a:blip r:embed="rId4"/>
          <a:stretch>
            <a:fillRect/>
          </a:stretch>
        </p:blipFill>
        <p:spPr>
          <a:xfrm>
            <a:off x="3248409" y="2299052"/>
            <a:ext cx="493233" cy="493233"/>
          </a:xfrm>
          <a:prstGeom prst="rect">
            <a:avLst/>
          </a:prstGeom>
        </p:spPr>
      </p:pic>
      <p:pic>
        <p:nvPicPr>
          <p:cNvPr id="8" name="Picture 7" descr="A glass of wine and food&#10;&#10;AI-generated content may be incorrect.">
            <a:extLst>
              <a:ext uri="{FF2B5EF4-FFF2-40B4-BE49-F238E27FC236}">
                <a16:creationId xmlns:a16="http://schemas.microsoft.com/office/drawing/2014/main" id="{C5D74D6F-AE0A-F534-01EF-18E36FDD9629}"/>
              </a:ext>
            </a:extLst>
          </p:cNvPr>
          <p:cNvPicPr>
            <a:picLocks noChangeAspect="1"/>
          </p:cNvPicPr>
          <p:nvPr/>
        </p:nvPicPr>
        <p:blipFill>
          <a:blip r:embed="rId5"/>
          <a:stretch>
            <a:fillRect/>
          </a:stretch>
        </p:blipFill>
        <p:spPr>
          <a:xfrm>
            <a:off x="4791533" y="3323426"/>
            <a:ext cx="455292" cy="455292"/>
          </a:xfrm>
          <a:prstGeom prst="rect">
            <a:avLst/>
          </a:prstGeom>
        </p:spPr>
      </p:pic>
      <p:pic>
        <p:nvPicPr>
          <p:cNvPr id="28" name="Picture 27" descr="A house with a lock and speech bubble&#10;&#10;AI-generated content may be incorrect.">
            <a:extLst>
              <a:ext uri="{FF2B5EF4-FFF2-40B4-BE49-F238E27FC236}">
                <a16:creationId xmlns:a16="http://schemas.microsoft.com/office/drawing/2014/main" id="{A54EDD8B-6A36-37CB-949C-92DF39ECC1ED}"/>
              </a:ext>
            </a:extLst>
          </p:cNvPr>
          <p:cNvPicPr>
            <a:picLocks noChangeAspect="1"/>
          </p:cNvPicPr>
          <p:nvPr/>
        </p:nvPicPr>
        <p:blipFill>
          <a:blip r:embed="rId6"/>
          <a:stretch>
            <a:fillRect/>
          </a:stretch>
        </p:blipFill>
        <p:spPr>
          <a:xfrm>
            <a:off x="1914526" y="3245068"/>
            <a:ext cx="493233" cy="493233"/>
          </a:xfrm>
          <a:prstGeom prst="rect">
            <a:avLst/>
          </a:prstGeom>
        </p:spPr>
      </p:pic>
      <p:pic>
        <p:nvPicPr>
          <p:cNvPr id="30" name="Picture 29" descr="A group of people with different symbols&#10;&#10;AI-generated content may be incorrect.">
            <a:extLst>
              <a:ext uri="{FF2B5EF4-FFF2-40B4-BE49-F238E27FC236}">
                <a16:creationId xmlns:a16="http://schemas.microsoft.com/office/drawing/2014/main" id="{D83B6A19-0203-1E11-1D68-9F5EA4059B5F}"/>
              </a:ext>
            </a:extLst>
          </p:cNvPr>
          <p:cNvPicPr>
            <a:picLocks noChangeAspect="1"/>
          </p:cNvPicPr>
          <p:nvPr/>
        </p:nvPicPr>
        <p:blipFill>
          <a:blip r:embed="rId7"/>
          <a:stretch>
            <a:fillRect/>
          </a:stretch>
        </p:blipFill>
        <p:spPr>
          <a:xfrm>
            <a:off x="6041547" y="2299052"/>
            <a:ext cx="464777" cy="540659"/>
          </a:xfrm>
          <a:prstGeom prst="rect">
            <a:avLst/>
          </a:prstGeom>
        </p:spPr>
      </p:pic>
    </p:spTree>
    <p:extLst>
      <p:ext uri="{BB962C8B-B14F-4D97-AF65-F5344CB8AC3E}">
        <p14:creationId xmlns:p14="http://schemas.microsoft.com/office/powerpoint/2010/main" val="418804971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Content Placeholder 16">
            <a:extLst>
              <a:ext uri="{FF2B5EF4-FFF2-40B4-BE49-F238E27FC236}">
                <a16:creationId xmlns:a16="http://schemas.microsoft.com/office/drawing/2014/main" id="{314E2D35-5A21-6E43-B0FC-36CD37654F2A}"/>
              </a:ext>
            </a:extLst>
          </p:cNvPr>
          <p:cNvSpPr>
            <a:spLocks noGrp="1"/>
          </p:cNvSpPr>
          <p:nvPr>
            <p:ph sz="quarter" idx="13"/>
          </p:nvPr>
        </p:nvSpPr>
        <p:spPr>
          <a:xfrm>
            <a:off x="6032332" y="1"/>
            <a:ext cx="3111668" cy="5157787"/>
          </a:xfrm>
          <a:solidFill>
            <a:schemeClr val="tx1"/>
          </a:solidFill>
        </p:spPr>
        <p:txBody>
          <a:bodyPr lIns="274320" tIns="640080" rIns="91440" bIns="365760">
            <a:normAutofit/>
          </a:bodyPr>
          <a:lstStyle/>
          <a:p>
            <a:pPr marL="0" indent="0">
              <a:buNone/>
            </a:pPr>
            <a:r>
              <a:rPr lang="en-US" sz="1600" b="1" dirty="0">
                <a:solidFill>
                  <a:schemeClr val="bg1"/>
                </a:solidFill>
                <a:latin typeface="Calibri" panose="020F0502020204030204" pitchFamily="34" charset="0"/>
              </a:rPr>
              <a:t>Typical Scams</a:t>
            </a:r>
          </a:p>
          <a:p>
            <a:pPr marL="0" lvl="1" indent="-214313">
              <a:spcBef>
                <a:spcPts val="1350"/>
              </a:spcBef>
            </a:pPr>
            <a:r>
              <a:rPr lang="en-US" sz="1600" dirty="0">
                <a:solidFill>
                  <a:schemeClr val="bg1"/>
                </a:solidFill>
                <a:latin typeface="Calibri" panose="020F0502020204030204" pitchFamily="34" charset="0"/>
              </a:rPr>
              <a:t>Technical support</a:t>
            </a:r>
          </a:p>
          <a:p>
            <a:pPr marL="0" lvl="1" indent="-214313">
              <a:spcBef>
                <a:spcPts val="1350"/>
              </a:spcBef>
            </a:pPr>
            <a:r>
              <a:rPr lang="en-US" sz="1600" dirty="0">
                <a:solidFill>
                  <a:schemeClr val="bg1"/>
                </a:solidFill>
                <a:latin typeface="Calibri" panose="020F0502020204030204" pitchFamily="34" charset="0"/>
              </a:rPr>
              <a:t>Fraudulent business   </a:t>
            </a:r>
            <a:br>
              <a:rPr lang="en-US" sz="1600" dirty="0">
                <a:solidFill>
                  <a:schemeClr val="bg1"/>
                </a:solidFill>
                <a:latin typeface="Calibri" panose="020F0502020204030204" pitchFamily="34" charset="0"/>
              </a:rPr>
            </a:br>
            <a:r>
              <a:rPr lang="en-US" sz="1600" dirty="0">
                <a:solidFill>
                  <a:schemeClr val="bg1"/>
                </a:solidFill>
                <a:latin typeface="Calibri" panose="020F0502020204030204" pitchFamily="34" charset="0"/>
              </a:rPr>
              <a:t>     opportunities</a:t>
            </a:r>
          </a:p>
          <a:p>
            <a:pPr marL="0" lvl="1" indent="-214313">
              <a:spcBef>
                <a:spcPts val="1350"/>
              </a:spcBef>
            </a:pPr>
            <a:r>
              <a:rPr lang="en-US" sz="1600" dirty="0">
                <a:solidFill>
                  <a:schemeClr val="bg1"/>
                </a:solidFill>
                <a:latin typeface="Calibri" panose="020F0502020204030204" pitchFamily="34" charset="0"/>
              </a:rPr>
              <a:t>Sweepstakes</a:t>
            </a:r>
          </a:p>
          <a:p>
            <a:pPr marL="0" lvl="1" indent="-214313">
              <a:spcBef>
                <a:spcPts val="1350"/>
              </a:spcBef>
            </a:pPr>
            <a:r>
              <a:rPr lang="en-US" sz="1600" dirty="0">
                <a:solidFill>
                  <a:schemeClr val="bg1"/>
                </a:solidFill>
                <a:latin typeface="Calibri" panose="020F0502020204030204" pitchFamily="34" charset="0"/>
              </a:rPr>
              <a:t>Family and friends</a:t>
            </a:r>
          </a:p>
          <a:p>
            <a:pPr marL="0" lvl="1" indent="-214313">
              <a:spcBef>
                <a:spcPts val="1350"/>
              </a:spcBef>
            </a:pPr>
            <a:r>
              <a:rPr lang="en-US" sz="1600" dirty="0">
                <a:solidFill>
                  <a:schemeClr val="bg1"/>
                </a:solidFill>
                <a:latin typeface="Calibri" panose="020F0502020204030204" pitchFamily="34" charset="0"/>
              </a:rPr>
              <a:t>Romance</a:t>
            </a:r>
          </a:p>
          <a:p>
            <a:pPr marL="0" indent="0">
              <a:buNone/>
            </a:pPr>
            <a:endParaRPr lang="en-US" sz="1800" dirty="0">
              <a:solidFill>
                <a:schemeClr val="bg1"/>
              </a:solidFill>
            </a:endParaRPr>
          </a:p>
        </p:txBody>
      </p:sp>
      <p:sp>
        <p:nvSpPr>
          <p:cNvPr id="2" name="Title 1">
            <a:extLst>
              <a:ext uri="{FF2B5EF4-FFF2-40B4-BE49-F238E27FC236}">
                <a16:creationId xmlns:a16="http://schemas.microsoft.com/office/drawing/2014/main" id="{8E5A4A00-A9AD-4644-A9E7-20FFB8A1AE89}"/>
              </a:ext>
            </a:extLst>
          </p:cNvPr>
          <p:cNvSpPr>
            <a:spLocks noGrp="1"/>
          </p:cNvSpPr>
          <p:nvPr>
            <p:ph type="title"/>
          </p:nvPr>
        </p:nvSpPr>
        <p:spPr>
          <a:xfrm>
            <a:off x="993058" y="343854"/>
            <a:ext cx="4955950" cy="643634"/>
          </a:xfrm>
        </p:spPr>
        <p:txBody>
          <a:bodyPr/>
          <a:lstStyle/>
          <a:p>
            <a:r>
              <a:rPr lang="en-US" dirty="0"/>
              <a:t>What Makes Seniors Top Targets?</a:t>
            </a:r>
          </a:p>
        </p:txBody>
      </p:sp>
      <p:sp>
        <p:nvSpPr>
          <p:cNvPr id="3" name="Content Placeholder 2">
            <a:extLst>
              <a:ext uri="{FF2B5EF4-FFF2-40B4-BE49-F238E27FC236}">
                <a16:creationId xmlns:a16="http://schemas.microsoft.com/office/drawing/2014/main" id="{BEE7F841-2A42-D34D-A793-4DAE9BEF857A}"/>
              </a:ext>
            </a:extLst>
          </p:cNvPr>
          <p:cNvSpPr>
            <a:spLocks noGrp="1"/>
          </p:cNvSpPr>
          <p:nvPr>
            <p:ph idx="1"/>
          </p:nvPr>
        </p:nvSpPr>
        <p:spPr/>
        <p:txBody>
          <a:bodyPr>
            <a:normAutofit/>
          </a:bodyPr>
          <a:lstStyle/>
          <a:p>
            <a:pPr marL="0" indent="0">
              <a:buNone/>
            </a:pPr>
            <a:r>
              <a:rPr lang="en-US" sz="1600" b="1" dirty="0">
                <a:solidFill>
                  <a:schemeClr val="tx2"/>
                </a:solidFill>
                <a:latin typeface="Calibri" panose="020F0502020204030204" pitchFamily="34" charset="0"/>
              </a:rPr>
              <a:t>$3 Billion a year lost in financial scams</a:t>
            </a:r>
            <a:r>
              <a:rPr lang="en-US" sz="1600" b="1" baseline="30000" dirty="0">
                <a:solidFill>
                  <a:schemeClr val="tx2"/>
                </a:solidFill>
                <a:latin typeface="Calibri" panose="020F0502020204030204" pitchFamily="34" charset="0"/>
              </a:rPr>
              <a:t>5</a:t>
            </a:r>
            <a:endParaRPr lang="en-US" sz="1600" b="1" dirty="0">
              <a:solidFill>
                <a:schemeClr val="tx2"/>
              </a:solidFill>
              <a:latin typeface="Calibri" panose="020F0502020204030204" pitchFamily="34" charset="0"/>
            </a:endParaRPr>
          </a:p>
          <a:p>
            <a:pPr marL="423390" indent="0">
              <a:spcBef>
                <a:spcPts val="1800"/>
              </a:spcBef>
              <a:buNone/>
            </a:pPr>
            <a:r>
              <a:rPr lang="en-US" sz="1400" dirty="0">
                <a:latin typeface="+mj-lt"/>
              </a:rPr>
              <a:t>Often have significant savings and investments</a:t>
            </a:r>
          </a:p>
          <a:p>
            <a:pPr marL="423390" indent="0">
              <a:spcBef>
                <a:spcPts val="1800"/>
              </a:spcBef>
              <a:buNone/>
            </a:pPr>
            <a:r>
              <a:rPr lang="en-US" sz="1400" dirty="0">
                <a:latin typeface="+mj-lt"/>
              </a:rPr>
              <a:t>Often spend time using medical and </a:t>
            </a:r>
            <a:br>
              <a:rPr lang="en-US" sz="1400" dirty="0">
                <a:latin typeface="+mj-lt"/>
              </a:rPr>
            </a:br>
            <a:r>
              <a:rPr lang="en-US" sz="1400" dirty="0">
                <a:latin typeface="+mj-lt"/>
              </a:rPr>
              <a:t>government services, two industries targeted </a:t>
            </a:r>
            <a:br>
              <a:rPr lang="en-US" sz="1400" dirty="0">
                <a:latin typeface="+mj-lt"/>
              </a:rPr>
            </a:br>
            <a:r>
              <a:rPr lang="en-US" sz="1400" dirty="0">
                <a:latin typeface="+mj-lt"/>
              </a:rPr>
              <a:t>by cybercriminals</a:t>
            </a:r>
          </a:p>
          <a:p>
            <a:pPr marL="423390" indent="0">
              <a:spcBef>
                <a:spcPts val="1800"/>
              </a:spcBef>
              <a:buNone/>
            </a:pPr>
            <a:r>
              <a:rPr lang="en-US" sz="1400" dirty="0">
                <a:latin typeface="+mj-lt"/>
              </a:rPr>
              <a:t>May have dementia or be emotionally vulnerable </a:t>
            </a:r>
            <a:br>
              <a:rPr lang="en-US" sz="1400" dirty="0">
                <a:latin typeface="+mj-lt"/>
              </a:rPr>
            </a:br>
            <a:r>
              <a:rPr lang="en-US" sz="1400" dirty="0">
                <a:latin typeface="+mj-lt"/>
              </a:rPr>
              <a:t>to a caller’s pitch</a:t>
            </a:r>
          </a:p>
        </p:txBody>
      </p:sp>
      <p:sp>
        <p:nvSpPr>
          <p:cNvPr id="15" name="Text Placeholder 14">
            <a:extLst>
              <a:ext uri="{FF2B5EF4-FFF2-40B4-BE49-F238E27FC236}">
                <a16:creationId xmlns:a16="http://schemas.microsoft.com/office/drawing/2014/main" id="{EB439F2E-4042-0243-B839-F2721E5943C0}"/>
              </a:ext>
            </a:extLst>
          </p:cNvPr>
          <p:cNvSpPr>
            <a:spLocks noGrp="1"/>
          </p:cNvSpPr>
          <p:nvPr>
            <p:ph type="body" sz="quarter" idx="12"/>
          </p:nvPr>
        </p:nvSpPr>
        <p:spPr/>
        <p:txBody>
          <a:bodyPr/>
          <a:lstStyle/>
          <a:p>
            <a:endParaRPr lang="en-US"/>
          </a:p>
        </p:txBody>
      </p:sp>
      <p:pic>
        <p:nvPicPr>
          <p:cNvPr id="5" name="Picture 4">
            <a:extLst>
              <a:ext uri="{FF2B5EF4-FFF2-40B4-BE49-F238E27FC236}">
                <a16:creationId xmlns:a16="http://schemas.microsoft.com/office/drawing/2014/main" id="{C87B22C3-571E-EE4F-BF2B-2ACF93C1BE3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20252" y="363330"/>
            <a:ext cx="816798" cy="747773"/>
          </a:xfrm>
          <a:prstGeom prst="rect">
            <a:avLst/>
          </a:prstGeom>
        </p:spPr>
      </p:pic>
      <p:sp>
        <p:nvSpPr>
          <p:cNvPr id="12" name="Oval 11">
            <a:extLst>
              <a:ext uri="{FF2B5EF4-FFF2-40B4-BE49-F238E27FC236}">
                <a16:creationId xmlns:a16="http://schemas.microsoft.com/office/drawing/2014/main" id="{5814F8D6-979C-844D-8250-9CBCEF89B7B7}"/>
              </a:ext>
            </a:extLst>
          </p:cNvPr>
          <p:cNvSpPr/>
          <p:nvPr/>
        </p:nvSpPr>
        <p:spPr>
          <a:xfrm>
            <a:off x="339091" y="2097514"/>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2</a:t>
            </a:r>
          </a:p>
        </p:txBody>
      </p:sp>
      <p:sp>
        <p:nvSpPr>
          <p:cNvPr id="13" name="Oval 12">
            <a:extLst>
              <a:ext uri="{FF2B5EF4-FFF2-40B4-BE49-F238E27FC236}">
                <a16:creationId xmlns:a16="http://schemas.microsoft.com/office/drawing/2014/main" id="{3A5FBAA3-190C-6F47-831E-47CC501CCA05}"/>
              </a:ext>
            </a:extLst>
          </p:cNvPr>
          <p:cNvSpPr/>
          <p:nvPr/>
        </p:nvSpPr>
        <p:spPr>
          <a:xfrm>
            <a:off x="339091" y="1664752"/>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1</a:t>
            </a:r>
          </a:p>
        </p:txBody>
      </p:sp>
      <p:sp>
        <p:nvSpPr>
          <p:cNvPr id="14" name="Oval 13">
            <a:extLst>
              <a:ext uri="{FF2B5EF4-FFF2-40B4-BE49-F238E27FC236}">
                <a16:creationId xmlns:a16="http://schemas.microsoft.com/office/drawing/2014/main" id="{90600712-C148-C142-9BFD-CD84C932E051}"/>
              </a:ext>
            </a:extLst>
          </p:cNvPr>
          <p:cNvSpPr/>
          <p:nvPr/>
        </p:nvSpPr>
        <p:spPr>
          <a:xfrm>
            <a:off x="339091" y="2924725"/>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3</a:t>
            </a:r>
          </a:p>
        </p:txBody>
      </p:sp>
      <p:sp>
        <p:nvSpPr>
          <p:cNvPr id="18" name="Content Placeholder 2">
            <a:extLst>
              <a:ext uri="{FF2B5EF4-FFF2-40B4-BE49-F238E27FC236}">
                <a16:creationId xmlns:a16="http://schemas.microsoft.com/office/drawing/2014/main" id="{014D3B8F-835E-3844-9B84-6EBCF59E83BE}"/>
              </a:ext>
            </a:extLst>
          </p:cNvPr>
          <p:cNvSpPr txBox="1">
            <a:spLocks/>
          </p:cNvSpPr>
          <p:nvPr/>
        </p:nvSpPr>
        <p:spPr>
          <a:xfrm>
            <a:off x="247090" y="4207368"/>
            <a:ext cx="7886700" cy="202106"/>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825" baseline="30000" dirty="0">
                <a:solidFill>
                  <a:schemeClr val="accent3"/>
                </a:solidFill>
                <a:latin typeface="Calibri Light" panose="020F0302020204030204" pitchFamily="34" charset="0"/>
              </a:rPr>
              <a:t>5</a:t>
            </a:r>
            <a:r>
              <a:rPr lang="en-US" sz="825" dirty="0">
                <a:solidFill>
                  <a:schemeClr val="accent3"/>
                </a:solidFill>
                <a:latin typeface="Calibri Light" panose="020F0302020204030204" pitchFamily="34" charset="0"/>
              </a:rPr>
              <a:t> </a:t>
            </a:r>
            <a:r>
              <a:rPr lang="en-US" sz="825" dirty="0" err="1">
                <a:solidFill>
                  <a:schemeClr val="accent3"/>
                </a:solidFill>
                <a:latin typeface="Calibri Light" panose="020F0302020204030204" pitchFamily="34" charset="0"/>
              </a:rPr>
              <a:t>AARP.org</a:t>
            </a:r>
            <a:r>
              <a:rPr lang="en-US" sz="825" dirty="0">
                <a:solidFill>
                  <a:schemeClr val="accent3"/>
                </a:solidFill>
                <a:latin typeface="Calibri Light" panose="020F0302020204030204" pitchFamily="34" charset="0"/>
              </a:rPr>
              <a:t>/money/scams-fraud/info-2022/fbi-elder-fraud-report.html</a:t>
            </a:r>
          </a:p>
        </p:txBody>
      </p:sp>
      <p:sp>
        <p:nvSpPr>
          <p:cNvPr id="19" name="Date Placeholder 18">
            <a:extLst>
              <a:ext uri="{FF2B5EF4-FFF2-40B4-BE49-F238E27FC236}">
                <a16:creationId xmlns:a16="http://schemas.microsoft.com/office/drawing/2014/main" id="{1E0BC714-A666-DA4A-A242-0DA233FEAB39}"/>
              </a:ext>
            </a:extLst>
          </p:cNvPr>
          <p:cNvSpPr>
            <a:spLocks noGrp="1"/>
          </p:cNvSpPr>
          <p:nvPr>
            <p:ph type="dt" sz="half" idx="2"/>
          </p:nvPr>
        </p:nvSpPr>
        <p:spPr/>
        <p:txBody>
          <a:bodyPr/>
          <a:lstStyle/>
          <a:p>
            <a:pPr algn="ctr"/>
            <a:r>
              <a:rPr lang="en-US"/>
              <a:t>2026/02/27</a:t>
            </a:r>
            <a:endParaRPr lang="en-US" dirty="0"/>
          </a:p>
        </p:txBody>
      </p:sp>
      <p:sp>
        <p:nvSpPr>
          <p:cNvPr id="20" name="Footer Placeholder 19">
            <a:extLst>
              <a:ext uri="{FF2B5EF4-FFF2-40B4-BE49-F238E27FC236}">
                <a16:creationId xmlns:a16="http://schemas.microsoft.com/office/drawing/2014/main" id="{FFA9FDDD-F177-2649-B506-8F96EC0CC02A}"/>
              </a:ext>
            </a:extLst>
          </p:cNvPr>
          <p:cNvSpPr>
            <a:spLocks noGrp="1"/>
          </p:cNvSpPr>
          <p:nvPr>
            <p:ph type="ftr" sz="quarter" idx="3"/>
          </p:nvPr>
        </p:nvSpPr>
        <p:spPr/>
        <p:txBody>
          <a:bodyPr/>
          <a:lstStyle/>
          <a:p>
            <a:r>
              <a:rPr lang="en-US"/>
              <a:t>37-25220-01</a:t>
            </a:r>
            <a:endParaRPr lang="en-US" dirty="0"/>
          </a:p>
        </p:txBody>
      </p:sp>
      <p:sp>
        <p:nvSpPr>
          <p:cNvPr id="21" name="Slide Number Placeholder 20">
            <a:extLst>
              <a:ext uri="{FF2B5EF4-FFF2-40B4-BE49-F238E27FC236}">
                <a16:creationId xmlns:a16="http://schemas.microsoft.com/office/drawing/2014/main" id="{164DF814-F3F7-8746-B75E-7D2355E3EEC9}"/>
              </a:ext>
            </a:extLst>
          </p:cNvPr>
          <p:cNvSpPr>
            <a:spLocks noGrp="1"/>
          </p:cNvSpPr>
          <p:nvPr>
            <p:ph type="sldNum" sz="quarter" idx="4"/>
          </p:nvPr>
        </p:nvSpPr>
        <p:spPr/>
        <p:txBody>
          <a:bodyPr/>
          <a:lstStyle/>
          <a:p>
            <a:fld id="{1C0B272F-4456-0844-949C-3E7D42274ABC}" type="slidenum">
              <a:rPr lang="en-US" smtClean="0"/>
              <a:pPr/>
              <a:t>9</a:t>
            </a:fld>
            <a:endParaRPr lang="en-US" dirty="0"/>
          </a:p>
        </p:txBody>
      </p:sp>
    </p:spTree>
    <p:extLst>
      <p:ext uri="{BB962C8B-B14F-4D97-AF65-F5344CB8AC3E}">
        <p14:creationId xmlns:p14="http://schemas.microsoft.com/office/powerpoint/2010/main" val="1085717015"/>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1F3D9-5206-6641-A413-7A381CC85452}"/>
              </a:ext>
            </a:extLst>
          </p:cNvPr>
          <p:cNvSpPr>
            <a:spLocks noGrp="1"/>
          </p:cNvSpPr>
          <p:nvPr>
            <p:ph type="title"/>
          </p:nvPr>
        </p:nvSpPr>
        <p:spPr>
          <a:xfrm>
            <a:off x="1022555" y="343854"/>
            <a:ext cx="7778546" cy="643634"/>
          </a:xfrm>
        </p:spPr>
        <p:txBody>
          <a:bodyPr/>
          <a:lstStyle/>
          <a:p>
            <a:r>
              <a:rPr lang="en-US" dirty="0"/>
              <a:t>Tips to Protect a Parent’s Identity</a:t>
            </a:r>
          </a:p>
        </p:txBody>
      </p:sp>
      <p:sp>
        <p:nvSpPr>
          <p:cNvPr id="3" name="Content Placeholder 2">
            <a:extLst>
              <a:ext uri="{FF2B5EF4-FFF2-40B4-BE49-F238E27FC236}">
                <a16:creationId xmlns:a16="http://schemas.microsoft.com/office/drawing/2014/main" id="{8EE44B03-EDD3-894E-B07D-AD051A32C1E0}"/>
              </a:ext>
            </a:extLst>
          </p:cNvPr>
          <p:cNvSpPr>
            <a:spLocks noGrp="1"/>
          </p:cNvSpPr>
          <p:nvPr>
            <p:ph idx="1"/>
          </p:nvPr>
        </p:nvSpPr>
        <p:spPr/>
        <p:txBody>
          <a:bodyPr>
            <a:normAutofit/>
          </a:bodyPr>
          <a:lstStyle/>
          <a:p>
            <a:pPr marL="0" indent="0">
              <a:buNone/>
            </a:pPr>
            <a:r>
              <a:rPr lang="en-US" sz="1600" b="1" dirty="0">
                <a:solidFill>
                  <a:schemeClr val="tx2"/>
                </a:solidFill>
                <a:latin typeface="Calibri" panose="020F0502020204030204" pitchFamily="34" charset="0"/>
              </a:rPr>
              <a:t>Be proactive</a:t>
            </a:r>
          </a:p>
          <a:p>
            <a:pPr marL="331950" indent="0">
              <a:spcBef>
                <a:spcPts val="1800"/>
              </a:spcBef>
              <a:buNone/>
            </a:pPr>
            <a:r>
              <a:rPr lang="en-US" sz="1400" dirty="0"/>
              <a:t>Securely store your parent’s Social Security card in a safety deposit box or other secure location.</a:t>
            </a:r>
          </a:p>
          <a:p>
            <a:pPr marL="331950" indent="0">
              <a:spcBef>
                <a:spcPts val="1800"/>
              </a:spcBef>
              <a:buNone/>
            </a:pPr>
            <a:r>
              <a:rPr lang="en-US" sz="1400" dirty="0"/>
              <a:t>You can work with your parents to get a free credit report from ALL three credit agencies every year at annualcreditreport.com.</a:t>
            </a:r>
          </a:p>
          <a:p>
            <a:pPr marL="331950" indent="0">
              <a:spcBef>
                <a:spcPts val="1800"/>
              </a:spcBef>
              <a:buNone/>
            </a:pPr>
            <a:r>
              <a:rPr lang="en-US" sz="1400" dirty="0"/>
              <a:t>Check financial records, credit cards, and bank accounts frequently.</a:t>
            </a:r>
          </a:p>
          <a:p>
            <a:pPr marL="331950" indent="0">
              <a:spcBef>
                <a:spcPts val="1800"/>
              </a:spcBef>
              <a:buNone/>
            </a:pPr>
            <a:r>
              <a:rPr lang="en-US" sz="1400" dirty="0"/>
              <a:t>Urge parents to let numbers they don’t recognize go to voice mail. Add your parent to the Do Not Call list at DoNotCall.gov to protect against fraud. </a:t>
            </a:r>
          </a:p>
          <a:p>
            <a:pPr marL="331950" indent="0">
              <a:spcBef>
                <a:spcPts val="1800"/>
              </a:spcBef>
              <a:buNone/>
            </a:pPr>
            <a:r>
              <a:rPr lang="en-US" sz="1400" dirty="0"/>
              <a:t>For a $5 fee, register your parent at DMAChoice.org to block direct mail marketing to your parent for 10 years.</a:t>
            </a:r>
          </a:p>
        </p:txBody>
      </p:sp>
      <p:sp>
        <p:nvSpPr>
          <p:cNvPr id="11" name="Text Placeholder 10">
            <a:extLst>
              <a:ext uri="{FF2B5EF4-FFF2-40B4-BE49-F238E27FC236}">
                <a16:creationId xmlns:a16="http://schemas.microsoft.com/office/drawing/2014/main" id="{C747664B-0DB3-B642-97A9-D9FB30017215}"/>
              </a:ext>
            </a:extLst>
          </p:cNvPr>
          <p:cNvSpPr>
            <a:spLocks noGrp="1"/>
          </p:cNvSpPr>
          <p:nvPr>
            <p:ph type="body" sz="quarter" idx="12"/>
          </p:nvPr>
        </p:nvSpPr>
        <p:spPr/>
        <p:txBody>
          <a:bodyPr/>
          <a:lstStyle/>
          <a:p>
            <a:endParaRPr lang="en-US"/>
          </a:p>
        </p:txBody>
      </p:sp>
      <p:pic>
        <p:nvPicPr>
          <p:cNvPr id="5" name="Picture 4">
            <a:extLst>
              <a:ext uri="{FF2B5EF4-FFF2-40B4-BE49-F238E27FC236}">
                <a16:creationId xmlns:a16="http://schemas.microsoft.com/office/drawing/2014/main" id="{70A6CBE5-01E7-FA49-9560-61ABE96EED3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16898" y="334636"/>
            <a:ext cx="833495" cy="763058"/>
          </a:xfrm>
          <a:prstGeom prst="rect">
            <a:avLst/>
          </a:prstGeom>
        </p:spPr>
      </p:pic>
      <p:pic>
        <p:nvPicPr>
          <p:cNvPr id="6" name="Picture 5">
            <a:extLst>
              <a:ext uri="{FF2B5EF4-FFF2-40B4-BE49-F238E27FC236}">
                <a16:creationId xmlns:a16="http://schemas.microsoft.com/office/drawing/2014/main" id="{DE1FF8CF-1F3F-0144-A4B1-522E0A3A82D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7834" y="1616290"/>
            <a:ext cx="441746" cy="404023"/>
          </a:xfrm>
          <a:prstGeom prst="rect">
            <a:avLst/>
          </a:prstGeom>
        </p:spPr>
      </p:pic>
      <p:pic>
        <p:nvPicPr>
          <p:cNvPr id="7" name="Picture 6">
            <a:extLst>
              <a:ext uri="{FF2B5EF4-FFF2-40B4-BE49-F238E27FC236}">
                <a16:creationId xmlns:a16="http://schemas.microsoft.com/office/drawing/2014/main" id="{C65DC1D9-1224-E945-B04B-DDCA864674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7834" y="2025881"/>
            <a:ext cx="441746" cy="404023"/>
          </a:xfrm>
          <a:prstGeom prst="rect">
            <a:avLst/>
          </a:prstGeom>
        </p:spPr>
      </p:pic>
      <p:pic>
        <p:nvPicPr>
          <p:cNvPr id="8" name="Picture 7">
            <a:extLst>
              <a:ext uri="{FF2B5EF4-FFF2-40B4-BE49-F238E27FC236}">
                <a16:creationId xmlns:a16="http://schemas.microsoft.com/office/drawing/2014/main" id="{F85C7014-713D-7F47-897E-5B45045CA1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7834" y="3049584"/>
            <a:ext cx="441746" cy="404023"/>
          </a:xfrm>
          <a:prstGeom prst="rect">
            <a:avLst/>
          </a:prstGeom>
        </p:spPr>
      </p:pic>
      <p:pic>
        <p:nvPicPr>
          <p:cNvPr id="9" name="Picture 8">
            <a:extLst>
              <a:ext uri="{FF2B5EF4-FFF2-40B4-BE49-F238E27FC236}">
                <a16:creationId xmlns:a16="http://schemas.microsoft.com/office/drawing/2014/main" id="{1F8C3AEA-17B4-0947-BEE1-A0295DDF201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7834" y="3601378"/>
            <a:ext cx="441746" cy="404023"/>
          </a:xfrm>
          <a:prstGeom prst="rect">
            <a:avLst/>
          </a:prstGeom>
        </p:spPr>
      </p:pic>
      <p:pic>
        <p:nvPicPr>
          <p:cNvPr id="10" name="Picture 9">
            <a:extLst>
              <a:ext uri="{FF2B5EF4-FFF2-40B4-BE49-F238E27FC236}">
                <a16:creationId xmlns:a16="http://schemas.microsoft.com/office/drawing/2014/main" id="{C65DC1D9-1224-E945-B04B-DDCA864674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7834" y="2608834"/>
            <a:ext cx="441746" cy="404023"/>
          </a:xfrm>
          <a:prstGeom prst="rect">
            <a:avLst/>
          </a:prstGeom>
        </p:spPr>
      </p:pic>
      <p:sp>
        <p:nvSpPr>
          <p:cNvPr id="12" name="Date Placeholder 11">
            <a:extLst>
              <a:ext uri="{FF2B5EF4-FFF2-40B4-BE49-F238E27FC236}">
                <a16:creationId xmlns:a16="http://schemas.microsoft.com/office/drawing/2014/main" id="{6B4CC3D6-0C2C-8E4D-A690-35EB08C77177}"/>
              </a:ext>
            </a:extLst>
          </p:cNvPr>
          <p:cNvSpPr>
            <a:spLocks noGrp="1"/>
          </p:cNvSpPr>
          <p:nvPr>
            <p:ph type="dt" sz="half" idx="2"/>
          </p:nvPr>
        </p:nvSpPr>
        <p:spPr/>
        <p:txBody>
          <a:bodyPr/>
          <a:lstStyle/>
          <a:p>
            <a:pPr algn="ctr"/>
            <a:r>
              <a:rPr lang="en-US"/>
              <a:t>2026/02/27</a:t>
            </a:r>
            <a:endParaRPr lang="en-US" dirty="0"/>
          </a:p>
        </p:txBody>
      </p:sp>
      <p:sp>
        <p:nvSpPr>
          <p:cNvPr id="13" name="Footer Placeholder 12">
            <a:extLst>
              <a:ext uri="{FF2B5EF4-FFF2-40B4-BE49-F238E27FC236}">
                <a16:creationId xmlns:a16="http://schemas.microsoft.com/office/drawing/2014/main" id="{E56C6017-12BF-4441-9F2F-F13968BACC4D}"/>
              </a:ext>
            </a:extLst>
          </p:cNvPr>
          <p:cNvSpPr>
            <a:spLocks noGrp="1"/>
          </p:cNvSpPr>
          <p:nvPr>
            <p:ph type="ftr" sz="quarter" idx="3"/>
          </p:nvPr>
        </p:nvSpPr>
        <p:spPr/>
        <p:txBody>
          <a:bodyPr/>
          <a:lstStyle/>
          <a:p>
            <a:r>
              <a:rPr lang="en-US"/>
              <a:t>37-25220-01</a:t>
            </a:r>
            <a:endParaRPr lang="en-US" dirty="0"/>
          </a:p>
        </p:txBody>
      </p:sp>
      <p:sp>
        <p:nvSpPr>
          <p:cNvPr id="14" name="Slide Number Placeholder 13">
            <a:extLst>
              <a:ext uri="{FF2B5EF4-FFF2-40B4-BE49-F238E27FC236}">
                <a16:creationId xmlns:a16="http://schemas.microsoft.com/office/drawing/2014/main" id="{72B7B8EC-9509-3D49-B904-07358916B0F0}"/>
              </a:ext>
            </a:extLst>
          </p:cNvPr>
          <p:cNvSpPr>
            <a:spLocks noGrp="1"/>
          </p:cNvSpPr>
          <p:nvPr>
            <p:ph type="sldNum" sz="quarter" idx="4"/>
          </p:nvPr>
        </p:nvSpPr>
        <p:spPr/>
        <p:txBody>
          <a:bodyPr/>
          <a:lstStyle/>
          <a:p>
            <a:fld id="{1C0B272F-4456-0844-949C-3E7D42274ABC}" type="slidenum">
              <a:rPr lang="en-US" smtClean="0"/>
              <a:pPr/>
              <a:t>10</a:t>
            </a:fld>
            <a:endParaRPr lang="en-US" dirty="0"/>
          </a:p>
        </p:txBody>
      </p:sp>
    </p:spTree>
    <p:extLst>
      <p:ext uri="{BB962C8B-B14F-4D97-AF65-F5344CB8AC3E}">
        <p14:creationId xmlns:p14="http://schemas.microsoft.com/office/powerpoint/2010/main" val="274539915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p:nvPr>
        </p:nvSpPr>
        <p:spPr>
          <a:xfrm>
            <a:off x="1130710" y="343854"/>
            <a:ext cx="7670391" cy="643634"/>
          </a:xfrm>
        </p:spPr>
        <p:txBody>
          <a:bodyPr/>
          <a:lstStyle/>
          <a:p>
            <a:r>
              <a:rPr lang="en-US" dirty="0"/>
              <a:t>Where Will They Live?</a:t>
            </a:r>
          </a:p>
        </p:txBody>
      </p:sp>
      <p:sp>
        <p:nvSpPr>
          <p:cNvPr id="13" name="Content Placeholder 2">
            <a:extLst>
              <a:ext uri="{FF2B5EF4-FFF2-40B4-BE49-F238E27FC236}">
                <a16:creationId xmlns:a16="http://schemas.microsoft.com/office/drawing/2014/main" id="{AEB7D09D-E579-B849-A733-E9AC017D1B81}"/>
              </a:ext>
            </a:extLst>
          </p:cNvPr>
          <p:cNvSpPr>
            <a:spLocks noGrp="1"/>
          </p:cNvSpPr>
          <p:nvPr>
            <p:ph idx="1"/>
          </p:nvPr>
        </p:nvSpPr>
        <p:spPr>
          <a:xfrm>
            <a:off x="337773" y="1245799"/>
            <a:ext cx="8468456" cy="420103"/>
          </a:xfrm>
        </p:spPr>
        <p:txBody>
          <a:bodyPr>
            <a:normAutofit/>
          </a:bodyPr>
          <a:lstStyle/>
          <a:p>
            <a:pPr marL="0" indent="0">
              <a:buNone/>
            </a:pPr>
            <a:r>
              <a:rPr lang="en-US" sz="1600" b="1" dirty="0">
                <a:solidFill>
                  <a:schemeClr val="tx2"/>
                </a:solidFill>
                <a:latin typeface="Calibri" panose="020F0502020204030204" pitchFamily="34" charset="0"/>
              </a:rPr>
              <a:t>Address housing issues before need arises</a:t>
            </a:r>
          </a:p>
        </p:txBody>
      </p:sp>
      <p:sp>
        <p:nvSpPr>
          <p:cNvPr id="9" name="Text Placeholder 8">
            <a:extLst>
              <a:ext uri="{FF2B5EF4-FFF2-40B4-BE49-F238E27FC236}">
                <a16:creationId xmlns:a16="http://schemas.microsoft.com/office/drawing/2014/main" id="{44D87D16-41F0-F644-B443-E7B0E59DF81F}"/>
              </a:ext>
            </a:extLst>
          </p:cNvPr>
          <p:cNvSpPr>
            <a:spLocks noGrp="1"/>
          </p:cNvSpPr>
          <p:nvPr>
            <p:ph type="body" sz="quarter" idx="12"/>
          </p:nvPr>
        </p:nvSpPr>
        <p:spPr/>
        <p:txBody>
          <a:bodyPr/>
          <a:lstStyle/>
          <a:p>
            <a:endParaRPr lang="en-US"/>
          </a:p>
        </p:txBody>
      </p:sp>
      <p:sp>
        <p:nvSpPr>
          <p:cNvPr id="15" name="Content Placeholder 2"/>
          <p:cNvSpPr txBox="1">
            <a:spLocks/>
          </p:cNvSpPr>
          <p:nvPr/>
        </p:nvSpPr>
        <p:spPr>
          <a:xfrm>
            <a:off x="204750" y="4086920"/>
            <a:ext cx="6265418" cy="449102"/>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825" baseline="30000" dirty="0">
                <a:solidFill>
                  <a:schemeClr val="accent6"/>
                </a:solidFill>
                <a:latin typeface="Calibri" panose="020F0502020204030204" pitchFamily="34" charset="0"/>
              </a:rPr>
              <a:t>6</a:t>
            </a:r>
            <a:r>
              <a:rPr lang="en-US" sz="825" dirty="0">
                <a:solidFill>
                  <a:schemeClr val="accent6"/>
                </a:solidFill>
                <a:latin typeface="Calibri" panose="020F0502020204030204" pitchFamily="34" charset="0"/>
              </a:rPr>
              <a:t> </a:t>
            </a:r>
            <a:r>
              <a:rPr lang="en-US" sz="825" dirty="0" err="1">
                <a:solidFill>
                  <a:schemeClr val="accent6"/>
                </a:solidFill>
                <a:latin typeface="Calibri" panose="020F0502020204030204" pitchFamily="34" charset="0"/>
              </a:rPr>
              <a:t>Genworth.com</a:t>
            </a:r>
            <a:r>
              <a:rPr lang="en-US" sz="825" dirty="0">
                <a:solidFill>
                  <a:schemeClr val="accent6"/>
                </a:solidFill>
                <a:latin typeface="Calibri" panose="020F0502020204030204" pitchFamily="34" charset="0"/>
              </a:rPr>
              <a:t>/aging-and-you/finances/cost-of-care.html/</a:t>
            </a:r>
          </a:p>
          <a:p>
            <a:pPr marL="0" indent="0">
              <a:spcBef>
                <a:spcPts val="0"/>
              </a:spcBef>
              <a:buNone/>
            </a:pPr>
            <a:r>
              <a:rPr lang="en-US" sz="825" baseline="30000" dirty="0">
                <a:solidFill>
                  <a:schemeClr val="accent6"/>
                </a:solidFill>
                <a:latin typeface="Calibri" panose="020F0502020204030204" pitchFamily="34" charset="0"/>
              </a:rPr>
              <a:t>7 </a:t>
            </a:r>
            <a:r>
              <a:rPr lang="en-US" sz="825" dirty="0" err="1">
                <a:solidFill>
                  <a:schemeClr val="accent6"/>
                </a:solidFill>
                <a:latin typeface="Calibri" panose="020F0502020204030204" pitchFamily="34" charset="0"/>
              </a:rPr>
              <a:t>Homecare.org</a:t>
            </a:r>
            <a:r>
              <a:rPr lang="en-US" sz="825" dirty="0">
                <a:solidFill>
                  <a:schemeClr val="accent6"/>
                </a:solidFill>
                <a:latin typeface="Calibri" panose="020F0502020204030204" pitchFamily="34" charset="0"/>
              </a:rPr>
              <a:t>/</a:t>
            </a:r>
            <a:r>
              <a:rPr lang="en-US" sz="825" dirty="0" err="1">
                <a:solidFill>
                  <a:schemeClr val="accent6"/>
                </a:solidFill>
                <a:latin typeface="Calibri" panose="020F0502020204030204" pitchFamily="34" charset="0"/>
              </a:rPr>
              <a:t>kansas</a:t>
            </a:r>
            <a:r>
              <a:rPr lang="en-US" sz="825" dirty="0">
                <a:solidFill>
                  <a:schemeClr val="accent6"/>
                </a:solidFill>
                <a:latin typeface="Calibri" panose="020F0502020204030204" pitchFamily="34" charset="0"/>
              </a:rPr>
              <a:t>/#:~:text=Home%20care%20costs%20an%20average,care%20at%20%244%2C580%20a%20month.</a:t>
            </a:r>
          </a:p>
          <a:p>
            <a:pPr marL="0" indent="0">
              <a:spcBef>
                <a:spcPts val="0"/>
              </a:spcBef>
              <a:buNone/>
            </a:pPr>
            <a:r>
              <a:rPr lang="en-US" sz="825" baseline="30000" dirty="0">
                <a:solidFill>
                  <a:schemeClr val="accent6"/>
                </a:solidFill>
                <a:latin typeface="Calibri" panose="020F0502020204030204" pitchFamily="34" charset="0"/>
              </a:rPr>
              <a:t>8</a:t>
            </a:r>
            <a:r>
              <a:rPr lang="en-US" sz="825" dirty="0">
                <a:solidFill>
                  <a:schemeClr val="accent6"/>
                </a:solidFill>
                <a:latin typeface="Calibri" panose="020F0502020204030204" pitchFamily="34" charset="0"/>
              </a:rPr>
              <a:t> </a:t>
            </a:r>
            <a:r>
              <a:rPr lang="en-US" sz="825" dirty="0" err="1">
                <a:solidFill>
                  <a:schemeClr val="accent6"/>
                </a:solidFill>
                <a:latin typeface="Calibri" panose="020F0502020204030204" pitchFamily="34" charset="0"/>
              </a:rPr>
              <a:t>TheSeniorList.com</a:t>
            </a:r>
            <a:r>
              <a:rPr lang="en-US" sz="825" dirty="0">
                <a:solidFill>
                  <a:schemeClr val="accent6"/>
                </a:solidFill>
                <a:latin typeface="Calibri" panose="020F0502020204030204" pitchFamily="34" charset="0"/>
              </a:rPr>
              <a:t>/nursing-homes/costs/</a:t>
            </a:r>
          </a:p>
        </p:txBody>
      </p:sp>
      <p:pic>
        <p:nvPicPr>
          <p:cNvPr id="12" name="Picture 11">
            <a:extLst>
              <a:ext uri="{FF2B5EF4-FFF2-40B4-BE49-F238E27FC236}">
                <a16:creationId xmlns:a16="http://schemas.microsoft.com/office/drawing/2014/main" id="{1E674D93-E227-384E-8705-7B070B12642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86248" y="463370"/>
            <a:ext cx="714267" cy="653274"/>
          </a:xfrm>
          <a:prstGeom prst="rect">
            <a:avLst/>
          </a:prstGeom>
        </p:spPr>
      </p:pic>
      <p:sp>
        <p:nvSpPr>
          <p:cNvPr id="17" name="Rectangle 16"/>
          <p:cNvSpPr/>
          <p:nvPr/>
        </p:nvSpPr>
        <p:spPr>
          <a:xfrm>
            <a:off x="286248" y="1682540"/>
            <a:ext cx="2732860" cy="1090997"/>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3"/>
                </a:solidFill>
              </a:rPr>
              <a:t>Moving in With a Relative or Having a Relative Move in With a Parent</a:t>
            </a:r>
            <a:br>
              <a:rPr lang="en-US" b="1" dirty="0">
                <a:solidFill>
                  <a:schemeClr val="accent3"/>
                </a:solidFill>
              </a:rPr>
            </a:br>
            <a:r>
              <a:rPr lang="en-US" dirty="0">
                <a:solidFill>
                  <a:schemeClr val="accent3"/>
                </a:solidFill>
              </a:rPr>
              <a:t>Cost Varies</a:t>
            </a:r>
          </a:p>
        </p:txBody>
      </p:sp>
      <p:sp>
        <p:nvSpPr>
          <p:cNvPr id="18" name="Rectangle 17"/>
          <p:cNvSpPr/>
          <p:nvPr/>
        </p:nvSpPr>
        <p:spPr>
          <a:xfrm>
            <a:off x="3161628" y="1686158"/>
            <a:ext cx="2732860" cy="1090997"/>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3"/>
                </a:solidFill>
              </a:rPr>
              <a:t>Downsizing Into an Apartment </a:t>
            </a:r>
            <a:br>
              <a:rPr lang="en-US" b="1" dirty="0">
                <a:solidFill>
                  <a:schemeClr val="accent3"/>
                </a:solidFill>
              </a:rPr>
            </a:br>
            <a:r>
              <a:rPr lang="en-US" dirty="0">
                <a:solidFill>
                  <a:schemeClr val="accent3"/>
                </a:solidFill>
              </a:rPr>
              <a:t>Cost Varies</a:t>
            </a:r>
          </a:p>
        </p:txBody>
      </p:sp>
      <p:sp>
        <p:nvSpPr>
          <p:cNvPr id="19" name="Rectangle 18"/>
          <p:cNvSpPr/>
          <p:nvPr/>
        </p:nvSpPr>
        <p:spPr>
          <a:xfrm>
            <a:off x="6037006" y="1665902"/>
            <a:ext cx="2732860" cy="1107635"/>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3"/>
                </a:solidFill>
              </a:rPr>
              <a:t>Assisted Living Average Cost</a:t>
            </a:r>
            <a:br>
              <a:rPr lang="en-US" b="1" dirty="0">
                <a:solidFill>
                  <a:schemeClr val="accent3"/>
                </a:solidFill>
              </a:rPr>
            </a:br>
            <a:r>
              <a:rPr lang="en-US" b="1" dirty="0">
                <a:solidFill>
                  <a:schemeClr val="accent3"/>
                </a:solidFill>
              </a:rPr>
              <a:t> </a:t>
            </a:r>
            <a:r>
              <a:rPr lang="en-US" dirty="0">
                <a:solidFill>
                  <a:schemeClr val="accent3"/>
                </a:solidFill>
              </a:rPr>
              <a:t>$4,774 Per Month</a:t>
            </a:r>
            <a:r>
              <a:rPr lang="en-US" baseline="30000" dirty="0">
                <a:solidFill>
                  <a:schemeClr val="accent3"/>
                </a:solidFill>
              </a:rPr>
              <a:t>6</a:t>
            </a:r>
          </a:p>
        </p:txBody>
      </p:sp>
      <p:sp>
        <p:nvSpPr>
          <p:cNvPr id="20" name="Rectangle 19"/>
          <p:cNvSpPr/>
          <p:nvPr/>
        </p:nvSpPr>
        <p:spPr>
          <a:xfrm>
            <a:off x="286248" y="2925918"/>
            <a:ext cx="2732860" cy="1110836"/>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3"/>
                </a:solidFill>
              </a:rPr>
              <a:t>Home Care Average Cost </a:t>
            </a:r>
            <a:br>
              <a:rPr lang="en-US" b="1" dirty="0">
                <a:solidFill>
                  <a:schemeClr val="accent3"/>
                </a:solidFill>
              </a:rPr>
            </a:br>
            <a:r>
              <a:rPr lang="en-US" dirty="0">
                <a:solidFill>
                  <a:schemeClr val="accent3"/>
                </a:solidFill>
              </a:rPr>
              <a:t>$54,912</a:t>
            </a:r>
            <a:r>
              <a:rPr lang="en-US" baseline="30000" dirty="0">
                <a:solidFill>
                  <a:schemeClr val="accent3"/>
                </a:solidFill>
              </a:rPr>
              <a:t>7</a:t>
            </a:r>
          </a:p>
        </p:txBody>
      </p:sp>
      <p:sp>
        <p:nvSpPr>
          <p:cNvPr id="21" name="Rectangle 20"/>
          <p:cNvSpPr/>
          <p:nvPr/>
        </p:nvSpPr>
        <p:spPr>
          <a:xfrm>
            <a:off x="3161627" y="2926131"/>
            <a:ext cx="2732860" cy="1119104"/>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3"/>
                </a:solidFill>
              </a:rPr>
              <a:t>Nursing Home Facilities – Average</a:t>
            </a:r>
            <a:br>
              <a:rPr lang="en-US" b="1" dirty="0">
                <a:solidFill>
                  <a:schemeClr val="accent3"/>
                </a:solidFill>
              </a:rPr>
            </a:br>
            <a:r>
              <a:rPr lang="en-US" dirty="0">
                <a:solidFill>
                  <a:schemeClr val="accent3"/>
                </a:solidFill>
              </a:rPr>
              <a:t>$7,228 Per Month</a:t>
            </a:r>
            <a:r>
              <a:rPr lang="en-US" baseline="30000" dirty="0">
                <a:solidFill>
                  <a:schemeClr val="accent3"/>
                </a:solidFill>
              </a:rPr>
              <a:t>8</a:t>
            </a:r>
          </a:p>
        </p:txBody>
      </p:sp>
      <p:sp>
        <p:nvSpPr>
          <p:cNvPr id="22" name="Rectangle 21"/>
          <p:cNvSpPr/>
          <p:nvPr/>
        </p:nvSpPr>
        <p:spPr>
          <a:xfrm>
            <a:off x="6037006" y="2904767"/>
            <a:ext cx="2732860" cy="1140468"/>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3"/>
                </a:solidFill>
              </a:rPr>
              <a:t>Retirement Communities – Average </a:t>
            </a:r>
            <a:br>
              <a:rPr lang="en-US" b="1" dirty="0">
                <a:solidFill>
                  <a:schemeClr val="accent3"/>
                </a:solidFill>
              </a:rPr>
            </a:br>
            <a:r>
              <a:rPr lang="en-US" dirty="0">
                <a:solidFill>
                  <a:schemeClr val="accent3"/>
                </a:solidFill>
              </a:rPr>
              <a:t>Cost Varies</a:t>
            </a:r>
          </a:p>
        </p:txBody>
      </p:sp>
      <p:sp>
        <p:nvSpPr>
          <p:cNvPr id="10" name="Date Placeholder 9">
            <a:extLst>
              <a:ext uri="{FF2B5EF4-FFF2-40B4-BE49-F238E27FC236}">
                <a16:creationId xmlns:a16="http://schemas.microsoft.com/office/drawing/2014/main" id="{58ECF06B-44F8-1240-B00B-D95B9BCA1464}"/>
              </a:ext>
            </a:extLst>
          </p:cNvPr>
          <p:cNvSpPr>
            <a:spLocks noGrp="1"/>
          </p:cNvSpPr>
          <p:nvPr>
            <p:ph type="dt" sz="half" idx="2"/>
          </p:nvPr>
        </p:nvSpPr>
        <p:spPr/>
        <p:txBody>
          <a:bodyPr/>
          <a:lstStyle/>
          <a:p>
            <a:pPr algn="ctr"/>
            <a:r>
              <a:rPr lang="en-US"/>
              <a:t>2026/02/27</a:t>
            </a:r>
            <a:endParaRPr lang="en-US" dirty="0"/>
          </a:p>
        </p:txBody>
      </p:sp>
      <p:sp>
        <p:nvSpPr>
          <p:cNvPr id="11" name="Footer Placeholder 10">
            <a:extLst>
              <a:ext uri="{FF2B5EF4-FFF2-40B4-BE49-F238E27FC236}">
                <a16:creationId xmlns:a16="http://schemas.microsoft.com/office/drawing/2014/main" id="{F75C6137-6D96-6748-BDFA-F69D50CC0C34}"/>
              </a:ext>
            </a:extLst>
          </p:cNvPr>
          <p:cNvSpPr>
            <a:spLocks noGrp="1"/>
          </p:cNvSpPr>
          <p:nvPr>
            <p:ph type="ftr" sz="quarter" idx="3"/>
          </p:nvPr>
        </p:nvSpPr>
        <p:spPr/>
        <p:txBody>
          <a:bodyPr/>
          <a:lstStyle/>
          <a:p>
            <a:r>
              <a:rPr lang="en-US"/>
              <a:t>37-25220-01</a:t>
            </a:r>
            <a:endParaRPr lang="en-US" dirty="0"/>
          </a:p>
        </p:txBody>
      </p:sp>
      <p:sp>
        <p:nvSpPr>
          <p:cNvPr id="14" name="Slide Number Placeholder 13">
            <a:extLst>
              <a:ext uri="{FF2B5EF4-FFF2-40B4-BE49-F238E27FC236}">
                <a16:creationId xmlns:a16="http://schemas.microsoft.com/office/drawing/2014/main" id="{FAF37711-E8BD-964E-A438-70E5E1687BBE}"/>
              </a:ext>
            </a:extLst>
          </p:cNvPr>
          <p:cNvSpPr>
            <a:spLocks noGrp="1"/>
          </p:cNvSpPr>
          <p:nvPr>
            <p:ph type="sldNum" sz="quarter" idx="4"/>
          </p:nvPr>
        </p:nvSpPr>
        <p:spPr/>
        <p:txBody>
          <a:bodyPr/>
          <a:lstStyle/>
          <a:p>
            <a:fld id="{1C0B272F-4456-0844-949C-3E7D42274ABC}" type="slidenum">
              <a:rPr lang="en-US" smtClean="0"/>
              <a:pPr/>
              <a:t>11</a:t>
            </a:fld>
            <a:endParaRPr lang="en-US" dirty="0"/>
          </a:p>
        </p:txBody>
      </p:sp>
      <p:sp>
        <p:nvSpPr>
          <p:cNvPr id="2" name="TextBox 1">
            <a:extLst>
              <a:ext uri="{FF2B5EF4-FFF2-40B4-BE49-F238E27FC236}">
                <a16:creationId xmlns:a16="http://schemas.microsoft.com/office/drawing/2014/main" id="{B344840A-1E23-E15B-40D4-FBBB4BDBFA0F}"/>
              </a:ext>
            </a:extLst>
          </p:cNvPr>
          <p:cNvSpPr txBox="1"/>
          <p:nvPr/>
        </p:nvSpPr>
        <p:spPr>
          <a:xfrm>
            <a:off x="3116911" y="1105231"/>
            <a:ext cx="184731" cy="300210"/>
          </a:xfrm>
          <a:prstGeom prst="rect">
            <a:avLst/>
          </a:prstGeom>
          <a:noFill/>
        </p:spPr>
        <p:txBody>
          <a:bodyPr wrap="none" rtlCol="0">
            <a:spAutoFit/>
          </a:bodyPr>
          <a:lstStyle/>
          <a:p>
            <a:endParaRPr lang="en-US" dirty="0"/>
          </a:p>
        </p:txBody>
      </p:sp>
      <p:sp>
        <p:nvSpPr>
          <p:cNvPr id="3" name="Rectangle 2">
            <a:extLst>
              <a:ext uri="{FF2B5EF4-FFF2-40B4-BE49-F238E27FC236}">
                <a16:creationId xmlns:a16="http://schemas.microsoft.com/office/drawing/2014/main" id="{319069CC-B601-B87F-2B80-9FDEEE18DE70}"/>
              </a:ext>
            </a:extLst>
          </p:cNvPr>
          <p:cNvSpPr/>
          <p:nvPr/>
        </p:nvSpPr>
        <p:spPr>
          <a:xfrm>
            <a:off x="4484536" y="763325"/>
            <a:ext cx="1240403" cy="421419"/>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7582803"/>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B2E2E-59F8-EA4E-86D7-DE52591F1AD2}"/>
              </a:ext>
            </a:extLst>
          </p:cNvPr>
          <p:cNvSpPr>
            <a:spLocks noGrp="1"/>
          </p:cNvSpPr>
          <p:nvPr>
            <p:ph type="title"/>
          </p:nvPr>
        </p:nvSpPr>
        <p:spPr>
          <a:xfrm>
            <a:off x="924231" y="343854"/>
            <a:ext cx="7876869" cy="643634"/>
          </a:xfrm>
        </p:spPr>
        <p:txBody>
          <a:bodyPr>
            <a:normAutofit/>
          </a:bodyPr>
          <a:lstStyle/>
          <a:p>
            <a:r>
              <a:rPr lang="en-US" sz="2175" b="0" dirty="0"/>
              <a:t>How Might Your Parents Respond?</a:t>
            </a:r>
          </a:p>
        </p:txBody>
      </p:sp>
      <p:sp>
        <p:nvSpPr>
          <p:cNvPr id="5" name="Content Placeholder 4">
            <a:extLst>
              <a:ext uri="{FF2B5EF4-FFF2-40B4-BE49-F238E27FC236}">
                <a16:creationId xmlns:a16="http://schemas.microsoft.com/office/drawing/2014/main" id="{F9766FDC-6FFD-C545-8FC3-DDF8ADA821E9}"/>
              </a:ext>
            </a:extLst>
          </p:cNvPr>
          <p:cNvSpPr>
            <a:spLocks noGrp="1"/>
          </p:cNvSpPr>
          <p:nvPr>
            <p:ph idx="1"/>
          </p:nvPr>
        </p:nvSpPr>
        <p:spPr/>
        <p:txBody>
          <a:bodyPr>
            <a:normAutofit/>
          </a:bodyPr>
          <a:lstStyle/>
          <a:p>
            <a:pPr marL="0" indent="0">
              <a:buNone/>
            </a:pPr>
            <a:r>
              <a:rPr lang="en-US" sz="1600" b="1" dirty="0">
                <a:solidFill>
                  <a:schemeClr val="accent2"/>
                </a:solidFill>
                <a:latin typeface="Calibri" panose="020F0502020204030204" pitchFamily="34" charset="0"/>
              </a:rPr>
              <a:t>Anticipate reactions to your interest/intervention</a:t>
            </a:r>
          </a:p>
          <a:p>
            <a:pPr marL="423390" indent="0">
              <a:lnSpc>
                <a:spcPct val="100000"/>
              </a:lnSpc>
              <a:spcBef>
                <a:spcPts val="1800"/>
              </a:spcBef>
              <a:buNone/>
            </a:pPr>
            <a:r>
              <a:rPr lang="en-US" sz="1400" dirty="0"/>
              <a:t>If it’s a matter of safety, push. If not, pull back.</a:t>
            </a:r>
          </a:p>
          <a:p>
            <a:pPr marL="423390" indent="0">
              <a:lnSpc>
                <a:spcPct val="100000"/>
              </a:lnSpc>
              <a:spcBef>
                <a:spcPts val="1800"/>
              </a:spcBef>
              <a:buNone/>
            </a:pPr>
            <a:r>
              <a:rPr lang="en-US" sz="1400" dirty="0"/>
              <a:t>Find an outlet for venting feelings of frustration.</a:t>
            </a:r>
          </a:p>
          <a:p>
            <a:pPr marL="423390" indent="0">
              <a:lnSpc>
                <a:spcPct val="100000"/>
              </a:lnSpc>
              <a:spcBef>
                <a:spcPts val="1800"/>
              </a:spcBef>
              <a:buNone/>
            </a:pPr>
            <a:r>
              <a:rPr lang="en-US" sz="1400" dirty="0"/>
              <a:t>Respect a parent’s desire to be autonomous and accommodate when possible.</a:t>
            </a:r>
          </a:p>
          <a:p>
            <a:pPr marL="423390" indent="0">
              <a:lnSpc>
                <a:spcPct val="100000"/>
              </a:lnSpc>
              <a:spcBef>
                <a:spcPts val="1800"/>
              </a:spcBef>
              <a:buNone/>
            </a:pPr>
            <a:r>
              <a:rPr lang="en-US" sz="1400" dirty="0"/>
              <a:t>Try to understand the motivation behind a parent’s behavior.</a:t>
            </a:r>
          </a:p>
        </p:txBody>
      </p:sp>
      <p:sp>
        <p:nvSpPr>
          <p:cNvPr id="3" name="Text Placeholder 2">
            <a:extLst>
              <a:ext uri="{FF2B5EF4-FFF2-40B4-BE49-F238E27FC236}">
                <a16:creationId xmlns:a16="http://schemas.microsoft.com/office/drawing/2014/main" id="{42E30523-8531-6E45-8593-9156D1F6ED25}"/>
              </a:ext>
            </a:extLst>
          </p:cNvPr>
          <p:cNvSpPr>
            <a:spLocks noGrp="1"/>
          </p:cNvSpPr>
          <p:nvPr>
            <p:ph type="body" sz="quarter" idx="12"/>
          </p:nvPr>
        </p:nvSpPr>
        <p:spPr/>
        <p:txBody>
          <a:bodyPr/>
          <a:lstStyle/>
          <a:p>
            <a:endParaRPr lang="en-US"/>
          </a:p>
        </p:txBody>
      </p:sp>
      <p:pic>
        <p:nvPicPr>
          <p:cNvPr id="14" name="Picture 13">
            <a:extLst>
              <a:ext uri="{FF2B5EF4-FFF2-40B4-BE49-F238E27FC236}">
                <a16:creationId xmlns:a16="http://schemas.microsoft.com/office/drawing/2014/main" id="{0BC8E0E8-0090-9F4C-AD6B-B400BB2051A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558" y="326177"/>
            <a:ext cx="921332" cy="842657"/>
          </a:xfrm>
          <a:prstGeom prst="rect">
            <a:avLst/>
          </a:prstGeom>
        </p:spPr>
      </p:pic>
      <p:sp>
        <p:nvSpPr>
          <p:cNvPr id="12" name="Oval 11">
            <a:extLst>
              <a:ext uri="{FF2B5EF4-FFF2-40B4-BE49-F238E27FC236}">
                <a16:creationId xmlns:a16="http://schemas.microsoft.com/office/drawing/2014/main" id="{1064F6D5-C9BF-1446-84DD-C07DCDBB2517}"/>
              </a:ext>
            </a:extLst>
          </p:cNvPr>
          <p:cNvSpPr/>
          <p:nvPr/>
        </p:nvSpPr>
        <p:spPr>
          <a:xfrm>
            <a:off x="339091" y="2097514"/>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2</a:t>
            </a:r>
          </a:p>
        </p:txBody>
      </p:sp>
      <p:sp>
        <p:nvSpPr>
          <p:cNvPr id="13" name="Oval 12">
            <a:extLst>
              <a:ext uri="{FF2B5EF4-FFF2-40B4-BE49-F238E27FC236}">
                <a16:creationId xmlns:a16="http://schemas.microsoft.com/office/drawing/2014/main" id="{082C3409-BBC8-7248-8D8A-D182C3C1B2E4}"/>
              </a:ext>
            </a:extLst>
          </p:cNvPr>
          <p:cNvSpPr/>
          <p:nvPr/>
        </p:nvSpPr>
        <p:spPr>
          <a:xfrm>
            <a:off x="339091" y="1664752"/>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1</a:t>
            </a:r>
          </a:p>
        </p:txBody>
      </p:sp>
      <p:sp>
        <p:nvSpPr>
          <p:cNvPr id="15" name="Oval 14">
            <a:extLst>
              <a:ext uri="{FF2B5EF4-FFF2-40B4-BE49-F238E27FC236}">
                <a16:creationId xmlns:a16="http://schemas.microsoft.com/office/drawing/2014/main" id="{34759624-03D6-1246-97C0-2CD77F053D6D}"/>
              </a:ext>
            </a:extLst>
          </p:cNvPr>
          <p:cNvSpPr/>
          <p:nvPr/>
        </p:nvSpPr>
        <p:spPr>
          <a:xfrm>
            <a:off x="337771" y="2530276"/>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3</a:t>
            </a:r>
          </a:p>
        </p:txBody>
      </p:sp>
      <p:sp>
        <p:nvSpPr>
          <p:cNvPr id="16" name="Oval 15">
            <a:extLst>
              <a:ext uri="{FF2B5EF4-FFF2-40B4-BE49-F238E27FC236}">
                <a16:creationId xmlns:a16="http://schemas.microsoft.com/office/drawing/2014/main" id="{F3F12AB4-87D5-D047-A4CF-9C583AC05336}"/>
              </a:ext>
            </a:extLst>
          </p:cNvPr>
          <p:cNvSpPr/>
          <p:nvPr/>
        </p:nvSpPr>
        <p:spPr>
          <a:xfrm>
            <a:off x="337771" y="2966566"/>
            <a:ext cx="289560" cy="28956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cs typeface="Calibri" panose="020F0502020204030204" pitchFamily="34" charset="0"/>
              </a:rPr>
              <a:t>4</a:t>
            </a:r>
          </a:p>
        </p:txBody>
      </p:sp>
      <p:sp>
        <p:nvSpPr>
          <p:cNvPr id="6" name="Date Placeholder 5">
            <a:extLst>
              <a:ext uri="{FF2B5EF4-FFF2-40B4-BE49-F238E27FC236}">
                <a16:creationId xmlns:a16="http://schemas.microsoft.com/office/drawing/2014/main" id="{F7BF661D-1909-2E46-8ED4-13EB386195CD}"/>
              </a:ext>
            </a:extLst>
          </p:cNvPr>
          <p:cNvSpPr>
            <a:spLocks noGrp="1"/>
          </p:cNvSpPr>
          <p:nvPr>
            <p:ph type="dt" sz="half" idx="2"/>
          </p:nvPr>
        </p:nvSpPr>
        <p:spPr/>
        <p:txBody>
          <a:bodyPr/>
          <a:lstStyle/>
          <a:p>
            <a:pPr algn="ctr"/>
            <a:r>
              <a:rPr lang="en-US"/>
              <a:t>2026/02/27</a:t>
            </a:r>
            <a:endParaRPr lang="en-US" dirty="0"/>
          </a:p>
        </p:txBody>
      </p:sp>
      <p:sp>
        <p:nvSpPr>
          <p:cNvPr id="7" name="Footer Placeholder 6">
            <a:extLst>
              <a:ext uri="{FF2B5EF4-FFF2-40B4-BE49-F238E27FC236}">
                <a16:creationId xmlns:a16="http://schemas.microsoft.com/office/drawing/2014/main" id="{07CECF24-CC5C-B949-B992-696024E68152}"/>
              </a:ext>
            </a:extLst>
          </p:cNvPr>
          <p:cNvSpPr>
            <a:spLocks noGrp="1"/>
          </p:cNvSpPr>
          <p:nvPr>
            <p:ph type="ftr" sz="quarter" idx="3"/>
          </p:nvPr>
        </p:nvSpPr>
        <p:spPr/>
        <p:txBody>
          <a:bodyPr/>
          <a:lstStyle/>
          <a:p>
            <a:r>
              <a:rPr lang="en-US"/>
              <a:t>37-25220-01</a:t>
            </a:r>
            <a:endParaRPr lang="en-US" dirty="0"/>
          </a:p>
        </p:txBody>
      </p:sp>
      <p:sp>
        <p:nvSpPr>
          <p:cNvPr id="17" name="Slide Number Placeholder 16">
            <a:extLst>
              <a:ext uri="{FF2B5EF4-FFF2-40B4-BE49-F238E27FC236}">
                <a16:creationId xmlns:a16="http://schemas.microsoft.com/office/drawing/2014/main" id="{D32A0DB1-7115-C949-A6FF-77D5932CDAED}"/>
              </a:ext>
            </a:extLst>
          </p:cNvPr>
          <p:cNvSpPr>
            <a:spLocks noGrp="1"/>
          </p:cNvSpPr>
          <p:nvPr>
            <p:ph type="sldNum" sz="quarter" idx="4"/>
          </p:nvPr>
        </p:nvSpPr>
        <p:spPr/>
        <p:txBody>
          <a:bodyPr/>
          <a:lstStyle/>
          <a:p>
            <a:fld id="{1C0B272F-4456-0844-949C-3E7D42274ABC}" type="slidenum">
              <a:rPr lang="en-US" smtClean="0"/>
              <a:pPr/>
              <a:t>12</a:t>
            </a:fld>
            <a:endParaRPr lang="en-US" dirty="0"/>
          </a:p>
        </p:txBody>
      </p:sp>
    </p:spTree>
    <p:extLst>
      <p:ext uri="{BB962C8B-B14F-4D97-AF65-F5344CB8AC3E}">
        <p14:creationId xmlns:p14="http://schemas.microsoft.com/office/powerpoint/2010/main" val="2483953411"/>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17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49BC2D8-FAB2-6849-858C-2C789D68DC2A}"/>
              </a:ext>
            </a:extLst>
          </p:cNvPr>
          <p:cNvSpPr>
            <a:spLocks noGrp="1"/>
          </p:cNvSpPr>
          <p:nvPr>
            <p:ph type="body" sz="quarter" idx="12"/>
          </p:nvPr>
        </p:nvSpPr>
        <p:spPr/>
        <p:txBody>
          <a:bodyPr/>
          <a:lstStyle/>
          <a:p>
            <a:endParaRPr lang="en-US"/>
          </a:p>
        </p:txBody>
      </p:sp>
      <p:sp>
        <p:nvSpPr>
          <p:cNvPr id="4" name="Slide Number Placeholder 3"/>
          <p:cNvSpPr>
            <a:spLocks noGrp="1"/>
          </p:cNvSpPr>
          <p:nvPr>
            <p:ph type="sldNum" sz="quarter" idx="4"/>
          </p:nvPr>
        </p:nvSpPr>
        <p:spPr/>
        <p:txBody>
          <a:bodyPr vert="horz" lIns="0" tIns="0" rIns="0" bIns="0" rtlCol="0" anchor="b"/>
          <a:lstStyle/>
          <a:p>
            <a:fld id="{F513CC9C-17AC-4D43-B241-6760782D8D42}" type="slidenum">
              <a:rPr lang="en-US"/>
              <a:pPr/>
              <a:t>13</a:t>
            </a:fld>
            <a:endParaRPr lang="en-US" dirty="0"/>
          </a:p>
        </p:txBody>
      </p:sp>
      <p:sp>
        <p:nvSpPr>
          <p:cNvPr id="2" name="Title 1"/>
          <p:cNvSpPr>
            <a:spLocks noGrp="1"/>
          </p:cNvSpPr>
          <p:nvPr>
            <p:ph type="ctrTitle"/>
          </p:nvPr>
        </p:nvSpPr>
        <p:spPr/>
        <p:txBody>
          <a:bodyPr>
            <a:normAutofit/>
          </a:bodyPr>
          <a:lstStyle/>
          <a:p>
            <a:r>
              <a:rPr lang="en-US" b="0" dirty="0"/>
              <a:t>As a Caregiver, What Could It Cost You?</a:t>
            </a:r>
          </a:p>
        </p:txBody>
      </p:sp>
      <p:sp>
        <p:nvSpPr>
          <p:cNvPr id="3" name="Subtitle 2">
            <a:extLst>
              <a:ext uri="{FF2B5EF4-FFF2-40B4-BE49-F238E27FC236}">
                <a16:creationId xmlns:a16="http://schemas.microsoft.com/office/drawing/2014/main" id="{2CB93650-EA76-7F4D-84A7-F39A17E23213}"/>
              </a:ext>
            </a:extLst>
          </p:cNvPr>
          <p:cNvSpPr>
            <a:spLocks noGrp="1"/>
          </p:cNvSpPr>
          <p:nvPr>
            <p:ph type="subTitle" idx="1"/>
          </p:nvPr>
        </p:nvSpPr>
        <p:spPr/>
        <p:txBody>
          <a:bodyPr/>
          <a:lstStyle/>
          <a:p>
            <a:endParaRPr lang="en-US" dirty="0"/>
          </a:p>
        </p:txBody>
      </p:sp>
      <p:sp>
        <p:nvSpPr>
          <p:cNvPr id="6" name="Date Placeholder 5">
            <a:extLst>
              <a:ext uri="{FF2B5EF4-FFF2-40B4-BE49-F238E27FC236}">
                <a16:creationId xmlns:a16="http://schemas.microsoft.com/office/drawing/2014/main" id="{9AB61CB8-2626-D54E-827A-815B48D86CFF}"/>
              </a:ext>
            </a:extLst>
          </p:cNvPr>
          <p:cNvSpPr>
            <a:spLocks noGrp="1"/>
          </p:cNvSpPr>
          <p:nvPr>
            <p:ph type="dt" sz="half" idx="2"/>
          </p:nvPr>
        </p:nvSpPr>
        <p:spPr/>
        <p:txBody>
          <a:bodyPr/>
          <a:lstStyle/>
          <a:p>
            <a:r>
              <a:rPr lang="en-US"/>
              <a:t>2026/02/27</a:t>
            </a:r>
            <a:endParaRPr lang="en-US" dirty="0"/>
          </a:p>
        </p:txBody>
      </p:sp>
      <p:sp>
        <p:nvSpPr>
          <p:cNvPr id="7" name="Footer Placeholder 6">
            <a:extLst>
              <a:ext uri="{FF2B5EF4-FFF2-40B4-BE49-F238E27FC236}">
                <a16:creationId xmlns:a16="http://schemas.microsoft.com/office/drawing/2014/main" id="{53D41F9E-3AE8-7140-8E3C-DF6848B726DE}"/>
              </a:ext>
            </a:extLst>
          </p:cNvPr>
          <p:cNvSpPr>
            <a:spLocks noGrp="1"/>
          </p:cNvSpPr>
          <p:nvPr>
            <p:ph type="ftr" sz="quarter" idx="3"/>
          </p:nvPr>
        </p:nvSpPr>
        <p:spPr/>
        <p:txBody>
          <a:bodyPr/>
          <a:lstStyle/>
          <a:p>
            <a:r>
              <a:rPr lang="en-US"/>
              <a:t>37-25220-01</a:t>
            </a:r>
            <a:endParaRPr lang="en-US" dirty="0"/>
          </a:p>
        </p:txBody>
      </p:sp>
    </p:spTree>
    <p:extLst>
      <p:ext uri="{BB962C8B-B14F-4D97-AF65-F5344CB8AC3E}">
        <p14:creationId xmlns:p14="http://schemas.microsoft.com/office/powerpoint/2010/main" val="46357586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F61AB-FA2B-CD46-A1AF-616B3513E338}"/>
              </a:ext>
            </a:extLst>
          </p:cNvPr>
          <p:cNvSpPr>
            <a:spLocks noGrp="1"/>
          </p:cNvSpPr>
          <p:nvPr>
            <p:ph type="title"/>
          </p:nvPr>
        </p:nvSpPr>
        <p:spPr/>
        <p:txBody>
          <a:bodyPr/>
          <a:lstStyle/>
          <a:p>
            <a:r>
              <a:rPr lang="en-US" dirty="0"/>
              <a:t>Costs of Caregiving</a:t>
            </a:r>
          </a:p>
        </p:txBody>
      </p:sp>
      <p:sp>
        <p:nvSpPr>
          <p:cNvPr id="3" name="Content Placeholder 2">
            <a:extLst>
              <a:ext uri="{FF2B5EF4-FFF2-40B4-BE49-F238E27FC236}">
                <a16:creationId xmlns:a16="http://schemas.microsoft.com/office/drawing/2014/main" id="{8A41CA02-DFB9-1E40-B3A4-F7A075F75A61}"/>
              </a:ext>
            </a:extLst>
          </p:cNvPr>
          <p:cNvSpPr>
            <a:spLocks noGrp="1"/>
          </p:cNvSpPr>
          <p:nvPr>
            <p:ph idx="1"/>
          </p:nvPr>
        </p:nvSpPr>
        <p:spPr/>
        <p:txBody>
          <a:bodyPr/>
          <a:lstStyle/>
          <a:p>
            <a:pPr marL="0" indent="0">
              <a:buNone/>
            </a:pPr>
            <a:r>
              <a:rPr lang="en-US" sz="1600" b="1" dirty="0">
                <a:solidFill>
                  <a:schemeClr val="accent2"/>
                </a:solidFill>
                <a:latin typeface="Calibri" panose="020F0502020204030204" pitchFamily="34" charset="0"/>
              </a:rPr>
              <a:t>Costs of caregiving include three areas:</a:t>
            </a:r>
            <a:r>
              <a:rPr lang="en-US" sz="1600" b="1" baseline="30000" dirty="0">
                <a:solidFill>
                  <a:schemeClr val="accent2"/>
                </a:solidFill>
                <a:latin typeface="Calibri" panose="020F0502020204030204" pitchFamily="34" charset="0"/>
              </a:rPr>
              <a:t>9</a:t>
            </a:r>
          </a:p>
          <a:p>
            <a:endParaRPr lang="en-US" dirty="0"/>
          </a:p>
        </p:txBody>
      </p:sp>
      <p:sp>
        <p:nvSpPr>
          <p:cNvPr id="4" name="Text Placeholder 3">
            <a:extLst>
              <a:ext uri="{FF2B5EF4-FFF2-40B4-BE49-F238E27FC236}">
                <a16:creationId xmlns:a16="http://schemas.microsoft.com/office/drawing/2014/main" id="{44749754-5EBF-932F-C4EE-A3C7CDB14F8B}"/>
              </a:ext>
            </a:extLst>
          </p:cNvPr>
          <p:cNvSpPr>
            <a:spLocks noGrp="1"/>
          </p:cNvSpPr>
          <p:nvPr>
            <p:ph type="body" sz="quarter" idx="12"/>
          </p:nvPr>
        </p:nvSpPr>
        <p:spPr/>
        <p:txBody>
          <a:bodyPr/>
          <a:lstStyle/>
          <a:p>
            <a:endParaRPr lang="en-US"/>
          </a:p>
        </p:txBody>
      </p:sp>
      <p:sp>
        <p:nvSpPr>
          <p:cNvPr id="17" name="Footer Placeholder 16">
            <a:extLst>
              <a:ext uri="{FF2B5EF4-FFF2-40B4-BE49-F238E27FC236}">
                <a16:creationId xmlns:a16="http://schemas.microsoft.com/office/drawing/2014/main" id="{59317FC5-1343-7D43-9CCC-7A5BB54A8A41}"/>
              </a:ext>
            </a:extLst>
          </p:cNvPr>
          <p:cNvSpPr>
            <a:spLocks noGrp="1"/>
          </p:cNvSpPr>
          <p:nvPr>
            <p:ph type="ftr" sz="quarter" idx="3"/>
          </p:nvPr>
        </p:nvSpPr>
        <p:spPr/>
        <p:txBody>
          <a:bodyPr/>
          <a:lstStyle/>
          <a:p>
            <a:r>
              <a:rPr lang="en-US"/>
              <a:t>37-25220-01</a:t>
            </a:r>
            <a:endParaRPr lang="en-US" dirty="0"/>
          </a:p>
        </p:txBody>
      </p:sp>
      <p:sp>
        <p:nvSpPr>
          <p:cNvPr id="16" name="Date Placeholder 15">
            <a:extLst>
              <a:ext uri="{FF2B5EF4-FFF2-40B4-BE49-F238E27FC236}">
                <a16:creationId xmlns:a16="http://schemas.microsoft.com/office/drawing/2014/main" id="{17A34C9A-96A6-2144-B79B-7E0F978CBE80}"/>
              </a:ext>
            </a:extLst>
          </p:cNvPr>
          <p:cNvSpPr>
            <a:spLocks noGrp="1"/>
          </p:cNvSpPr>
          <p:nvPr>
            <p:ph type="dt" sz="half" idx="2"/>
          </p:nvPr>
        </p:nvSpPr>
        <p:spPr/>
        <p:txBody>
          <a:bodyPr/>
          <a:lstStyle/>
          <a:p>
            <a:r>
              <a:rPr lang="en-US"/>
              <a:t>2026/02/27</a:t>
            </a:r>
            <a:endParaRPr lang="en-US" dirty="0"/>
          </a:p>
        </p:txBody>
      </p:sp>
      <p:sp>
        <p:nvSpPr>
          <p:cNvPr id="22" name="Slide Number Placeholder 21">
            <a:extLst>
              <a:ext uri="{FF2B5EF4-FFF2-40B4-BE49-F238E27FC236}">
                <a16:creationId xmlns:a16="http://schemas.microsoft.com/office/drawing/2014/main" id="{F60DD163-A292-0F4A-9FB7-11EF9C7D79C5}"/>
              </a:ext>
            </a:extLst>
          </p:cNvPr>
          <p:cNvSpPr>
            <a:spLocks noGrp="1"/>
          </p:cNvSpPr>
          <p:nvPr>
            <p:ph type="sldNum" sz="quarter" idx="4"/>
          </p:nvPr>
        </p:nvSpPr>
        <p:spPr/>
        <p:txBody>
          <a:bodyPr/>
          <a:lstStyle/>
          <a:p>
            <a:fld id="{1C0B272F-4456-0844-949C-3E7D42274ABC}" type="slidenum">
              <a:rPr lang="en-US" smtClean="0"/>
              <a:pPr/>
              <a:t>14</a:t>
            </a:fld>
            <a:endParaRPr lang="en-US" dirty="0"/>
          </a:p>
        </p:txBody>
      </p:sp>
      <p:sp>
        <p:nvSpPr>
          <p:cNvPr id="6" name="Rectangle 5">
            <a:extLst>
              <a:ext uri="{FF2B5EF4-FFF2-40B4-BE49-F238E27FC236}">
                <a16:creationId xmlns:a16="http://schemas.microsoft.com/office/drawing/2014/main" id="{BAB8728A-4FBC-DC46-ABB9-76EFAAE43802}"/>
              </a:ext>
            </a:extLst>
          </p:cNvPr>
          <p:cNvSpPr/>
          <p:nvPr/>
        </p:nvSpPr>
        <p:spPr>
          <a:xfrm>
            <a:off x="354932" y="1964061"/>
            <a:ext cx="2349196" cy="1584695"/>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640080" rtlCol="0" anchor="ctr"/>
          <a:lstStyle/>
          <a:p>
            <a:pPr algn="ctr"/>
            <a:r>
              <a:rPr lang="en-US" b="1" dirty="0">
                <a:solidFill>
                  <a:schemeClr val="tx1"/>
                </a:solidFill>
              </a:rPr>
              <a:t>Financial Costs</a:t>
            </a:r>
          </a:p>
        </p:txBody>
      </p:sp>
      <p:sp>
        <p:nvSpPr>
          <p:cNvPr id="7" name="Rectangle 6">
            <a:extLst>
              <a:ext uri="{FF2B5EF4-FFF2-40B4-BE49-F238E27FC236}">
                <a16:creationId xmlns:a16="http://schemas.microsoft.com/office/drawing/2014/main" id="{985F5742-6F45-3B4F-A4DF-DEE53E688970}"/>
              </a:ext>
            </a:extLst>
          </p:cNvPr>
          <p:cNvSpPr/>
          <p:nvPr/>
        </p:nvSpPr>
        <p:spPr>
          <a:xfrm>
            <a:off x="354932" y="1901105"/>
            <a:ext cx="2348180" cy="6436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891540" rtlCol="0" anchor="ctr"/>
          <a:lstStyle/>
          <a:p>
            <a:pPr algn="ctr"/>
            <a:endParaRPr lang="en-US" sz="1013" dirty="0">
              <a:solidFill>
                <a:schemeClr val="accent1"/>
              </a:solidFill>
              <a:latin typeface="Calibri" panose="020F0502020204030204" pitchFamily="34" charset="0"/>
            </a:endParaRPr>
          </a:p>
        </p:txBody>
      </p:sp>
      <p:sp>
        <p:nvSpPr>
          <p:cNvPr id="9" name="Rectangle 8">
            <a:extLst>
              <a:ext uri="{FF2B5EF4-FFF2-40B4-BE49-F238E27FC236}">
                <a16:creationId xmlns:a16="http://schemas.microsoft.com/office/drawing/2014/main" id="{E06BA1F7-991A-7B47-AE0D-27F5C70D6C1F}"/>
              </a:ext>
            </a:extLst>
          </p:cNvPr>
          <p:cNvSpPr/>
          <p:nvPr/>
        </p:nvSpPr>
        <p:spPr>
          <a:xfrm>
            <a:off x="3261057" y="1952909"/>
            <a:ext cx="2349196" cy="1584695"/>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640080" rtlCol="0" anchor="ctr"/>
          <a:lstStyle/>
          <a:p>
            <a:pPr algn="ctr"/>
            <a:r>
              <a:rPr lang="en-US" b="1" dirty="0">
                <a:solidFill>
                  <a:schemeClr val="tx1"/>
                </a:solidFill>
              </a:rPr>
              <a:t>Emotional Costs</a:t>
            </a:r>
          </a:p>
        </p:txBody>
      </p:sp>
      <p:sp>
        <p:nvSpPr>
          <p:cNvPr id="10" name="Rectangle 9">
            <a:extLst>
              <a:ext uri="{FF2B5EF4-FFF2-40B4-BE49-F238E27FC236}">
                <a16:creationId xmlns:a16="http://schemas.microsoft.com/office/drawing/2014/main" id="{3D2F8D6B-36DB-874B-A43A-F00BBDBA7C7C}"/>
              </a:ext>
            </a:extLst>
          </p:cNvPr>
          <p:cNvSpPr/>
          <p:nvPr/>
        </p:nvSpPr>
        <p:spPr>
          <a:xfrm>
            <a:off x="3261057" y="1889953"/>
            <a:ext cx="2348180" cy="6436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accent1"/>
              </a:solidFill>
              <a:latin typeface="Calibri" panose="020F0502020204030204" pitchFamily="34" charset="0"/>
            </a:endParaRPr>
          </a:p>
        </p:txBody>
      </p:sp>
      <p:sp>
        <p:nvSpPr>
          <p:cNvPr id="12" name="Rectangle 11">
            <a:extLst>
              <a:ext uri="{FF2B5EF4-FFF2-40B4-BE49-F238E27FC236}">
                <a16:creationId xmlns:a16="http://schemas.microsoft.com/office/drawing/2014/main" id="{083D5547-058D-F047-A86C-6EB600C711BA}"/>
              </a:ext>
            </a:extLst>
          </p:cNvPr>
          <p:cNvSpPr/>
          <p:nvPr/>
        </p:nvSpPr>
        <p:spPr>
          <a:xfrm>
            <a:off x="6172412" y="1952909"/>
            <a:ext cx="2348179" cy="1584695"/>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640080" rtlCol="0" anchor="ctr"/>
          <a:lstStyle/>
          <a:p>
            <a:pPr algn="ctr"/>
            <a:r>
              <a:rPr lang="en-US" b="1" dirty="0">
                <a:solidFill>
                  <a:schemeClr val="tx1"/>
                </a:solidFill>
              </a:rPr>
              <a:t>Physical Costs</a:t>
            </a:r>
          </a:p>
        </p:txBody>
      </p:sp>
      <p:sp>
        <p:nvSpPr>
          <p:cNvPr id="13" name="Rectangle 12">
            <a:extLst>
              <a:ext uri="{FF2B5EF4-FFF2-40B4-BE49-F238E27FC236}">
                <a16:creationId xmlns:a16="http://schemas.microsoft.com/office/drawing/2014/main" id="{004F31D8-A5D1-0442-BB30-FA8420A8154E}"/>
              </a:ext>
            </a:extLst>
          </p:cNvPr>
          <p:cNvSpPr/>
          <p:nvPr/>
        </p:nvSpPr>
        <p:spPr>
          <a:xfrm>
            <a:off x="6172412" y="1889953"/>
            <a:ext cx="2348180" cy="6436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solidFill>
                <a:schemeClr val="accent1"/>
              </a:solidFill>
              <a:latin typeface="Calibri" panose="020F0502020204030204" pitchFamily="34" charset="0"/>
            </a:endParaRPr>
          </a:p>
        </p:txBody>
      </p:sp>
      <p:pic>
        <p:nvPicPr>
          <p:cNvPr id="18" name="Picture 17" descr="A close up of a piece of paper&#10;&#10;Description automatically generated">
            <a:extLst>
              <a:ext uri="{FF2B5EF4-FFF2-40B4-BE49-F238E27FC236}">
                <a16:creationId xmlns:a16="http://schemas.microsoft.com/office/drawing/2014/main" id="{CD890134-8C7D-4E4C-8E71-B8FF341A6C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48758" y="1964995"/>
            <a:ext cx="1265636" cy="1158681"/>
          </a:xfrm>
          <a:prstGeom prst="rect">
            <a:avLst/>
          </a:prstGeom>
        </p:spPr>
      </p:pic>
      <p:pic>
        <p:nvPicPr>
          <p:cNvPr id="19" name="Picture 18">
            <a:extLst>
              <a:ext uri="{FF2B5EF4-FFF2-40B4-BE49-F238E27FC236}">
                <a16:creationId xmlns:a16="http://schemas.microsoft.com/office/drawing/2014/main" id="{BCB75EEE-A650-6C4E-BC2C-F9D6A476DBEC}"/>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830154" y="1953844"/>
            <a:ext cx="1265636" cy="1158681"/>
          </a:xfrm>
          <a:prstGeom prst="rect">
            <a:avLst/>
          </a:prstGeom>
        </p:spPr>
      </p:pic>
      <p:pic>
        <p:nvPicPr>
          <p:cNvPr id="20" name="Picture 19">
            <a:extLst>
              <a:ext uri="{FF2B5EF4-FFF2-40B4-BE49-F238E27FC236}">
                <a16:creationId xmlns:a16="http://schemas.microsoft.com/office/drawing/2014/main" id="{B66AF052-EEE5-814F-89F0-594BE92A6AF4}"/>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6730357" y="1925967"/>
            <a:ext cx="1265635" cy="1158680"/>
          </a:xfrm>
          <a:prstGeom prst="rect">
            <a:avLst/>
          </a:prstGeom>
        </p:spPr>
      </p:pic>
      <p:sp>
        <p:nvSpPr>
          <p:cNvPr id="21" name="Rectangle 20">
            <a:extLst>
              <a:ext uri="{FF2B5EF4-FFF2-40B4-BE49-F238E27FC236}">
                <a16:creationId xmlns:a16="http://schemas.microsoft.com/office/drawing/2014/main" id="{5A3F60D0-F44E-714A-AE17-2F29B83D9070}"/>
              </a:ext>
            </a:extLst>
          </p:cNvPr>
          <p:cNvSpPr/>
          <p:nvPr/>
        </p:nvSpPr>
        <p:spPr>
          <a:xfrm>
            <a:off x="242566" y="4215214"/>
            <a:ext cx="2183611" cy="219291"/>
          </a:xfrm>
          <a:prstGeom prst="rect">
            <a:avLst/>
          </a:prstGeom>
        </p:spPr>
        <p:txBody>
          <a:bodyPr wrap="none">
            <a:spAutoFit/>
          </a:bodyPr>
          <a:lstStyle/>
          <a:p>
            <a:r>
              <a:rPr lang="en-US" sz="825" baseline="30000" dirty="0">
                <a:solidFill>
                  <a:schemeClr val="accent6"/>
                </a:solidFill>
                <a:latin typeface="Calibri Light" panose="020F0302020204030204" pitchFamily="34" charset="0"/>
              </a:rPr>
              <a:t>9  </a:t>
            </a:r>
            <a:r>
              <a:rPr lang="en-US" sz="825" dirty="0" err="1">
                <a:solidFill>
                  <a:schemeClr val="accent6"/>
                </a:solidFill>
                <a:latin typeface="Calibri Light" panose="020F0302020204030204" pitchFamily="34" charset="0"/>
              </a:rPr>
              <a:t>Caregiving.org</a:t>
            </a:r>
            <a:r>
              <a:rPr lang="en-US" sz="825" dirty="0">
                <a:solidFill>
                  <a:schemeClr val="accent6"/>
                </a:solidFill>
                <a:latin typeface="Calibri Light" panose="020F0302020204030204" pitchFamily="34" charset="0"/>
              </a:rPr>
              <a:t>/research/caregiving-in-the-us/</a:t>
            </a:r>
          </a:p>
        </p:txBody>
      </p:sp>
    </p:spTree>
    <p:extLst>
      <p:ext uri="{BB962C8B-B14F-4D97-AF65-F5344CB8AC3E}">
        <p14:creationId xmlns:p14="http://schemas.microsoft.com/office/powerpoint/2010/main" val="1689453024"/>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B4172-B172-0981-8EDB-688051DE118C}"/>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980F962-5CF3-46AE-03D9-D6DA7DC630FF}"/>
              </a:ext>
            </a:extLst>
          </p:cNvPr>
          <p:cNvSpPr/>
          <p:nvPr/>
        </p:nvSpPr>
        <p:spPr>
          <a:xfrm>
            <a:off x="2662011" y="1657821"/>
            <a:ext cx="2968948" cy="2127606"/>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822960" rtlCol="0" anchor="ctr"/>
          <a:lstStyle/>
          <a:p>
            <a:pPr algn="ctr"/>
            <a:r>
              <a:rPr lang="en-US" sz="3300" b="1" dirty="0">
                <a:solidFill>
                  <a:schemeClr val="tx1"/>
                </a:solidFill>
                <a:latin typeface="Calibri" panose="020F0502020204030204" pitchFamily="34" charset="0"/>
              </a:rPr>
              <a:t>$283,716</a:t>
            </a:r>
          </a:p>
          <a:p>
            <a:pPr algn="ctr"/>
            <a:r>
              <a:rPr lang="en-US" sz="1013" dirty="0">
                <a:solidFill>
                  <a:schemeClr val="accent3"/>
                </a:solidFill>
                <a:latin typeface="Calibri Light" panose="020F0302020204030204" pitchFamily="34" charset="0"/>
              </a:rPr>
              <a:t>Average total of lost income for men</a:t>
            </a:r>
          </a:p>
        </p:txBody>
      </p:sp>
      <p:sp>
        <p:nvSpPr>
          <p:cNvPr id="13" name="Rectangle 12">
            <a:extLst>
              <a:ext uri="{FF2B5EF4-FFF2-40B4-BE49-F238E27FC236}">
                <a16:creationId xmlns:a16="http://schemas.microsoft.com/office/drawing/2014/main" id="{F2722A10-3809-EF1D-6F56-1AA882E9E998}"/>
              </a:ext>
            </a:extLst>
          </p:cNvPr>
          <p:cNvSpPr/>
          <p:nvPr/>
        </p:nvSpPr>
        <p:spPr>
          <a:xfrm>
            <a:off x="5854441" y="1650368"/>
            <a:ext cx="2968948" cy="2135058"/>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822960" rtlCol="0" anchor="ctr"/>
          <a:lstStyle/>
          <a:p>
            <a:pPr algn="ctr"/>
            <a:r>
              <a:rPr lang="en-US" sz="3300" b="1" dirty="0">
                <a:solidFill>
                  <a:schemeClr val="tx1"/>
                </a:solidFill>
                <a:latin typeface="Calibri" panose="020F0502020204030204" pitchFamily="34" charset="0"/>
              </a:rPr>
              <a:t>$324,044</a:t>
            </a:r>
          </a:p>
          <a:p>
            <a:pPr algn="ctr"/>
            <a:r>
              <a:rPr lang="en-US" sz="1013" dirty="0">
                <a:solidFill>
                  <a:schemeClr val="accent3"/>
                </a:solidFill>
                <a:latin typeface="Calibri Light" panose="020F0302020204030204" pitchFamily="34" charset="0"/>
              </a:rPr>
              <a:t>Average total of lost income for women</a:t>
            </a:r>
          </a:p>
        </p:txBody>
      </p:sp>
      <p:sp>
        <p:nvSpPr>
          <p:cNvPr id="2" name="Title 1">
            <a:extLst>
              <a:ext uri="{FF2B5EF4-FFF2-40B4-BE49-F238E27FC236}">
                <a16:creationId xmlns:a16="http://schemas.microsoft.com/office/drawing/2014/main" id="{75ADFD3E-6AAB-EE26-3025-8A91B24F46C5}"/>
              </a:ext>
            </a:extLst>
          </p:cNvPr>
          <p:cNvSpPr>
            <a:spLocks noGrp="1"/>
          </p:cNvSpPr>
          <p:nvPr>
            <p:ph type="title"/>
          </p:nvPr>
        </p:nvSpPr>
        <p:spPr/>
        <p:txBody>
          <a:bodyPr>
            <a:normAutofit fontScale="90000"/>
          </a:bodyPr>
          <a:lstStyle/>
          <a:p>
            <a:r>
              <a:rPr lang="en-US" dirty="0"/>
              <a:t>Estimated $3 Trillion in Cumulative Lost Earnings </a:t>
            </a:r>
            <a:br>
              <a:rPr lang="en-US" dirty="0"/>
            </a:br>
            <a:r>
              <a:rPr lang="en-US" dirty="0"/>
              <a:t>When Adults Become Caregivers for Parents</a:t>
            </a:r>
          </a:p>
        </p:txBody>
      </p:sp>
      <p:sp>
        <p:nvSpPr>
          <p:cNvPr id="3" name="Content Placeholder 2">
            <a:extLst>
              <a:ext uri="{FF2B5EF4-FFF2-40B4-BE49-F238E27FC236}">
                <a16:creationId xmlns:a16="http://schemas.microsoft.com/office/drawing/2014/main" id="{CF639FE9-CC9B-2E5F-1329-DE9B299AA81C}"/>
              </a:ext>
            </a:extLst>
          </p:cNvPr>
          <p:cNvSpPr>
            <a:spLocks noGrp="1"/>
          </p:cNvSpPr>
          <p:nvPr>
            <p:ph idx="1"/>
          </p:nvPr>
        </p:nvSpPr>
        <p:spPr>
          <a:xfrm>
            <a:off x="337773" y="1245799"/>
            <a:ext cx="8468456" cy="188671"/>
          </a:xfrm>
        </p:spPr>
        <p:txBody>
          <a:bodyPr>
            <a:normAutofit lnSpcReduction="10000"/>
          </a:bodyPr>
          <a:lstStyle/>
          <a:p>
            <a:pPr marL="0" indent="0">
              <a:buNone/>
            </a:pPr>
            <a:r>
              <a:rPr lang="en-US" b="1" dirty="0">
                <a:solidFill>
                  <a:schemeClr val="tx2"/>
                </a:solidFill>
                <a:latin typeface="Calibri" panose="020F0502020204030204" pitchFamily="34" charset="0"/>
              </a:rPr>
              <a:t>Impact on income</a:t>
            </a:r>
            <a:r>
              <a:rPr lang="en-US" b="1" baseline="30000" dirty="0">
                <a:solidFill>
                  <a:schemeClr val="tx2"/>
                </a:solidFill>
                <a:latin typeface="Calibri" panose="020F0502020204030204" pitchFamily="34" charset="0"/>
              </a:rPr>
              <a:t>10</a:t>
            </a:r>
            <a:r>
              <a:rPr lang="en-US" b="1" dirty="0">
                <a:solidFill>
                  <a:schemeClr val="tx2"/>
                </a:solidFill>
                <a:latin typeface="Calibri" panose="020F0502020204030204" pitchFamily="34" charset="0"/>
              </a:rPr>
              <a:t> </a:t>
            </a:r>
          </a:p>
        </p:txBody>
      </p:sp>
      <p:sp>
        <p:nvSpPr>
          <p:cNvPr id="14" name="Text Placeholder 13">
            <a:extLst>
              <a:ext uri="{FF2B5EF4-FFF2-40B4-BE49-F238E27FC236}">
                <a16:creationId xmlns:a16="http://schemas.microsoft.com/office/drawing/2014/main" id="{DC66F2F4-1C93-64DC-73BD-F12B39C9C7EA}"/>
              </a:ext>
            </a:extLst>
          </p:cNvPr>
          <p:cNvSpPr>
            <a:spLocks noGrp="1"/>
          </p:cNvSpPr>
          <p:nvPr>
            <p:ph type="body" sz="quarter" idx="12"/>
          </p:nvPr>
        </p:nvSpPr>
        <p:spPr/>
        <p:txBody>
          <a:bodyPr/>
          <a:lstStyle/>
          <a:p>
            <a:endParaRPr lang="en-US"/>
          </a:p>
        </p:txBody>
      </p:sp>
      <p:sp>
        <p:nvSpPr>
          <p:cNvPr id="8" name="Footer Placeholder 7">
            <a:extLst>
              <a:ext uri="{FF2B5EF4-FFF2-40B4-BE49-F238E27FC236}">
                <a16:creationId xmlns:a16="http://schemas.microsoft.com/office/drawing/2014/main" id="{760A3701-D686-4576-B12D-0CC54EA7A814}"/>
              </a:ext>
            </a:extLst>
          </p:cNvPr>
          <p:cNvSpPr>
            <a:spLocks noGrp="1"/>
          </p:cNvSpPr>
          <p:nvPr>
            <p:ph type="ftr" sz="quarter" idx="3"/>
          </p:nvPr>
        </p:nvSpPr>
        <p:spPr/>
        <p:txBody>
          <a:bodyPr/>
          <a:lstStyle/>
          <a:p>
            <a:r>
              <a:rPr lang="en-US"/>
              <a:t>37-25220-01</a:t>
            </a:r>
            <a:endParaRPr lang="en-US" dirty="0"/>
          </a:p>
        </p:txBody>
      </p:sp>
      <p:sp>
        <p:nvSpPr>
          <p:cNvPr id="7" name="Date Placeholder 6">
            <a:extLst>
              <a:ext uri="{FF2B5EF4-FFF2-40B4-BE49-F238E27FC236}">
                <a16:creationId xmlns:a16="http://schemas.microsoft.com/office/drawing/2014/main" id="{D3B18B63-ECF8-0673-7CC3-9F252A35C63D}"/>
              </a:ext>
            </a:extLst>
          </p:cNvPr>
          <p:cNvSpPr>
            <a:spLocks noGrp="1"/>
          </p:cNvSpPr>
          <p:nvPr>
            <p:ph type="dt" sz="half" idx="2"/>
          </p:nvPr>
        </p:nvSpPr>
        <p:spPr/>
        <p:txBody>
          <a:bodyPr/>
          <a:lstStyle/>
          <a:p>
            <a:r>
              <a:rPr lang="en-US"/>
              <a:t>2026/02/27</a:t>
            </a:r>
            <a:endParaRPr lang="en-US" dirty="0"/>
          </a:p>
        </p:txBody>
      </p:sp>
      <p:sp>
        <p:nvSpPr>
          <p:cNvPr id="9" name="Slide Number Placeholder 8">
            <a:extLst>
              <a:ext uri="{FF2B5EF4-FFF2-40B4-BE49-F238E27FC236}">
                <a16:creationId xmlns:a16="http://schemas.microsoft.com/office/drawing/2014/main" id="{C94E9597-C270-9243-AFD5-A48CF21D08AF}"/>
              </a:ext>
            </a:extLst>
          </p:cNvPr>
          <p:cNvSpPr>
            <a:spLocks noGrp="1"/>
          </p:cNvSpPr>
          <p:nvPr>
            <p:ph type="sldNum" sz="quarter" idx="4"/>
          </p:nvPr>
        </p:nvSpPr>
        <p:spPr/>
        <p:txBody>
          <a:bodyPr/>
          <a:lstStyle/>
          <a:p>
            <a:fld id="{1C0B272F-4456-0844-949C-3E7D42274ABC}" type="slidenum">
              <a:rPr lang="en-US" smtClean="0"/>
              <a:pPr/>
              <a:t>15</a:t>
            </a:fld>
            <a:endParaRPr lang="en-US" dirty="0"/>
          </a:p>
        </p:txBody>
      </p:sp>
      <p:pic>
        <p:nvPicPr>
          <p:cNvPr id="11" name="Picture 10">
            <a:extLst>
              <a:ext uri="{FF2B5EF4-FFF2-40B4-BE49-F238E27FC236}">
                <a16:creationId xmlns:a16="http://schemas.microsoft.com/office/drawing/2014/main" id="{B44CC8ED-7416-BE2B-4505-FF6EC94F88F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726040" y="1745778"/>
            <a:ext cx="1225751" cy="1116412"/>
          </a:xfrm>
          <a:prstGeom prst="rect">
            <a:avLst/>
          </a:prstGeom>
        </p:spPr>
      </p:pic>
      <p:pic>
        <p:nvPicPr>
          <p:cNvPr id="12" name="Picture 11">
            <a:extLst>
              <a:ext uri="{FF2B5EF4-FFF2-40B4-BE49-F238E27FC236}">
                <a16:creationId xmlns:a16="http://schemas.microsoft.com/office/drawing/2014/main" id="{0C83D6DE-1779-0179-9D8E-DFBAAED50FCD}"/>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533610" y="1745778"/>
            <a:ext cx="1225751" cy="1116412"/>
          </a:xfrm>
          <a:prstGeom prst="rect">
            <a:avLst/>
          </a:prstGeom>
        </p:spPr>
      </p:pic>
      <p:sp>
        <p:nvSpPr>
          <p:cNvPr id="15" name="Rectangle 14">
            <a:extLst>
              <a:ext uri="{FF2B5EF4-FFF2-40B4-BE49-F238E27FC236}">
                <a16:creationId xmlns:a16="http://schemas.microsoft.com/office/drawing/2014/main" id="{F9E8D8B7-544A-7A12-356A-609EBF72E9E1}"/>
              </a:ext>
            </a:extLst>
          </p:cNvPr>
          <p:cNvSpPr/>
          <p:nvPr/>
        </p:nvSpPr>
        <p:spPr>
          <a:xfrm>
            <a:off x="354932" y="1650368"/>
            <a:ext cx="2136623" cy="2130552"/>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tIns="822960" rtlCol="0" anchor="ctr"/>
          <a:lstStyle/>
          <a:p>
            <a:pPr algn="ctr"/>
            <a:r>
              <a:rPr lang="en-US" sz="1013" dirty="0">
                <a:solidFill>
                  <a:schemeClr val="accent3"/>
                </a:solidFill>
                <a:latin typeface="Calibri Light" panose="020F0302020204030204" pitchFamily="34" charset="0"/>
              </a:rPr>
              <a:t>Average age of an adult </a:t>
            </a:r>
            <a:br>
              <a:rPr lang="en-US" sz="1013" dirty="0">
                <a:solidFill>
                  <a:schemeClr val="accent3"/>
                </a:solidFill>
                <a:latin typeface="Calibri Light" panose="020F0302020204030204" pitchFamily="34" charset="0"/>
              </a:rPr>
            </a:br>
            <a:r>
              <a:rPr lang="en-US" sz="1013" dirty="0">
                <a:solidFill>
                  <a:schemeClr val="accent3"/>
                </a:solidFill>
                <a:latin typeface="Calibri Light" panose="020F0302020204030204" pitchFamily="34" charset="0"/>
              </a:rPr>
              <a:t>child serving as a caregiver</a:t>
            </a:r>
            <a:r>
              <a:rPr lang="en-US" sz="1013" baseline="30000" dirty="0">
                <a:solidFill>
                  <a:schemeClr val="accent3"/>
                </a:solidFill>
                <a:latin typeface="Calibri Light" panose="020F0302020204030204" pitchFamily="34" charset="0"/>
              </a:rPr>
              <a:t>11</a:t>
            </a:r>
          </a:p>
        </p:txBody>
      </p:sp>
      <p:sp>
        <p:nvSpPr>
          <p:cNvPr id="17" name="Rectangle 16">
            <a:extLst>
              <a:ext uri="{FF2B5EF4-FFF2-40B4-BE49-F238E27FC236}">
                <a16:creationId xmlns:a16="http://schemas.microsoft.com/office/drawing/2014/main" id="{06B227D4-74DC-EBFD-8178-17D70B709588}"/>
              </a:ext>
            </a:extLst>
          </p:cNvPr>
          <p:cNvSpPr/>
          <p:nvPr/>
        </p:nvSpPr>
        <p:spPr>
          <a:xfrm>
            <a:off x="929183" y="2280010"/>
            <a:ext cx="988119" cy="600164"/>
          </a:xfrm>
          <a:prstGeom prst="rect">
            <a:avLst/>
          </a:prstGeom>
        </p:spPr>
        <p:txBody>
          <a:bodyPr wrap="square">
            <a:spAutoFit/>
          </a:bodyPr>
          <a:lstStyle/>
          <a:p>
            <a:pPr algn="ctr"/>
            <a:r>
              <a:rPr lang="en-US" sz="3300" b="1" dirty="0">
                <a:latin typeface="Calibri" panose="020F0502020204030204" pitchFamily="34" charset="0"/>
              </a:rPr>
              <a:t>50.1</a:t>
            </a:r>
            <a:endParaRPr lang="en-US" sz="3300" dirty="0">
              <a:latin typeface="Calibri" panose="020F0502020204030204" pitchFamily="34" charset="0"/>
            </a:endParaRPr>
          </a:p>
        </p:txBody>
      </p:sp>
      <p:sp>
        <p:nvSpPr>
          <p:cNvPr id="18" name="Rectangle 17">
            <a:extLst>
              <a:ext uri="{FF2B5EF4-FFF2-40B4-BE49-F238E27FC236}">
                <a16:creationId xmlns:a16="http://schemas.microsoft.com/office/drawing/2014/main" id="{0AEC77FF-4399-2A40-1C46-9C59836C4623}"/>
              </a:ext>
            </a:extLst>
          </p:cNvPr>
          <p:cNvSpPr/>
          <p:nvPr/>
        </p:nvSpPr>
        <p:spPr>
          <a:xfrm>
            <a:off x="234563" y="4069413"/>
            <a:ext cx="8588826" cy="346249"/>
          </a:xfrm>
          <a:prstGeom prst="rect">
            <a:avLst/>
          </a:prstGeom>
        </p:spPr>
        <p:txBody>
          <a:bodyPr wrap="square">
            <a:spAutoFit/>
          </a:bodyPr>
          <a:lstStyle/>
          <a:p>
            <a:r>
              <a:rPr lang="en-US" sz="825" baseline="30000" dirty="0">
                <a:solidFill>
                  <a:schemeClr val="accent6"/>
                </a:solidFill>
                <a:latin typeface="Calibri Light" panose="020F0302020204030204" pitchFamily="34" charset="0"/>
              </a:rPr>
              <a:t>10 </a:t>
            </a:r>
            <a:r>
              <a:rPr lang="en-US" sz="825" dirty="0" err="1">
                <a:solidFill>
                  <a:schemeClr val="accent6"/>
                </a:solidFill>
                <a:latin typeface="Calibri Light" panose="020F0302020204030204" pitchFamily="34" charset="0"/>
              </a:rPr>
              <a:t>Mylifesite.net</a:t>
            </a:r>
            <a:r>
              <a:rPr lang="en-US" sz="825" dirty="0">
                <a:solidFill>
                  <a:schemeClr val="accent6"/>
                </a:solidFill>
                <a:latin typeface="Calibri Light" panose="020F0302020204030204" pitchFamily="34" charset="0"/>
              </a:rPr>
              <a:t>/blog/post/the-unexpected-costs-of-caring-for-an-aging-parent/</a:t>
            </a:r>
          </a:p>
          <a:p>
            <a:r>
              <a:rPr lang="en-US" sz="825" baseline="30000" dirty="0">
                <a:solidFill>
                  <a:schemeClr val="accent6"/>
                </a:solidFill>
                <a:latin typeface="Calibri Light" panose="020F0302020204030204" pitchFamily="34" charset="0"/>
              </a:rPr>
              <a:t>11</a:t>
            </a:r>
            <a:r>
              <a:rPr lang="en-US" sz="825" dirty="0">
                <a:solidFill>
                  <a:schemeClr val="accent6"/>
                </a:solidFill>
                <a:latin typeface="Calibri Light" panose="020F0302020204030204" pitchFamily="34" charset="0"/>
              </a:rPr>
              <a:t> </a:t>
            </a:r>
            <a:r>
              <a:rPr lang="en-US" sz="825" dirty="0" err="1">
                <a:solidFill>
                  <a:schemeClr val="accent6"/>
                </a:solidFill>
                <a:latin typeface="Calibri Light" panose="020F0302020204030204" pitchFamily="34" charset="0"/>
              </a:rPr>
              <a:t>Aplaceformom.com</a:t>
            </a:r>
            <a:r>
              <a:rPr lang="en-US" sz="825" dirty="0">
                <a:solidFill>
                  <a:schemeClr val="accent6"/>
                </a:solidFill>
                <a:latin typeface="Calibri Light" panose="020F0302020204030204" pitchFamily="34" charset="0"/>
              </a:rPr>
              <a:t>/senior-living-data/articles/caregiver-statistics</a:t>
            </a:r>
          </a:p>
        </p:txBody>
      </p:sp>
      <p:sp>
        <p:nvSpPr>
          <p:cNvPr id="5" name="TextBox 4">
            <a:extLst>
              <a:ext uri="{FF2B5EF4-FFF2-40B4-BE49-F238E27FC236}">
                <a16:creationId xmlns:a16="http://schemas.microsoft.com/office/drawing/2014/main" id="{EF219A4D-9AE0-5F55-E65D-1BD14E387E72}"/>
              </a:ext>
            </a:extLst>
          </p:cNvPr>
          <p:cNvSpPr txBox="1"/>
          <p:nvPr/>
        </p:nvSpPr>
        <p:spPr>
          <a:xfrm>
            <a:off x="354932" y="2051065"/>
            <a:ext cx="2136623" cy="307777"/>
          </a:xfrm>
          <a:prstGeom prst="rect">
            <a:avLst/>
          </a:prstGeom>
          <a:noFill/>
        </p:spPr>
        <p:txBody>
          <a:bodyPr wrap="square">
            <a:spAutoFit/>
          </a:bodyPr>
          <a:lstStyle/>
          <a:p>
            <a:pPr algn="ctr"/>
            <a:r>
              <a:rPr lang="en-US" sz="1400" dirty="0">
                <a:solidFill>
                  <a:schemeClr val="tx1"/>
                </a:solidFill>
                <a:latin typeface="Calibri Light" panose="020F0302020204030204" pitchFamily="34" charset="0"/>
              </a:rPr>
              <a:t>AGE</a:t>
            </a:r>
            <a:endParaRPr lang="en-US" dirty="0"/>
          </a:p>
        </p:txBody>
      </p:sp>
    </p:spTree>
    <p:extLst>
      <p:ext uri="{BB962C8B-B14F-4D97-AF65-F5344CB8AC3E}">
        <p14:creationId xmlns:p14="http://schemas.microsoft.com/office/powerpoint/2010/main" val="473718079"/>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514AAA6-AA9D-A747-B9A7-57D76C205CA8}"/>
              </a:ext>
            </a:extLst>
          </p:cNvPr>
          <p:cNvSpPr/>
          <p:nvPr/>
        </p:nvSpPr>
        <p:spPr>
          <a:xfrm>
            <a:off x="5948517" y="0"/>
            <a:ext cx="3195484" cy="515778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701939FF-340A-0B49-82A1-58376AD9DC36}"/>
              </a:ext>
            </a:extLst>
          </p:cNvPr>
          <p:cNvSpPr>
            <a:spLocks noGrp="1"/>
          </p:cNvSpPr>
          <p:nvPr>
            <p:ph type="title"/>
          </p:nvPr>
        </p:nvSpPr>
        <p:spPr/>
        <p:txBody>
          <a:bodyPr/>
          <a:lstStyle/>
          <a:p>
            <a:r>
              <a:rPr lang="en-US" dirty="0"/>
              <a:t>Contributions</a:t>
            </a:r>
          </a:p>
        </p:txBody>
      </p:sp>
      <p:sp>
        <p:nvSpPr>
          <p:cNvPr id="3" name="Content Placeholder 2">
            <a:extLst>
              <a:ext uri="{FF2B5EF4-FFF2-40B4-BE49-F238E27FC236}">
                <a16:creationId xmlns:a16="http://schemas.microsoft.com/office/drawing/2014/main" id="{57CA4B15-A8F6-F248-BADA-8AA32D56B4E7}"/>
              </a:ext>
            </a:extLst>
          </p:cNvPr>
          <p:cNvSpPr>
            <a:spLocks noGrp="1"/>
          </p:cNvSpPr>
          <p:nvPr>
            <p:ph idx="1"/>
          </p:nvPr>
        </p:nvSpPr>
        <p:spPr>
          <a:xfrm>
            <a:off x="337773" y="1245799"/>
            <a:ext cx="8468456" cy="274341"/>
          </a:xfrm>
        </p:spPr>
        <p:txBody>
          <a:bodyPr>
            <a:normAutofit/>
          </a:bodyPr>
          <a:lstStyle/>
          <a:p>
            <a:pPr marL="0" indent="0">
              <a:buNone/>
            </a:pPr>
            <a:r>
              <a:rPr lang="en-US" sz="1600" b="1" dirty="0">
                <a:solidFill>
                  <a:schemeClr val="tx2"/>
                </a:solidFill>
              </a:rPr>
              <a:t>Covering a shortfall</a:t>
            </a:r>
            <a:r>
              <a:rPr lang="en-US" sz="1600" b="1" baseline="30000" dirty="0">
                <a:solidFill>
                  <a:schemeClr val="tx2"/>
                </a:solidFill>
              </a:rPr>
              <a:t>11</a:t>
            </a:r>
          </a:p>
        </p:txBody>
      </p:sp>
      <p:sp>
        <p:nvSpPr>
          <p:cNvPr id="15" name="Text Placeholder 14">
            <a:extLst>
              <a:ext uri="{FF2B5EF4-FFF2-40B4-BE49-F238E27FC236}">
                <a16:creationId xmlns:a16="http://schemas.microsoft.com/office/drawing/2014/main" id="{F4AE3F57-3DE7-1CD3-EF45-97B85DF6E58E}"/>
              </a:ext>
            </a:extLst>
          </p:cNvPr>
          <p:cNvSpPr>
            <a:spLocks noGrp="1"/>
          </p:cNvSpPr>
          <p:nvPr>
            <p:ph type="body" sz="quarter" idx="12"/>
          </p:nvPr>
        </p:nvSpPr>
        <p:spPr/>
        <p:txBody>
          <a:bodyPr/>
          <a:lstStyle/>
          <a:p>
            <a:endParaRPr lang="en-US"/>
          </a:p>
        </p:txBody>
      </p:sp>
      <p:sp>
        <p:nvSpPr>
          <p:cNvPr id="19" name="Footer Placeholder 18">
            <a:extLst>
              <a:ext uri="{FF2B5EF4-FFF2-40B4-BE49-F238E27FC236}">
                <a16:creationId xmlns:a16="http://schemas.microsoft.com/office/drawing/2014/main" id="{2D76C554-A017-624E-8E06-E9B06072D88F}"/>
              </a:ext>
            </a:extLst>
          </p:cNvPr>
          <p:cNvSpPr>
            <a:spLocks noGrp="1"/>
          </p:cNvSpPr>
          <p:nvPr>
            <p:ph type="ftr" sz="quarter" idx="3"/>
          </p:nvPr>
        </p:nvSpPr>
        <p:spPr/>
        <p:txBody>
          <a:bodyPr/>
          <a:lstStyle/>
          <a:p>
            <a:r>
              <a:rPr lang="en-US"/>
              <a:t>37-25220-01</a:t>
            </a:r>
            <a:endParaRPr lang="en-US" dirty="0"/>
          </a:p>
        </p:txBody>
      </p:sp>
      <p:sp>
        <p:nvSpPr>
          <p:cNvPr id="18" name="Date Placeholder 17">
            <a:extLst>
              <a:ext uri="{FF2B5EF4-FFF2-40B4-BE49-F238E27FC236}">
                <a16:creationId xmlns:a16="http://schemas.microsoft.com/office/drawing/2014/main" id="{88BACA25-B17D-0B43-9797-C00D41AC0502}"/>
              </a:ext>
            </a:extLst>
          </p:cNvPr>
          <p:cNvSpPr>
            <a:spLocks noGrp="1"/>
          </p:cNvSpPr>
          <p:nvPr>
            <p:ph type="dt" sz="half" idx="2"/>
          </p:nvPr>
        </p:nvSpPr>
        <p:spPr/>
        <p:txBody>
          <a:bodyPr/>
          <a:lstStyle/>
          <a:p>
            <a:r>
              <a:rPr lang="en-US"/>
              <a:t>2026/02/27</a:t>
            </a:r>
            <a:endParaRPr lang="en-US" dirty="0"/>
          </a:p>
        </p:txBody>
      </p:sp>
      <p:sp>
        <p:nvSpPr>
          <p:cNvPr id="20" name="Slide Number Placeholder 19">
            <a:extLst>
              <a:ext uri="{FF2B5EF4-FFF2-40B4-BE49-F238E27FC236}">
                <a16:creationId xmlns:a16="http://schemas.microsoft.com/office/drawing/2014/main" id="{DAA1A1CB-8FFD-D940-8AE6-506CFA129EF0}"/>
              </a:ext>
            </a:extLst>
          </p:cNvPr>
          <p:cNvSpPr>
            <a:spLocks noGrp="1"/>
          </p:cNvSpPr>
          <p:nvPr>
            <p:ph type="sldNum" sz="quarter" idx="4"/>
          </p:nvPr>
        </p:nvSpPr>
        <p:spPr/>
        <p:txBody>
          <a:bodyPr/>
          <a:lstStyle/>
          <a:p>
            <a:fld id="{1C0B272F-4456-0844-949C-3E7D42274ABC}" type="slidenum">
              <a:rPr lang="en-US" smtClean="0"/>
              <a:pPr/>
              <a:t>16</a:t>
            </a:fld>
            <a:endParaRPr lang="en-US" dirty="0"/>
          </a:p>
        </p:txBody>
      </p:sp>
      <p:sp>
        <p:nvSpPr>
          <p:cNvPr id="5" name="Rectangle 4">
            <a:extLst>
              <a:ext uri="{FF2B5EF4-FFF2-40B4-BE49-F238E27FC236}">
                <a16:creationId xmlns:a16="http://schemas.microsoft.com/office/drawing/2014/main" id="{44BA40A0-5262-7745-A14A-CFDCFEFE8132}"/>
              </a:ext>
            </a:extLst>
          </p:cNvPr>
          <p:cNvSpPr/>
          <p:nvPr/>
        </p:nvSpPr>
        <p:spPr>
          <a:xfrm>
            <a:off x="337771" y="1649927"/>
            <a:ext cx="5204706" cy="788170"/>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097280" rtlCol="0" anchor="ctr"/>
          <a:lstStyle/>
          <a:p>
            <a:r>
              <a:rPr lang="en-US" sz="1400" dirty="0">
                <a:solidFill>
                  <a:schemeClr val="accent3"/>
                </a:solidFill>
                <a:latin typeface="Calibri Light" panose="020F0302020204030204" pitchFamily="34" charset="0"/>
              </a:rPr>
              <a:t>Caregivers providing $1,000 or more in support </a:t>
            </a:r>
            <a:br>
              <a:rPr lang="en-US" sz="1400" dirty="0">
                <a:solidFill>
                  <a:schemeClr val="accent3"/>
                </a:solidFill>
                <a:latin typeface="Calibri Light" panose="020F0302020204030204" pitchFamily="34" charset="0"/>
              </a:rPr>
            </a:br>
            <a:r>
              <a:rPr lang="en-US" sz="1400" dirty="0">
                <a:solidFill>
                  <a:schemeClr val="accent3"/>
                </a:solidFill>
                <a:latin typeface="Calibri Light" panose="020F0302020204030204" pitchFamily="34" charset="0"/>
              </a:rPr>
              <a:t>in a 12-month period</a:t>
            </a:r>
          </a:p>
        </p:txBody>
      </p:sp>
      <p:sp>
        <p:nvSpPr>
          <p:cNvPr id="6" name="Rectangle 5">
            <a:extLst>
              <a:ext uri="{FF2B5EF4-FFF2-40B4-BE49-F238E27FC236}">
                <a16:creationId xmlns:a16="http://schemas.microsoft.com/office/drawing/2014/main" id="{CF927BB3-DFE6-AF4E-9EAA-96AEA3F70B85}"/>
              </a:ext>
            </a:extLst>
          </p:cNvPr>
          <p:cNvSpPr/>
          <p:nvPr/>
        </p:nvSpPr>
        <p:spPr>
          <a:xfrm>
            <a:off x="414183" y="1753661"/>
            <a:ext cx="988119" cy="600164"/>
          </a:xfrm>
          <a:prstGeom prst="rect">
            <a:avLst/>
          </a:prstGeom>
        </p:spPr>
        <p:txBody>
          <a:bodyPr wrap="square">
            <a:spAutoFit/>
          </a:bodyPr>
          <a:lstStyle/>
          <a:p>
            <a:r>
              <a:rPr lang="en-US" sz="3300" b="1" dirty="0">
                <a:latin typeface="Calibri" panose="020F0502020204030204" pitchFamily="34" charset="0"/>
              </a:rPr>
              <a:t>54%</a:t>
            </a:r>
            <a:endParaRPr lang="en-US" sz="3300" dirty="0">
              <a:latin typeface="Calibri" panose="020F0502020204030204" pitchFamily="34" charset="0"/>
            </a:endParaRPr>
          </a:p>
        </p:txBody>
      </p:sp>
      <p:sp>
        <p:nvSpPr>
          <p:cNvPr id="7" name="Rectangle 6">
            <a:extLst>
              <a:ext uri="{FF2B5EF4-FFF2-40B4-BE49-F238E27FC236}">
                <a16:creationId xmlns:a16="http://schemas.microsoft.com/office/drawing/2014/main" id="{76D3D225-2514-C141-8D9A-1CBAC24F3595}"/>
              </a:ext>
            </a:extLst>
          </p:cNvPr>
          <p:cNvSpPr/>
          <p:nvPr/>
        </p:nvSpPr>
        <p:spPr>
          <a:xfrm>
            <a:off x="340440" y="2537386"/>
            <a:ext cx="5192696" cy="768638"/>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097280" rtlCol="0" anchor="ctr"/>
          <a:lstStyle/>
          <a:p>
            <a:r>
              <a:rPr lang="en-US" sz="1400" dirty="0">
                <a:solidFill>
                  <a:schemeClr val="accent3"/>
                </a:solidFill>
                <a:latin typeface="Calibri Light" panose="020F0302020204030204" pitchFamily="34" charset="0"/>
              </a:rPr>
              <a:t>Caregivers providing $5,000 or more in support </a:t>
            </a:r>
            <a:br>
              <a:rPr lang="en-US" sz="1400" dirty="0">
                <a:solidFill>
                  <a:schemeClr val="accent3"/>
                </a:solidFill>
                <a:latin typeface="Calibri Light" panose="020F0302020204030204" pitchFamily="34" charset="0"/>
              </a:rPr>
            </a:br>
            <a:r>
              <a:rPr lang="en-US" sz="1400" dirty="0">
                <a:solidFill>
                  <a:schemeClr val="accent3"/>
                </a:solidFill>
                <a:latin typeface="Calibri Light" panose="020F0302020204030204" pitchFamily="34" charset="0"/>
              </a:rPr>
              <a:t>in a 12-month period</a:t>
            </a:r>
          </a:p>
        </p:txBody>
      </p:sp>
      <p:sp>
        <p:nvSpPr>
          <p:cNvPr id="8" name="Rectangle 7">
            <a:extLst>
              <a:ext uri="{FF2B5EF4-FFF2-40B4-BE49-F238E27FC236}">
                <a16:creationId xmlns:a16="http://schemas.microsoft.com/office/drawing/2014/main" id="{10AF1FB6-243A-7D4D-A213-AF0F41807E88}"/>
              </a:ext>
            </a:extLst>
          </p:cNvPr>
          <p:cNvSpPr/>
          <p:nvPr/>
        </p:nvSpPr>
        <p:spPr>
          <a:xfrm>
            <a:off x="478712" y="2636472"/>
            <a:ext cx="988119" cy="600164"/>
          </a:xfrm>
          <a:prstGeom prst="rect">
            <a:avLst/>
          </a:prstGeom>
        </p:spPr>
        <p:txBody>
          <a:bodyPr wrap="square">
            <a:spAutoFit/>
          </a:bodyPr>
          <a:lstStyle/>
          <a:p>
            <a:r>
              <a:rPr lang="en-US" sz="3300" b="1" dirty="0">
                <a:latin typeface="Calibri" panose="020F0502020204030204" pitchFamily="34" charset="0"/>
              </a:rPr>
              <a:t>20%</a:t>
            </a:r>
            <a:endParaRPr lang="en-US" sz="3300" dirty="0">
              <a:latin typeface="Calibri" panose="020F0502020204030204" pitchFamily="34" charset="0"/>
            </a:endParaRPr>
          </a:p>
        </p:txBody>
      </p:sp>
      <p:sp>
        <p:nvSpPr>
          <p:cNvPr id="10" name="Rectangle 9">
            <a:extLst>
              <a:ext uri="{FF2B5EF4-FFF2-40B4-BE49-F238E27FC236}">
                <a16:creationId xmlns:a16="http://schemas.microsoft.com/office/drawing/2014/main" id="{819A1E9D-6FA1-294D-A210-6092A0DF50E2}"/>
              </a:ext>
            </a:extLst>
          </p:cNvPr>
          <p:cNvSpPr/>
          <p:nvPr/>
        </p:nvSpPr>
        <p:spPr>
          <a:xfrm>
            <a:off x="6291963" y="809496"/>
            <a:ext cx="2683152" cy="3424527"/>
          </a:xfrm>
          <a:prstGeom prst="rect">
            <a:avLst/>
          </a:prstGeom>
        </p:spPr>
        <p:txBody>
          <a:bodyPr wrap="square" lIns="0" tIns="0" rIns="0" bIns="0">
            <a:spAutoFit/>
          </a:bodyPr>
          <a:lstStyle/>
          <a:p>
            <a:pPr marL="0" lvl="1"/>
            <a:r>
              <a:rPr lang="en-US" sz="1400" b="1" dirty="0">
                <a:solidFill>
                  <a:schemeClr val="bg1"/>
                </a:solidFill>
                <a:latin typeface="Calibri" panose="020F0502020204030204" pitchFamily="34" charset="0"/>
              </a:rPr>
              <a:t>What are they spending it on?</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Food</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Housing</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Rent</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Bills</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Transportation</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Credit card debt</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Student loan debt</a:t>
            </a:r>
          </a:p>
          <a:p>
            <a:pPr marL="0" lvl="1" indent="-214313" defTabSz="683880">
              <a:lnSpc>
                <a:spcPct val="90000"/>
              </a:lnSpc>
              <a:spcBef>
                <a:spcPts val="1350"/>
              </a:spcBef>
              <a:buFont typeface="Arial" panose="020B0604020202020204" pitchFamily="34" charset="0"/>
              <a:buChar char="•"/>
            </a:pPr>
            <a:r>
              <a:rPr lang="en-US" sz="1600" dirty="0">
                <a:solidFill>
                  <a:schemeClr val="bg1"/>
                </a:solidFill>
                <a:latin typeface="Calibri" panose="020F0502020204030204" pitchFamily="34" charset="0"/>
                <a:cs typeface="Calibri" panose="020F0502020204030204" pitchFamily="34" charset="0"/>
              </a:rPr>
              <a:t>Medical expenses</a:t>
            </a:r>
          </a:p>
        </p:txBody>
      </p:sp>
      <p:sp>
        <p:nvSpPr>
          <p:cNvPr id="9" name="Rectangle 8">
            <a:extLst>
              <a:ext uri="{FF2B5EF4-FFF2-40B4-BE49-F238E27FC236}">
                <a16:creationId xmlns:a16="http://schemas.microsoft.com/office/drawing/2014/main" id="{F2B830F9-C397-8C4E-AC52-4E480D47B136}"/>
              </a:ext>
            </a:extLst>
          </p:cNvPr>
          <p:cNvSpPr/>
          <p:nvPr/>
        </p:nvSpPr>
        <p:spPr>
          <a:xfrm>
            <a:off x="254467" y="4263422"/>
            <a:ext cx="4572000" cy="184666"/>
          </a:xfrm>
          <a:prstGeom prst="rect">
            <a:avLst/>
          </a:prstGeom>
        </p:spPr>
        <p:txBody>
          <a:bodyPr>
            <a:spAutoFit/>
          </a:bodyPr>
          <a:lstStyle/>
          <a:p>
            <a:r>
              <a:rPr lang="en-US" sz="600" baseline="30000" dirty="0">
                <a:solidFill>
                  <a:schemeClr val="accent6"/>
                </a:solidFill>
                <a:latin typeface="Calibri Light" panose="020F0302020204030204" pitchFamily="34" charset="0"/>
              </a:rPr>
              <a:t>11</a:t>
            </a:r>
            <a:r>
              <a:rPr lang="en-US" sz="600" dirty="0">
                <a:solidFill>
                  <a:schemeClr val="accent6"/>
                </a:solidFill>
                <a:latin typeface="Calibri Light" panose="020F0302020204030204" pitchFamily="34" charset="0"/>
              </a:rPr>
              <a:t> </a:t>
            </a:r>
            <a:r>
              <a:rPr lang="en-US" sz="600" dirty="0" err="1">
                <a:solidFill>
                  <a:schemeClr val="accent6"/>
                </a:solidFill>
                <a:latin typeface="Calibri Light" panose="020F0302020204030204" pitchFamily="34" charset="0"/>
              </a:rPr>
              <a:t>AARP.org</a:t>
            </a:r>
            <a:r>
              <a:rPr lang="en-US" sz="600" dirty="0">
                <a:solidFill>
                  <a:schemeClr val="accent6"/>
                </a:solidFill>
                <a:latin typeface="Calibri Light" panose="020F0302020204030204" pitchFamily="34" charset="0"/>
              </a:rPr>
              <a:t>/research/topics/economics/info-2020/midlife-adults-providing-financial-support-to-family-members.html</a:t>
            </a:r>
          </a:p>
        </p:txBody>
      </p:sp>
      <p:sp>
        <p:nvSpPr>
          <p:cNvPr id="11" name="Rectangle 10">
            <a:extLst>
              <a:ext uri="{FF2B5EF4-FFF2-40B4-BE49-F238E27FC236}">
                <a16:creationId xmlns:a16="http://schemas.microsoft.com/office/drawing/2014/main" id="{E31AD622-0EDA-3749-9A28-016235600570}"/>
              </a:ext>
            </a:extLst>
          </p:cNvPr>
          <p:cNvSpPr/>
          <p:nvPr/>
        </p:nvSpPr>
        <p:spPr>
          <a:xfrm>
            <a:off x="337771" y="3405110"/>
            <a:ext cx="5210907" cy="768638"/>
          </a:xfrm>
          <a:prstGeom prst="rect">
            <a:avLst/>
          </a:prstGeom>
          <a:solidFill>
            <a:schemeClr val="bg1"/>
          </a:solidFill>
          <a:ln>
            <a:noFill/>
          </a:ln>
          <a:effectLst>
            <a:outerShdw blurRad="50800" dist="38100" dir="2700000" algn="tl" rotWithShape="0">
              <a:prstClr val="black">
                <a:alpha val="7000"/>
              </a:prstClr>
            </a:outerShdw>
          </a:effectLst>
        </p:spPr>
        <p:style>
          <a:lnRef idx="2">
            <a:schemeClr val="accent1">
              <a:shade val="15000"/>
            </a:schemeClr>
          </a:lnRef>
          <a:fillRef idx="1">
            <a:schemeClr val="accent1"/>
          </a:fillRef>
          <a:effectRef idx="0">
            <a:schemeClr val="accent1"/>
          </a:effectRef>
          <a:fontRef idx="minor">
            <a:schemeClr val="lt1"/>
          </a:fontRef>
        </p:style>
        <p:txBody>
          <a:bodyPr lIns="1097280" rtlCol="0" anchor="ctr"/>
          <a:lstStyle/>
          <a:p>
            <a:r>
              <a:rPr lang="en-US" sz="1400" dirty="0">
                <a:solidFill>
                  <a:schemeClr val="accent3"/>
                </a:solidFill>
                <a:latin typeface="Calibri Light" panose="020F0302020204030204" pitchFamily="34" charset="0"/>
              </a:rPr>
              <a:t>Caregivers providing unpaid care to an adult </a:t>
            </a:r>
            <a:br>
              <a:rPr lang="en-US" sz="1400" dirty="0">
                <a:solidFill>
                  <a:schemeClr val="accent3"/>
                </a:solidFill>
                <a:latin typeface="Calibri Light" panose="020F0302020204030204" pitchFamily="34" charset="0"/>
              </a:rPr>
            </a:br>
            <a:r>
              <a:rPr lang="en-US" sz="1400" dirty="0">
                <a:solidFill>
                  <a:schemeClr val="accent3"/>
                </a:solidFill>
                <a:latin typeface="Calibri Light" panose="020F0302020204030204" pitchFamily="34" charset="0"/>
              </a:rPr>
              <a:t>with health or functional issues</a:t>
            </a:r>
          </a:p>
        </p:txBody>
      </p:sp>
      <p:sp>
        <p:nvSpPr>
          <p:cNvPr id="12" name="Rectangle 11">
            <a:extLst>
              <a:ext uri="{FF2B5EF4-FFF2-40B4-BE49-F238E27FC236}">
                <a16:creationId xmlns:a16="http://schemas.microsoft.com/office/drawing/2014/main" id="{B2856799-298C-DD42-8553-87DF73DFF9D5}"/>
              </a:ext>
            </a:extLst>
          </p:cNvPr>
          <p:cNvSpPr/>
          <p:nvPr/>
        </p:nvSpPr>
        <p:spPr>
          <a:xfrm>
            <a:off x="385677" y="3371475"/>
            <a:ext cx="988119" cy="754053"/>
          </a:xfrm>
          <a:prstGeom prst="rect">
            <a:avLst/>
          </a:prstGeom>
        </p:spPr>
        <p:txBody>
          <a:bodyPr wrap="square">
            <a:spAutoFit/>
          </a:bodyPr>
          <a:lstStyle/>
          <a:p>
            <a:pPr algn="ctr"/>
            <a:r>
              <a:rPr lang="en-US" sz="3300" b="1" dirty="0">
                <a:latin typeface="Calibri" panose="020F0502020204030204" pitchFamily="34" charset="0"/>
              </a:rPr>
              <a:t>10</a:t>
            </a:r>
            <a:br>
              <a:rPr lang="en-US" sz="3300" b="1" dirty="0">
                <a:latin typeface="Calibri" panose="020F0502020204030204" pitchFamily="34" charset="0"/>
              </a:rPr>
            </a:br>
            <a:r>
              <a:rPr lang="en-US" sz="1000" b="1" dirty="0">
                <a:latin typeface="Calibri" panose="020F0502020204030204" pitchFamily="34" charset="0"/>
              </a:rPr>
              <a:t>MILLION</a:t>
            </a:r>
            <a:endParaRPr lang="en-US" sz="900" dirty="0">
              <a:latin typeface="Calibri" panose="020F0502020204030204" pitchFamily="34" charset="0"/>
            </a:endParaRPr>
          </a:p>
        </p:txBody>
      </p:sp>
    </p:spTree>
    <p:extLst>
      <p:ext uri="{BB962C8B-B14F-4D97-AF65-F5344CB8AC3E}">
        <p14:creationId xmlns:p14="http://schemas.microsoft.com/office/powerpoint/2010/main" val="497545685"/>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15B6B34-2634-D047-A348-A9AC915EB274}"/>
              </a:ext>
            </a:extLst>
          </p:cNvPr>
          <p:cNvSpPr>
            <a:spLocks noGrp="1"/>
          </p:cNvSpPr>
          <p:nvPr>
            <p:ph type="body" sz="quarter" idx="12"/>
          </p:nvPr>
        </p:nvSpPr>
        <p:spPr/>
        <p:txBody>
          <a:bodyPr/>
          <a:lstStyle/>
          <a:p>
            <a:endParaRPr lang="en-US"/>
          </a:p>
        </p:txBody>
      </p:sp>
      <p:sp>
        <p:nvSpPr>
          <p:cNvPr id="2" name="Title 1"/>
          <p:cNvSpPr>
            <a:spLocks noGrp="1"/>
          </p:cNvSpPr>
          <p:nvPr>
            <p:ph type="ctrTitle"/>
          </p:nvPr>
        </p:nvSpPr>
        <p:spPr/>
        <p:txBody>
          <a:bodyPr/>
          <a:lstStyle/>
          <a:p>
            <a:r>
              <a:rPr lang="en-US" b="0" dirty="0">
                <a:solidFill>
                  <a:schemeClr val="bg1"/>
                </a:solidFill>
              </a:rPr>
              <a:t>Preparing a Plan</a:t>
            </a:r>
          </a:p>
        </p:txBody>
      </p:sp>
      <p:sp>
        <p:nvSpPr>
          <p:cNvPr id="3" name="Subtitle 2">
            <a:extLst>
              <a:ext uri="{FF2B5EF4-FFF2-40B4-BE49-F238E27FC236}">
                <a16:creationId xmlns:a16="http://schemas.microsoft.com/office/drawing/2014/main" id="{A92D3038-9CB0-2545-9E88-E136A8644459}"/>
              </a:ext>
            </a:extLst>
          </p:cNvPr>
          <p:cNvSpPr>
            <a:spLocks noGrp="1"/>
          </p:cNvSpPr>
          <p:nvPr>
            <p:ph type="subTitle" idx="1"/>
          </p:nvPr>
        </p:nvSpPr>
        <p:spPr/>
        <p:txBody>
          <a:bodyPr/>
          <a:lstStyle/>
          <a:p>
            <a:endParaRPr lang="en-US"/>
          </a:p>
        </p:txBody>
      </p:sp>
      <p:sp>
        <p:nvSpPr>
          <p:cNvPr id="6" name="Date Placeholder 5">
            <a:extLst>
              <a:ext uri="{FF2B5EF4-FFF2-40B4-BE49-F238E27FC236}">
                <a16:creationId xmlns:a16="http://schemas.microsoft.com/office/drawing/2014/main" id="{BA1975D2-6211-C948-8B27-490856F3D942}"/>
              </a:ext>
            </a:extLst>
          </p:cNvPr>
          <p:cNvSpPr>
            <a:spLocks noGrp="1"/>
          </p:cNvSpPr>
          <p:nvPr>
            <p:ph type="dt" sz="half" idx="2"/>
          </p:nvPr>
        </p:nvSpPr>
        <p:spPr/>
        <p:txBody>
          <a:bodyPr/>
          <a:lstStyle/>
          <a:p>
            <a:r>
              <a:rPr lang="en-US"/>
              <a:t>2026/02/27</a:t>
            </a:r>
            <a:endParaRPr lang="en-US" dirty="0"/>
          </a:p>
        </p:txBody>
      </p:sp>
      <p:sp>
        <p:nvSpPr>
          <p:cNvPr id="7" name="Footer Placeholder 6">
            <a:extLst>
              <a:ext uri="{FF2B5EF4-FFF2-40B4-BE49-F238E27FC236}">
                <a16:creationId xmlns:a16="http://schemas.microsoft.com/office/drawing/2014/main" id="{9B7B5B12-0F62-0841-85AA-0F990C603077}"/>
              </a:ext>
            </a:extLst>
          </p:cNvPr>
          <p:cNvSpPr>
            <a:spLocks noGrp="1"/>
          </p:cNvSpPr>
          <p:nvPr>
            <p:ph type="ftr" sz="quarter" idx="3"/>
          </p:nvPr>
        </p:nvSpPr>
        <p:spPr/>
        <p:txBody>
          <a:bodyPr/>
          <a:lstStyle/>
          <a:p>
            <a:r>
              <a:rPr lang="en-US"/>
              <a:t>37-25220-01</a:t>
            </a:r>
            <a:endParaRPr lang="en-US" dirty="0"/>
          </a:p>
        </p:txBody>
      </p:sp>
      <p:sp>
        <p:nvSpPr>
          <p:cNvPr id="11" name="Slide Number Placeholder 10">
            <a:extLst>
              <a:ext uri="{FF2B5EF4-FFF2-40B4-BE49-F238E27FC236}">
                <a16:creationId xmlns:a16="http://schemas.microsoft.com/office/drawing/2014/main" id="{3D5A69F3-7F70-5F4D-89E0-80B55C275483}"/>
              </a:ext>
            </a:extLst>
          </p:cNvPr>
          <p:cNvSpPr>
            <a:spLocks noGrp="1"/>
          </p:cNvSpPr>
          <p:nvPr>
            <p:ph type="sldNum" sz="quarter" idx="4"/>
          </p:nvPr>
        </p:nvSpPr>
        <p:spPr/>
        <p:txBody>
          <a:bodyPr/>
          <a:lstStyle/>
          <a:p>
            <a:fld id="{1C0B272F-4456-0844-949C-3E7D42274ABC}" type="slidenum">
              <a:rPr lang="en-US" smtClean="0"/>
              <a:pPr/>
              <a:t>17</a:t>
            </a:fld>
            <a:endParaRPr lang="en-US" dirty="0"/>
          </a:p>
        </p:txBody>
      </p:sp>
    </p:spTree>
    <p:extLst>
      <p:ext uri="{BB962C8B-B14F-4D97-AF65-F5344CB8AC3E}">
        <p14:creationId xmlns:p14="http://schemas.microsoft.com/office/powerpoint/2010/main" val="3297202277"/>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a:extLst>
              <a:ext uri="{FF2B5EF4-FFF2-40B4-BE49-F238E27FC236}">
                <a16:creationId xmlns:a16="http://schemas.microsoft.com/office/drawing/2014/main" id="{E5AE825D-0AD0-5B46-85B4-D0515849B909}"/>
              </a:ext>
            </a:extLst>
          </p:cNvPr>
          <p:cNvGraphicFramePr/>
          <p:nvPr>
            <p:extLst>
              <p:ext uri="{D42A27DB-BD31-4B8C-83A1-F6EECF244321}">
                <p14:modId xmlns:p14="http://schemas.microsoft.com/office/powerpoint/2010/main" val="4106658796"/>
              </p:ext>
            </p:extLst>
          </p:nvPr>
        </p:nvGraphicFramePr>
        <p:xfrm>
          <a:off x="332645" y="1261737"/>
          <a:ext cx="8468455" cy="31129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itle 1"/>
          <p:cNvSpPr>
            <a:spLocks noGrp="1"/>
          </p:cNvSpPr>
          <p:nvPr>
            <p:ph type="title"/>
          </p:nvPr>
        </p:nvSpPr>
        <p:spPr/>
        <p:txBody>
          <a:bodyPr/>
          <a:lstStyle/>
          <a:p>
            <a:r>
              <a:rPr lang="en-US" dirty="0"/>
              <a:t>Create a Checklist</a:t>
            </a:r>
          </a:p>
        </p:txBody>
      </p:sp>
      <p:sp>
        <p:nvSpPr>
          <p:cNvPr id="6" name="Content Placeholder 5">
            <a:extLst>
              <a:ext uri="{FF2B5EF4-FFF2-40B4-BE49-F238E27FC236}">
                <a16:creationId xmlns:a16="http://schemas.microsoft.com/office/drawing/2014/main" id="{080B8A6C-8827-BD41-8739-778B39F33640}"/>
              </a:ext>
            </a:extLst>
          </p:cNvPr>
          <p:cNvSpPr>
            <a:spLocks noGrp="1"/>
          </p:cNvSpPr>
          <p:nvPr>
            <p:ph idx="1"/>
          </p:nvPr>
        </p:nvSpPr>
        <p:spPr>
          <a:xfrm>
            <a:off x="337773" y="1245799"/>
            <a:ext cx="8468456" cy="236061"/>
          </a:xfrm>
        </p:spPr>
        <p:txBody>
          <a:bodyPr/>
          <a:lstStyle/>
          <a:p>
            <a:pPr marL="0" indent="0">
              <a:buNone/>
            </a:pPr>
            <a:r>
              <a:rPr lang="en-US" sz="1600" b="1" dirty="0">
                <a:latin typeface="Calibri" panose="020F0502020204030204" pitchFamily="34" charset="0"/>
              </a:rPr>
              <a:t>Write it down</a:t>
            </a:r>
          </a:p>
          <a:p>
            <a:endParaRPr lang="en-US" dirty="0"/>
          </a:p>
        </p:txBody>
      </p:sp>
      <p:sp>
        <p:nvSpPr>
          <p:cNvPr id="8" name="Text Placeholder 7">
            <a:extLst>
              <a:ext uri="{FF2B5EF4-FFF2-40B4-BE49-F238E27FC236}">
                <a16:creationId xmlns:a16="http://schemas.microsoft.com/office/drawing/2014/main" id="{DF386025-501D-4F4C-BF2C-5CD391B9ACA9}"/>
              </a:ext>
            </a:extLst>
          </p:cNvPr>
          <p:cNvSpPr>
            <a:spLocks noGrp="1"/>
          </p:cNvSpPr>
          <p:nvPr>
            <p:ph type="body" sz="quarter" idx="12"/>
          </p:nvPr>
        </p:nvSpPr>
        <p:spPr/>
        <p:txBody>
          <a:bodyPr/>
          <a:lstStyle/>
          <a:p>
            <a:endParaRPr lang="en-US"/>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3647878" y="2029782"/>
            <a:ext cx="441317" cy="404023"/>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2216049" y="2029782"/>
            <a:ext cx="441317" cy="404023"/>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5054807" y="2029782"/>
            <a:ext cx="441317" cy="404023"/>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6486636" y="2029782"/>
            <a:ext cx="441317" cy="404023"/>
          </a:xfrm>
          <a:prstGeom prst="rect">
            <a:avLst/>
          </a:prstGeom>
        </p:spPr>
      </p:pic>
      <p:pic>
        <p:nvPicPr>
          <p:cNvPr id="27" name="Picture 26">
            <a:extLst>
              <a:ext uri="{FF2B5EF4-FFF2-40B4-BE49-F238E27FC236}">
                <a16:creationId xmlns:a16="http://schemas.microsoft.com/office/drawing/2014/main" id="{58A508F2-CD38-094F-868F-F8CA803FB50B}"/>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7918465" y="2029782"/>
            <a:ext cx="441317" cy="404023"/>
          </a:xfrm>
          <a:prstGeom prst="rect">
            <a:avLst/>
          </a:prstGeom>
        </p:spPr>
      </p:pic>
      <p:pic>
        <p:nvPicPr>
          <p:cNvPr id="28" name="Picture 27">
            <a:extLst>
              <a:ext uri="{FF2B5EF4-FFF2-40B4-BE49-F238E27FC236}">
                <a16:creationId xmlns:a16="http://schemas.microsoft.com/office/drawing/2014/main" id="{8914EC54-9B74-1944-9155-DF70AE16DEFF}"/>
              </a:ext>
            </a:extLst>
          </p:cNvPr>
          <p:cNvPicPr>
            <a:picLocks noChangeAspect="1"/>
          </p:cNvPicPr>
          <p:nvPr/>
        </p:nvPicPr>
        <p:blipFill>
          <a:blip r:embed="rId8" cstate="screen">
            <a:extLst>
              <a:ext uri="{28A0092B-C50C-407E-A947-70E740481C1C}">
                <a14:useLocalDpi xmlns:a14="http://schemas.microsoft.com/office/drawing/2010/main"/>
              </a:ext>
            </a:extLst>
          </a:blip>
          <a:srcRect/>
          <a:stretch/>
        </p:blipFill>
        <p:spPr>
          <a:xfrm>
            <a:off x="704048" y="2029782"/>
            <a:ext cx="441317" cy="404023"/>
          </a:xfrm>
          <a:prstGeom prst="rect">
            <a:avLst/>
          </a:prstGeom>
        </p:spPr>
      </p:pic>
      <p:sp>
        <p:nvSpPr>
          <p:cNvPr id="14" name="Date Placeholder 13">
            <a:extLst>
              <a:ext uri="{FF2B5EF4-FFF2-40B4-BE49-F238E27FC236}">
                <a16:creationId xmlns:a16="http://schemas.microsoft.com/office/drawing/2014/main" id="{B1725F43-EF6F-3F42-96BC-2E835E9EEC4E}"/>
              </a:ext>
            </a:extLst>
          </p:cNvPr>
          <p:cNvSpPr>
            <a:spLocks noGrp="1"/>
          </p:cNvSpPr>
          <p:nvPr>
            <p:ph type="dt" sz="half" idx="2"/>
          </p:nvPr>
        </p:nvSpPr>
        <p:spPr/>
        <p:txBody>
          <a:bodyPr/>
          <a:lstStyle/>
          <a:p>
            <a:pPr algn="ctr"/>
            <a:r>
              <a:rPr lang="en-US"/>
              <a:t>2026/02/27</a:t>
            </a:r>
            <a:endParaRPr lang="en-US" dirty="0"/>
          </a:p>
        </p:txBody>
      </p:sp>
      <p:sp>
        <p:nvSpPr>
          <p:cNvPr id="15" name="Footer Placeholder 14">
            <a:extLst>
              <a:ext uri="{FF2B5EF4-FFF2-40B4-BE49-F238E27FC236}">
                <a16:creationId xmlns:a16="http://schemas.microsoft.com/office/drawing/2014/main" id="{59148D69-01ED-C041-97B8-4F5059F8BEC1}"/>
              </a:ext>
            </a:extLst>
          </p:cNvPr>
          <p:cNvSpPr>
            <a:spLocks noGrp="1"/>
          </p:cNvSpPr>
          <p:nvPr>
            <p:ph type="ftr" sz="quarter" idx="3"/>
          </p:nvPr>
        </p:nvSpPr>
        <p:spPr/>
        <p:txBody>
          <a:bodyPr/>
          <a:lstStyle/>
          <a:p>
            <a:r>
              <a:rPr lang="en-US"/>
              <a:t>37-25220-01</a:t>
            </a:r>
            <a:endParaRPr lang="en-US" dirty="0"/>
          </a:p>
        </p:txBody>
      </p:sp>
      <p:sp>
        <p:nvSpPr>
          <p:cNvPr id="16" name="Slide Number Placeholder 15">
            <a:extLst>
              <a:ext uri="{FF2B5EF4-FFF2-40B4-BE49-F238E27FC236}">
                <a16:creationId xmlns:a16="http://schemas.microsoft.com/office/drawing/2014/main" id="{8B503B15-54E2-3F46-84E9-0C99460D363F}"/>
              </a:ext>
            </a:extLst>
          </p:cNvPr>
          <p:cNvSpPr>
            <a:spLocks noGrp="1"/>
          </p:cNvSpPr>
          <p:nvPr>
            <p:ph type="sldNum" sz="quarter" idx="4"/>
          </p:nvPr>
        </p:nvSpPr>
        <p:spPr/>
        <p:txBody>
          <a:bodyPr/>
          <a:lstStyle/>
          <a:p>
            <a:fld id="{1C0B272F-4456-0844-949C-3E7D42274ABC}" type="slidenum">
              <a:rPr lang="en-US" smtClean="0"/>
              <a:pPr/>
              <a:t>18</a:t>
            </a:fld>
            <a:endParaRPr lang="en-US" dirty="0"/>
          </a:p>
        </p:txBody>
      </p:sp>
    </p:spTree>
    <p:extLst>
      <p:ext uri="{BB962C8B-B14F-4D97-AF65-F5344CB8AC3E}">
        <p14:creationId xmlns:p14="http://schemas.microsoft.com/office/powerpoint/2010/main" val="763074716"/>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dirty="0"/>
              <a:t>Track Down Documents</a:t>
            </a:r>
          </a:p>
        </p:txBody>
      </p:sp>
      <p:sp>
        <p:nvSpPr>
          <p:cNvPr id="6" name="Text Placeholder 5">
            <a:extLst>
              <a:ext uri="{FF2B5EF4-FFF2-40B4-BE49-F238E27FC236}">
                <a16:creationId xmlns:a16="http://schemas.microsoft.com/office/drawing/2014/main" id="{52D32E5E-E013-A94E-99B3-9B93D33ADAB2}"/>
              </a:ext>
            </a:extLst>
          </p:cNvPr>
          <p:cNvSpPr>
            <a:spLocks noGrp="1"/>
          </p:cNvSpPr>
          <p:nvPr>
            <p:ph type="body" sz="quarter" idx="12"/>
          </p:nvPr>
        </p:nvSpPr>
        <p:spPr/>
        <p:txBody>
          <a:bodyPr/>
          <a:lstStyle/>
          <a:p>
            <a:endParaRPr lang="en-US"/>
          </a:p>
        </p:txBody>
      </p:sp>
      <p:sp>
        <p:nvSpPr>
          <p:cNvPr id="11" name="Rectangle 10"/>
          <p:cNvSpPr/>
          <p:nvPr/>
        </p:nvSpPr>
        <p:spPr>
          <a:xfrm>
            <a:off x="613121" y="1282925"/>
            <a:ext cx="7917757" cy="2000548"/>
          </a:xfrm>
          <a:prstGeom prst="rect">
            <a:avLst/>
          </a:prstGeom>
          <a:noFill/>
        </p:spPr>
        <p:txBody>
          <a:bodyPr wrap="square" numCol="2" rtlCol="0">
            <a:spAutoFit/>
          </a:bodyPr>
          <a:lstStyle/>
          <a:p>
            <a:pPr>
              <a:spcBef>
                <a:spcPts val="1550"/>
              </a:spcBef>
            </a:pPr>
            <a:r>
              <a:rPr lang="en-US" sz="1200" dirty="0">
                <a:solidFill>
                  <a:schemeClr val="accent3"/>
                </a:solidFill>
                <a:latin typeface="Calibri" panose="020F0502020204030204" pitchFamily="34" charset="0"/>
              </a:rPr>
              <a:t>Bank account statements </a:t>
            </a:r>
            <a:br>
              <a:rPr lang="en-US" sz="1200" dirty="0">
                <a:solidFill>
                  <a:schemeClr val="accent3"/>
                </a:solidFill>
                <a:latin typeface="Calibri" panose="020F0502020204030204" pitchFamily="34" charset="0"/>
              </a:rPr>
            </a:br>
            <a:r>
              <a:rPr lang="en-US" sz="1200" dirty="0">
                <a:solidFill>
                  <a:schemeClr val="accent3"/>
                </a:solidFill>
                <a:latin typeface="Calibri" panose="020F0502020204030204" pitchFamily="34" charset="0"/>
              </a:rPr>
              <a:t>(account numbers, passwords)</a:t>
            </a:r>
          </a:p>
          <a:p>
            <a:pPr>
              <a:spcBef>
                <a:spcPts val="1550"/>
              </a:spcBef>
            </a:pPr>
            <a:r>
              <a:rPr lang="en-US" sz="1200" dirty="0">
                <a:solidFill>
                  <a:schemeClr val="accent3"/>
                </a:solidFill>
                <a:latin typeface="Calibri" panose="020F0502020204030204" pitchFamily="34" charset="0"/>
              </a:rPr>
              <a:t>Investment account records and access </a:t>
            </a:r>
            <a:br>
              <a:rPr lang="en-US" sz="1200" dirty="0">
                <a:solidFill>
                  <a:schemeClr val="accent3"/>
                </a:solidFill>
                <a:latin typeface="Calibri" panose="020F0502020204030204" pitchFamily="34" charset="0"/>
              </a:rPr>
            </a:br>
            <a:r>
              <a:rPr lang="en-US" sz="1200" dirty="0">
                <a:solidFill>
                  <a:schemeClr val="accent3"/>
                </a:solidFill>
                <a:latin typeface="Calibri" panose="020F0502020204030204" pitchFamily="34" charset="0"/>
              </a:rPr>
              <a:t>(account numbers, passwords)</a:t>
            </a:r>
          </a:p>
          <a:p>
            <a:pPr>
              <a:spcBef>
                <a:spcPts val="1550"/>
              </a:spcBef>
            </a:pPr>
            <a:r>
              <a:rPr lang="en-US" sz="1200" dirty="0">
                <a:solidFill>
                  <a:schemeClr val="accent3"/>
                </a:solidFill>
                <a:latin typeface="Calibri" panose="020F0502020204030204" pitchFamily="34" charset="0"/>
              </a:rPr>
              <a:t>Credit card statements and account details</a:t>
            </a:r>
          </a:p>
          <a:p>
            <a:pPr>
              <a:spcBef>
                <a:spcPts val="1550"/>
              </a:spcBef>
            </a:pPr>
            <a:r>
              <a:rPr lang="en-US" sz="1200" dirty="0">
                <a:solidFill>
                  <a:schemeClr val="accent3"/>
                </a:solidFill>
                <a:latin typeface="Calibri" panose="020F0502020204030204" pitchFamily="34" charset="0"/>
              </a:rPr>
              <a:t>All monthly bills (mortgage, car, utilities,</a:t>
            </a:r>
            <a:br>
              <a:rPr lang="en-US" sz="1200" dirty="0">
                <a:solidFill>
                  <a:schemeClr val="accent3"/>
                </a:solidFill>
                <a:latin typeface="Calibri" panose="020F0502020204030204" pitchFamily="34" charset="0"/>
              </a:rPr>
            </a:br>
            <a:r>
              <a:rPr lang="en-US" sz="1200" dirty="0">
                <a:solidFill>
                  <a:schemeClr val="accent3"/>
                </a:solidFill>
                <a:latin typeface="Calibri" panose="020F0502020204030204" pitchFamily="34" charset="0"/>
              </a:rPr>
              <a:t>internet, phone)</a:t>
            </a:r>
          </a:p>
          <a:p>
            <a:pPr>
              <a:spcBef>
                <a:spcPts val="1550"/>
              </a:spcBef>
            </a:pPr>
            <a:r>
              <a:rPr lang="en-US" sz="1200" dirty="0">
                <a:solidFill>
                  <a:schemeClr val="accent3"/>
                </a:solidFill>
                <a:latin typeface="Calibri" panose="020F0502020204030204" pitchFamily="34" charset="0"/>
              </a:rPr>
              <a:t>At least three years of income tax returns</a:t>
            </a:r>
          </a:p>
          <a:p>
            <a:pPr>
              <a:spcBef>
                <a:spcPts val="1550"/>
              </a:spcBef>
            </a:pPr>
            <a:r>
              <a:rPr lang="en-US" sz="1200" dirty="0">
                <a:solidFill>
                  <a:schemeClr val="accent3"/>
                </a:solidFill>
                <a:latin typeface="Calibri" panose="020F0502020204030204" pitchFamily="34" charset="0"/>
              </a:rPr>
              <a:t>Any real estate or property ownership records</a:t>
            </a:r>
          </a:p>
          <a:p>
            <a:pPr>
              <a:spcBef>
                <a:spcPts val="1550"/>
              </a:spcBef>
            </a:pPr>
            <a:r>
              <a:rPr lang="en-US" sz="1200" dirty="0">
                <a:solidFill>
                  <a:schemeClr val="accent3"/>
                </a:solidFill>
                <a:latin typeface="Calibri" panose="020F0502020204030204" pitchFamily="34" charset="0"/>
              </a:rPr>
              <a:t>Car titles and leasing agreements</a:t>
            </a:r>
          </a:p>
          <a:p>
            <a:pPr>
              <a:spcBef>
                <a:spcPts val="1550"/>
              </a:spcBef>
            </a:pPr>
            <a:r>
              <a:rPr lang="en-US" sz="1200" dirty="0">
                <a:solidFill>
                  <a:schemeClr val="accent3"/>
                </a:solidFill>
                <a:latin typeface="Calibri" panose="020F0502020204030204" pitchFamily="34" charset="0"/>
              </a:rPr>
              <a:t>Birth certificate, passport, and military records</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17320" y="1298318"/>
            <a:ext cx="441317" cy="404023"/>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17319" y="1861571"/>
            <a:ext cx="441317" cy="404023"/>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102192" y="2034179"/>
            <a:ext cx="441317" cy="404023"/>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17318" y="2424824"/>
            <a:ext cx="441317" cy="404023"/>
          </a:xfrm>
          <a:prstGeom prst="rect">
            <a:avLst/>
          </a:prstGeom>
        </p:spPr>
      </p:pic>
      <p:pic>
        <p:nvPicPr>
          <p:cNvPr id="27" name="Picture 26">
            <a:extLst>
              <a:ext uri="{FF2B5EF4-FFF2-40B4-BE49-F238E27FC236}">
                <a16:creationId xmlns:a16="http://schemas.microsoft.com/office/drawing/2014/main" id="{58A508F2-CD38-094F-868F-F8CA803FB50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17320" y="2828847"/>
            <a:ext cx="441317" cy="404023"/>
          </a:xfrm>
          <a:prstGeom prst="rect">
            <a:avLst/>
          </a:prstGeom>
        </p:spPr>
      </p:pic>
      <p:pic>
        <p:nvPicPr>
          <p:cNvPr id="28" name="Picture 27">
            <a:extLst>
              <a:ext uri="{FF2B5EF4-FFF2-40B4-BE49-F238E27FC236}">
                <a16:creationId xmlns:a16="http://schemas.microsoft.com/office/drawing/2014/main" id="{8914EC54-9B74-1944-9155-DF70AE16DEF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131562" y="1267121"/>
            <a:ext cx="441317" cy="404023"/>
          </a:xfrm>
          <a:prstGeom prst="rect">
            <a:avLst/>
          </a:prstGeom>
        </p:spPr>
      </p:pic>
      <p:pic>
        <p:nvPicPr>
          <p:cNvPr id="13" name="Picture 12">
            <a:extLst>
              <a:ext uri="{FF2B5EF4-FFF2-40B4-BE49-F238E27FC236}">
                <a16:creationId xmlns:a16="http://schemas.microsoft.com/office/drawing/2014/main" id="{58A508F2-CD38-094F-868F-F8CA803FB50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116877" y="1640268"/>
            <a:ext cx="441317" cy="404023"/>
          </a:xfrm>
          <a:prstGeom prst="rect">
            <a:avLst/>
          </a:prstGeom>
        </p:spPr>
      </p:pic>
      <p:pic>
        <p:nvPicPr>
          <p:cNvPr id="14" name="Picture 13">
            <a:extLst>
              <a:ext uri="{FF2B5EF4-FFF2-40B4-BE49-F238E27FC236}">
                <a16:creationId xmlns:a16="http://schemas.microsoft.com/office/drawing/2014/main" id="{8914EC54-9B74-1944-9155-DF70AE16DEF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131562" y="2421643"/>
            <a:ext cx="441317" cy="404023"/>
          </a:xfrm>
          <a:prstGeom prst="rect">
            <a:avLst/>
          </a:prstGeom>
        </p:spPr>
      </p:pic>
      <p:sp>
        <p:nvSpPr>
          <p:cNvPr id="8" name="Date Placeholder 7">
            <a:extLst>
              <a:ext uri="{FF2B5EF4-FFF2-40B4-BE49-F238E27FC236}">
                <a16:creationId xmlns:a16="http://schemas.microsoft.com/office/drawing/2014/main" id="{F86FDF32-D809-B544-9A4A-639937D064A7}"/>
              </a:ext>
            </a:extLst>
          </p:cNvPr>
          <p:cNvSpPr>
            <a:spLocks noGrp="1"/>
          </p:cNvSpPr>
          <p:nvPr>
            <p:ph type="dt" sz="half" idx="2"/>
          </p:nvPr>
        </p:nvSpPr>
        <p:spPr/>
        <p:txBody>
          <a:bodyPr/>
          <a:lstStyle/>
          <a:p>
            <a:pPr algn="ctr"/>
            <a:r>
              <a:rPr lang="en-US"/>
              <a:t>2026/02/27</a:t>
            </a:r>
            <a:endParaRPr lang="en-US" dirty="0"/>
          </a:p>
        </p:txBody>
      </p:sp>
      <p:sp>
        <p:nvSpPr>
          <p:cNvPr id="9" name="Footer Placeholder 8">
            <a:extLst>
              <a:ext uri="{FF2B5EF4-FFF2-40B4-BE49-F238E27FC236}">
                <a16:creationId xmlns:a16="http://schemas.microsoft.com/office/drawing/2014/main" id="{C114F61C-1FE9-094C-B662-9DEFE7CFE94C}"/>
              </a:ext>
            </a:extLst>
          </p:cNvPr>
          <p:cNvSpPr>
            <a:spLocks noGrp="1"/>
          </p:cNvSpPr>
          <p:nvPr>
            <p:ph type="ftr" sz="quarter" idx="3"/>
          </p:nvPr>
        </p:nvSpPr>
        <p:spPr/>
        <p:txBody>
          <a:bodyPr/>
          <a:lstStyle/>
          <a:p>
            <a:r>
              <a:rPr lang="en-US"/>
              <a:t>37-25220-01</a:t>
            </a:r>
            <a:endParaRPr lang="en-US" dirty="0"/>
          </a:p>
        </p:txBody>
      </p:sp>
      <p:sp>
        <p:nvSpPr>
          <p:cNvPr id="15" name="Slide Number Placeholder 14">
            <a:extLst>
              <a:ext uri="{FF2B5EF4-FFF2-40B4-BE49-F238E27FC236}">
                <a16:creationId xmlns:a16="http://schemas.microsoft.com/office/drawing/2014/main" id="{8A1FC5BA-7E6E-CB40-B02F-383FE316257B}"/>
              </a:ext>
            </a:extLst>
          </p:cNvPr>
          <p:cNvSpPr>
            <a:spLocks noGrp="1"/>
          </p:cNvSpPr>
          <p:nvPr>
            <p:ph type="sldNum" sz="quarter" idx="4"/>
          </p:nvPr>
        </p:nvSpPr>
        <p:spPr/>
        <p:txBody>
          <a:bodyPr/>
          <a:lstStyle/>
          <a:p>
            <a:fld id="{1C0B272F-4456-0844-949C-3E7D42274ABC}" type="slidenum">
              <a:rPr lang="en-US" smtClean="0"/>
              <a:pPr/>
              <a:t>19</a:t>
            </a:fld>
            <a:endParaRPr lang="en-US" dirty="0"/>
          </a:p>
        </p:txBody>
      </p:sp>
    </p:spTree>
    <p:extLst>
      <p:ext uri="{BB962C8B-B14F-4D97-AF65-F5344CB8AC3E}">
        <p14:creationId xmlns:p14="http://schemas.microsoft.com/office/powerpoint/2010/main" val="2787684598"/>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dirty="0"/>
              <a:t>Create a Household Balance Sheet</a:t>
            </a:r>
          </a:p>
        </p:txBody>
      </p:sp>
      <p:sp>
        <p:nvSpPr>
          <p:cNvPr id="8" name="Text Placeholder 7">
            <a:extLst>
              <a:ext uri="{FF2B5EF4-FFF2-40B4-BE49-F238E27FC236}">
                <a16:creationId xmlns:a16="http://schemas.microsoft.com/office/drawing/2014/main" id="{3461112B-07BD-6E41-8AA3-EBD0CE31BD1F}"/>
              </a:ext>
            </a:extLst>
          </p:cNvPr>
          <p:cNvSpPr>
            <a:spLocks noGrp="1"/>
          </p:cNvSpPr>
          <p:nvPr>
            <p:ph type="body" sz="quarter" idx="12"/>
          </p:nvPr>
        </p:nvSpPr>
        <p:spPr/>
        <p:txBody>
          <a:bodyPr/>
          <a:lstStyle/>
          <a:p>
            <a:endParaRPr lang="en-US" dirty="0"/>
          </a:p>
        </p:txBody>
      </p:sp>
      <p:sp>
        <p:nvSpPr>
          <p:cNvPr id="11" name="Rectangle 10"/>
          <p:cNvSpPr/>
          <p:nvPr/>
        </p:nvSpPr>
        <p:spPr>
          <a:xfrm>
            <a:off x="617326" y="1323887"/>
            <a:ext cx="8253192" cy="2249462"/>
          </a:xfrm>
          <a:prstGeom prst="rect">
            <a:avLst/>
          </a:prstGeom>
          <a:noFill/>
        </p:spPr>
        <p:txBody>
          <a:bodyPr wrap="square" rtlCol="0">
            <a:spAutoFit/>
          </a:bodyPr>
          <a:lstStyle/>
          <a:p>
            <a:pPr>
              <a:spcBef>
                <a:spcPts val="1550"/>
              </a:spcBef>
            </a:pPr>
            <a:r>
              <a:rPr lang="en-US" sz="1200" dirty="0">
                <a:solidFill>
                  <a:schemeClr val="accent3"/>
                </a:solidFill>
                <a:latin typeface="Calibri" panose="020F0502020204030204" pitchFamily="34" charset="0"/>
              </a:rPr>
              <a:t>All sources of income (Social Security, retirement account, pension, and employment)</a:t>
            </a:r>
          </a:p>
          <a:p>
            <a:pPr>
              <a:spcBef>
                <a:spcPts val="1550"/>
              </a:spcBef>
            </a:pPr>
            <a:r>
              <a:rPr lang="en-US" sz="1200" dirty="0">
                <a:solidFill>
                  <a:schemeClr val="accent3"/>
                </a:solidFill>
                <a:latin typeface="Calibri" panose="020F0502020204030204" pitchFamily="34" charset="0"/>
              </a:rPr>
              <a:t>A full accounting of assets along with less-liquid assets such as real estate and cars</a:t>
            </a:r>
          </a:p>
          <a:p>
            <a:pPr>
              <a:spcBef>
                <a:spcPts val="1550"/>
              </a:spcBef>
            </a:pPr>
            <a:r>
              <a:rPr lang="en-US" sz="1200" dirty="0">
                <a:solidFill>
                  <a:schemeClr val="accent3"/>
                </a:solidFill>
                <a:latin typeface="Calibri" panose="020F0502020204030204" pitchFamily="34" charset="0"/>
              </a:rPr>
              <a:t>Debts and liabilities</a:t>
            </a:r>
          </a:p>
          <a:p>
            <a:pPr>
              <a:spcBef>
                <a:spcPts val="1550"/>
              </a:spcBef>
            </a:pPr>
            <a:r>
              <a:rPr lang="en-US" sz="1200" dirty="0">
                <a:solidFill>
                  <a:schemeClr val="accent3"/>
                </a:solidFill>
                <a:latin typeface="Calibri" panose="020F0502020204030204" pitchFamily="34" charset="0"/>
              </a:rPr>
              <a:t>Monthly expenses</a:t>
            </a:r>
          </a:p>
          <a:p>
            <a:pPr>
              <a:spcBef>
                <a:spcPts val="1550"/>
              </a:spcBef>
            </a:pPr>
            <a:r>
              <a:rPr lang="en-US" sz="1200" dirty="0">
                <a:solidFill>
                  <a:schemeClr val="accent3"/>
                </a:solidFill>
                <a:latin typeface="Calibri" panose="020F0502020204030204" pitchFamily="34" charset="0"/>
              </a:rPr>
              <a:t>Long-term care insurance — Is there a policy? Should there be one?</a:t>
            </a:r>
          </a:p>
          <a:p>
            <a:pPr>
              <a:spcBef>
                <a:spcPts val="1550"/>
              </a:spcBef>
            </a:pPr>
            <a:r>
              <a:rPr lang="en-US" sz="1200" dirty="0">
                <a:solidFill>
                  <a:schemeClr val="accent3"/>
                </a:solidFill>
                <a:latin typeface="Calibri" panose="020F0502020204030204" pitchFamily="34" charset="0"/>
              </a:rPr>
              <a:t>Other insurance policies related to auto, home, and liability coverage</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9599" y="1309125"/>
            <a:ext cx="441317" cy="404023"/>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9599" y="1704998"/>
            <a:ext cx="441317" cy="404023"/>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44834" y="2077981"/>
            <a:ext cx="441317" cy="404023"/>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44834" y="2448618"/>
            <a:ext cx="441317" cy="404023"/>
          </a:xfrm>
          <a:prstGeom prst="rect">
            <a:avLst/>
          </a:prstGeom>
        </p:spPr>
      </p:pic>
      <p:pic>
        <p:nvPicPr>
          <p:cNvPr id="9" name="Picture 8">
            <a:extLst>
              <a:ext uri="{FF2B5EF4-FFF2-40B4-BE49-F238E27FC236}">
                <a16:creationId xmlns:a16="http://schemas.microsoft.com/office/drawing/2014/main" id="{3AB71F74-9B22-B048-8989-9F53068D2F1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9599" y="2852641"/>
            <a:ext cx="441317" cy="404023"/>
          </a:xfrm>
          <a:prstGeom prst="rect">
            <a:avLst/>
          </a:prstGeom>
        </p:spPr>
      </p:pic>
      <p:pic>
        <p:nvPicPr>
          <p:cNvPr id="13" name="Picture 12">
            <a:extLst>
              <a:ext uri="{FF2B5EF4-FFF2-40B4-BE49-F238E27FC236}">
                <a16:creationId xmlns:a16="http://schemas.microsoft.com/office/drawing/2014/main" id="{F6F80781-8F30-BB46-B34A-DAA25100EA4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9599" y="3223278"/>
            <a:ext cx="441317" cy="404023"/>
          </a:xfrm>
          <a:prstGeom prst="rect">
            <a:avLst/>
          </a:prstGeom>
        </p:spPr>
      </p:pic>
      <p:sp>
        <p:nvSpPr>
          <p:cNvPr id="14" name="Date Placeholder 13">
            <a:extLst>
              <a:ext uri="{FF2B5EF4-FFF2-40B4-BE49-F238E27FC236}">
                <a16:creationId xmlns:a16="http://schemas.microsoft.com/office/drawing/2014/main" id="{4BB4193D-0AC6-E148-9846-28ED194D170F}"/>
              </a:ext>
            </a:extLst>
          </p:cNvPr>
          <p:cNvSpPr>
            <a:spLocks noGrp="1"/>
          </p:cNvSpPr>
          <p:nvPr>
            <p:ph type="dt" sz="half" idx="2"/>
          </p:nvPr>
        </p:nvSpPr>
        <p:spPr/>
        <p:txBody>
          <a:bodyPr/>
          <a:lstStyle/>
          <a:p>
            <a:pPr algn="ctr"/>
            <a:r>
              <a:rPr lang="en-US"/>
              <a:t>2026/02/27</a:t>
            </a:r>
            <a:endParaRPr lang="en-US" dirty="0"/>
          </a:p>
        </p:txBody>
      </p:sp>
      <p:sp>
        <p:nvSpPr>
          <p:cNvPr id="15" name="Footer Placeholder 14">
            <a:extLst>
              <a:ext uri="{FF2B5EF4-FFF2-40B4-BE49-F238E27FC236}">
                <a16:creationId xmlns:a16="http://schemas.microsoft.com/office/drawing/2014/main" id="{7FE5510F-B015-B34A-B33D-26435EC59409}"/>
              </a:ext>
            </a:extLst>
          </p:cNvPr>
          <p:cNvSpPr>
            <a:spLocks noGrp="1"/>
          </p:cNvSpPr>
          <p:nvPr>
            <p:ph type="ftr" sz="quarter" idx="3"/>
          </p:nvPr>
        </p:nvSpPr>
        <p:spPr>
          <a:xfrm>
            <a:off x="1715744" y="4616396"/>
            <a:ext cx="1543050" cy="172824"/>
          </a:xfrm>
        </p:spPr>
        <p:txBody>
          <a:bodyPr/>
          <a:lstStyle/>
          <a:p>
            <a:r>
              <a:rPr lang="en-US"/>
              <a:t>37-25220-01</a:t>
            </a:r>
            <a:endParaRPr lang="en-US" dirty="0"/>
          </a:p>
        </p:txBody>
      </p:sp>
      <p:sp>
        <p:nvSpPr>
          <p:cNvPr id="16" name="Slide Number Placeholder 15">
            <a:extLst>
              <a:ext uri="{FF2B5EF4-FFF2-40B4-BE49-F238E27FC236}">
                <a16:creationId xmlns:a16="http://schemas.microsoft.com/office/drawing/2014/main" id="{8F36CFE0-AED9-E44A-9412-94D0C23AF6D4}"/>
              </a:ext>
            </a:extLst>
          </p:cNvPr>
          <p:cNvSpPr>
            <a:spLocks noGrp="1"/>
          </p:cNvSpPr>
          <p:nvPr>
            <p:ph type="sldNum" sz="quarter" idx="4"/>
          </p:nvPr>
        </p:nvSpPr>
        <p:spPr/>
        <p:txBody>
          <a:bodyPr/>
          <a:lstStyle/>
          <a:p>
            <a:fld id="{1C0B272F-4456-0844-949C-3E7D42274ABC}" type="slidenum">
              <a:rPr lang="en-US" smtClean="0"/>
              <a:pPr/>
              <a:t>20</a:t>
            </a:fld>
            <a:endParaRPr lang="en-US" dirty="0"/>
          </a:p>
        </p:txBody>
      </p:sp>
    </p:spTree>
    <p:extLst>
      <p:ext uri="{BB962C8B-B14F-4D97-AF65-F5344CB8AC3E}">
        <p14:creationId xmlns:p14="http://schemas.microsoft.com/office/powerpoint/2010/main" val="193051113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p:txBody>
          <a:bodyPr/>
          <a:lstStyle/>
          <a:p>
            <a:r>
              <a:rPr lang="en-US" dirty="0"/>
              <a:t>Assess Financials and Finalize Estate Planning</a:t>
            </a:r>
          </a:p>
        </p:txBody>
      </p:sp>
      <p:sp>
        <p:nvSpPr>
          <p:cNvPr id="6" name="Text Placeholder 5">
            <a:extLst>
              <a:ext uri="{FF2B5EF4-FFF2-40B4-BE49-F238E27FC236}">
                <a16:creationId xmlns:a16="http://schemas.microsoft.com/office/drawing/2014/main" id="{5A3158F8-362F-D746-BB1D-3F8CDCFBE2E9}"/>
              </a:ext>
            </a:extLst>
          </p:cNvPr>
          <p:cNvSpPr>
            <a:spLocks noGrp="1"/>
          </p:cNvSpPr>
          <p:nvPr>
            <p:ph type="body" sz="quarter" idx="12"/>
          </p:nvPr>
        </p:nvSpPr>
        <p:spPr/>
        <p:txBody>
          <a:bodyPr/>
          <a:lstStyle/>
          <a:p>
            <a:endParaRPr lang="en-US"/>
          </a:p>
        </p:txBody>
      </p:sp>
      <p:sp>
        <p:nvSpPr>
          <p:cNvPr id="11" name="Rectangle 10"/>
          <p:cNvSpPr/>
          <p:nvPr/>
        </p:nvSpPr>
        <p:spPr>
          <a:xfrm>
            <a:off x="547908" y="1382360"/>
            <a:ext cx="8253192" cy="2226250"/>
          </a:xfrm>
          <a:prstGeom prst="rect">
            <a:avLst/>
          </a:prstGeom>
          <a:noFill/>
        </p:spPr>
        <p:txBody>
          <a:bodyPr wrap="square" rtlCol="0">
            <a:spAutoFit/>
          </a:bodyPr>
          <a:lstStyle/>
          <a:p>
            <a:pPr>
              <a:spcBef>
                <a:spcPts val="1550"/>
              </a:spcBef>
            </a:pPr>
            <a:r>
              <a:rPr lang="en-US" sz="1200" dirty="0">
                <a:solidFill>
                  <a:schemeClr val="accent3"/>
                </a:solidFill>
                <a:latin typeface="Calibri" panose="020F0502020204030204" pitchFamily="34" charset="0"/>
              </a:rPr>
              <a:t>Is the parent capable of making sound financial decisions?</a:t>
            </a:r>
          </a:p>
          <a:p>
            <a:pPr>
              <a:spcBef>
                <a:spcPts val="1550"/>
              </a:spcBef>
            </a:pPr>
            <a:r>
              <a:rPr lang="en-US" sz="1200" dirty="0">
                <a:solidFill>
                  <a:schemeClr val="accent3"/>
                </a:solidFill>
                <a:latin typeface="Calibri" panose="020F0502020204030204" pitchFamily="34" charset="0"/>
              </a:rPr>
              <a:t>Is the parent’s financial situation stable and secure enough to cover expenses?</a:t>
            </a:r>
          </a:p>
          <a:p>
            <a:pPr>
              <a:spcBef>
                <a:spcPts val="1550"/>
              </a:spcBef>
            </a:pPr>
            <a:r>
              <a:rPr lang="en-US" sz="1200" dirty="0">
                <a:solidFill>
                  <a:schemeClr val="accent3"/>
                </a:solidFill>
                <a:latin typeface="Calibri" panose="020F0502020204030204" pitchFamily="34" charset="0"/>
              </a:rPr>
              <a:t>Are the investment and savings allocations appropriate for the parent’s lifestyle and financial needs?</a:t>
            </a:r>
          </a:p>
          <a:p>
            <a:pPr>
              <a:spcBef>
                <a:spcPts val="1550"/>
              </a:spcBef>
            </a:pPr>
            <a:r>
              <a:rPr lang="en-US" sz="1200" dirty="0">
                <a:solidFill>
                  <a:schemeClr val="accent3"/>
                </a:solidFill>
                <a:latin typeface="Calibri" panose="020F0502020204030204" pitchFamily="34" charset="0"/>
              </a:rPr>
              <a:t>Should a power of attorney or trustee be involved in helping with the parent’s financial needs and money management?</a:t>
            </a:r>
          </a:p>
          <a:p>
            <a:pPr>
              <a:spcBef>
                <a:spcPts val="1550"/>
              </a:spcBef>
            </a:pPr>
            <a:r>
              <a:rPr lang="en-US" sz="1200" dirty="0">
                <a:solidFill>
                  <a:schemeClr val="accent3"/>
                </a:solidFill>
                <a:latin typeface="Calibri" panose="020F0502020204030204" pitchFamily="34" charset="0"/>
              </a:rPr>
              <a:t>Is there a need for assistance from Medicare?</a:t>
            </a:r>
          </a:p>
          <a:p>
            <a:pPr>
              <a:spcBef>
                <a:spcPts val="1550"/>
              </a:spcBef>
            </a:pPr>
            <a:r>
              <a:rPr lang="en-US" sz="1200" dirty="0">
                <a:solidFill>
                  <a:schemeClr val="accent3"/>
                </a:solidFill>
                <a:latin typeface="Calibri" panose="020F0502020204030204" pitchFamily="34" charset="0"/>
              </a:rPr>
              <a:t>Will the parent need financial assistance from family members? 	</a:t>
            </a:r>
          </a:p>
        </p:txBody>
      </p:sp>
      <p:pic>
        <p:nvPicPr>
          <p:cNvPr id="10" name="Picture 9">
            <a:extLst>
              <a:ext uri="{FF2B5EF4-FFF2-40B4-BE49-F238E27FC236}">
                <a16:creationId xmlns:a16="http://schemas.microsoft.com/office/drawing/2014/main" id="{44361A69-E924-A145-B71A-FECE5EF68ED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0014" y="1335961"/>
            <a:ext cx="441317" cy="404023"/>
          </a:xfrm>
          <a:prstGeom prst="rect">
            <a:avLst/>
          </a:prstGeom>
        </p:spPr>
      </p:pic>
      <p:pic>
        <p:nvPicPr>
          <p:cNvPr id="24" name="Picture 23">
            <a:extLst>
              <a:ext uri="{FF2B5EF4-FFF2-40B4-BE49-F238E27FC236}">
                <a16:creationId xmlns:a16="http://schemas.microsoft.com/office/drawing/2014/main" id="{8F9CA21E-81DB-A249-B749-B6476D76C149}"/>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0014" y="1731834"/>
            <a:ext cx="441317" cy="404023"/>
          </a:xfrm>
          <a:prstGeom prst="rect">
            <a:avLst/>
          </a:prstGeom>
        </p:spPr>
      </p:pic>
      <p:pic>
        <p:nvPicPr>
          <p:cNvPr id="25" name="Picture 24">
            <a:extLst>
              <a:ext uri="{FF2B5EF4-FFF2-40B4-BE49-F238E27FC236}">
                <a16:creationId xmlns:a16="http://schemas.microsoft.com/office/drawing/2014/main" id="{3AB71F74-9B22-B048-8989-9F53068D2F1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5249" y="2104817"/>
            <a:ext cx="441317" cy="404023"/>
          </a:xfrm>
          <a:prstGeom prst="rect">
            <a:avLst/>
          </a:prstGeom>
        </p:spPr>
      </p:pic>
      <p:pic>
        <p:nvPicPr>
          <p:cNvPr id="26" name="Picture 25">
            <a:extLst>
              <a:ext uri="{FF2B5EF4-FFF2-40B4-BE49-F238E27FC236}">
                <a16:creationId xmlns:a16="http://schemas.microsoft.com/office/drawing/2014/main" id="{F6F80781-8F30-BB46-B34A-DAA25100EA4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5249" y="2501529"/>
            <a:ext cx="441317" cy="404023"/>
          </a:xfrm>
          <a:prstGeom prst="rect">
            <a:avLst/>
          </a:prstGeom>
        </p:spPr>
      </p:pic>
      <p:pic>
        <p:nvPicPr>
          <p:cNvPr id="27" name="Picture 26">
            <a:extLst>
              <a:ext uri="{FF2B5EF4-FFF2-40B4-BE49-F238E27FC236}">
                <a16:creationId xmlns:a16="http://schemas.microsoft.com/office/drawing/2014/main" id="{58A508F2-CD38-094F-868F-F8CA803FB50B}"/>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5249" y="2908292"/>
            <a:ext cx="441317" cy="404023"/>
          </a:xfrm>
          <a:prstGeom prst="rect">
            <a:avLst/>
          </a:prstGeom>
        </p:spPr>
      </p:pic>
      <p:pic>
        <p:nvPicPr>
          <p:cNvPr id="28" name="Picture 27">
            <a:extLst>
              <a:ext uri="{FF2B5EF4-FFF2-40B4-BE49-F238E27FC236}">
                <a16:creationId xmlns:a16="http://schemas.microsoft.com/office/drawing/2014/main" id="{8914EC54-9B74-1944-9155-DF70AE16DEF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85249" y="3285331"/>
            <a:ext cx="441317" cy="404023"/>
          </a:xfrm>
          <a:prstGeom prst="rect">
            <a:avLst/>
          </a:prstGeom>
        </p:spPr>
      </p:pic>
      <p:sp>
        <p:nvSpPr>
          <p:cNvPr id="8" name="Date Placeholder 7">
            <a:extLst>
              <a:ext uri="{FF2B5EF4-FFF2-40B4-BE49-F238E27FC236}">
                <a16:creationId xmlns:a16="http://schemas.microsoft.com/office/drawing/2014/main" id="{2BD74B51-43A7-A24A-A395-06DF07D0C0F9}"/>
              </a:ext>
            </a:extLst>
          </p:cNvPr>
          <p:cNvSpPr>
            <a:spLocks noGrp="1"/>
          </p:cNvSpPr>
          <p:nvPr>
            <p:ph type="dt" sz="half" idx="2"/>
          </p:nvPr>
        </p:nvSpPr>
        <p:spPr/>
        <p:txBody>
          <a:bodyPr/>
          <a:lstStyle/>
          <a:p>
            <a:pPr algn="ctr"/>
            <a:r>
              <a:rPr lang="en-US"/>
              <a:t>2026/02/27</a:t>
            </a:r>
            <a:endParaRPr lang="en-US" dirty="0"/>
          </a:p>
        </p:txBody>
      </p:sp>
      <p:sp>
        <p:nvSpPr>
          <p:cNvPr id="9" name="Footer Placeholder 8">
            <a:extLst>
              <a:ext uri="{FF2B5EF4-FFF2-40B4-BE49-F238E27FC236}">
                <a16:creationId xmlns:a16="http://schemas.microsoft.com/office/drawing/2014/main" id="{E426977A-9804-8149-BAE8-4C3B3718C8EF}"/>
              </a:ext>
            </a:extLst>
          </p:cNvPr>
          <p:cNvSpPr>
            <a:spLocks noGrp="1"/>
          </p:cNvSpPr>
          <p:nvPr>
            <p:ph type="ftr" sz="quarter" idx="3"/>
          </p:nvPr>
        </p:nvSpPr>
        <p:spPr/>
        <p:txBody>
          <a:bodyPr/>
          <a:lstStyle/>
          <a:p>
            <a:r>
              <a:rPr lang="en-US"/>
              <a:t>37-25220-01</a:t>
            </a:r>
            <a:endParaRPr lang="en-US" dirty="0"/>
          </a:p>
        </p:txBody>
      </p:sp>
      <p:sp>
        <p:nvSpPr>
          <p:cNvPr id="13" name="Slide Number Placeholder 12">
            <a:extLst>
              <a:ext uri="{FF2B5EF4-FFF2-40B4-BE49-F238E27FC236}">
                <a16:creationId xmlns:a16="http://schemas.microsoft.com/office/drawing/2014/main" id="{709AFCE4-85F2-204F-BF09-786D37709DD4}"/>
              </a:ext>
            </a:extLst>
          </p:cNvPr>
          <p:cNvSpPr>
            <a:spLocks noGrp="1"/>
          </p:cNvSpPr>
          <p:nvPr>
            <p:ph type="sldNum" sz="quarter" idx="4"/>
          </p:nvPr>
        </p:nvSpPr>
        <p:spPr/>
        <p:txBody>
          <a:bodyPr/>
          <a:lstStyle/>
          <a:p>
            <a:fld id="{1C0B272F-4456-0844-949C-3E7D42274ABC}" type="slidenum">
              <a:rPr lang="en-US" smtClean="0"/>
              <a:pPr/>
              <a:t>21</a:t>
            </a:fld>
            <a:endParaRPr lang="en-US" dirty="0"/>
          </a:p>
        </p:txBody>
      </p:sp>
    </p:spTree>
    <p:extLst>
      <p:ext uri="{BB962C8B-B14F-4D97-AF65-F5344CB8AC3E}">
        <p14:creationId xmlns:p14="http://schemas.microsoft.com/office/powerpoint/2010/main" val="425080847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Title 7"/>
          <p:cNvSpPr>
            <a:spLocks noGrp="1"/>
          </p:cNvSpPr>
          <p:nvPr>
            <p:ph type="title"/>
          </p:nvPr>
        </p:nvSpPr>
        <p:spPr>
          <a:xfrm>
            <a:off x="354933" y="343854"/>
            <a:ext cx="5833432" cy="643634"/>
          </a:xfrm>
        </p:spPr>
        <p:txBody>
          <a:bodyPr>
            <a:normAutofit fontScale="90000"/>
          </a:bodyPr>
          <a:lstStyle/>
          <a:p>
            <a:r>
              <a:rPr lang="en-US" b="0" dirty="0"/>
              <a:t>Manage Credit Accounts and Finances of a Loved One (Family Member)</a:t>
            </a:r>
          </a:p>
        </p:txBody>
      </p:sp>
      <p:sp>
        <p:nvSpPr>
          <p:cNvPr id="9" name="Content Placeholder 8"/>
          <p:cNvSpPr>
            <a:spLocks noGrp="1"/>
          </p:cNvSpPr>
          <p:nvPr>
            <p:ph idx="1"/>
          </p:nvPr>
        </p:nvSpPr>
        <p:spPr>
          <a:xfrm>
            <a:off x="354932" y="1334084"/>
            <a:ext cx="5571414" cy="3340390"/>
          </a:xfrm>
        </p:spPr>
        <p:txBody>
          <a:bodyPr>
            <a:noAutofit/>
          </a:bodyPr>
          <a:lstStyle/>
          <a:p>
            <a:r>
              <a:rPr lang="en-US" sz="1400" dirty="0">
                <a:latin typeface="Calibri" panose="020F0502020204030204" pitchFamily="34" charset="0"/>
              </a:rPr>
              <a:t>ID </a:t>
            </a:r>
            <a:r>
              <a:rPr lang="en-US" sz="1400" dirty="0">
                <a:latin typeface="+mj-lt"/>
              </a:rPr>
              <a:t>verification types:</a:t>
            </a:r>
          </a:p>
          <a:p>
            <a:pPr marL="557213" lvl="1" indent="-214313">
              <a:buFont typeface="Arial" panose="020B0604020202020204" pitchFamily="34" charset="0"/>
              <a:buChar char="•"/>
            </a:pPr>
            <a:r>
              <a:rPr lang="en-US" sz="1400" dirty="0">
                <a:latin typeface="+mj-lt"/>
              </a:rPr>
              <a:t>Copy of  birth certificate</a:t>
            </a:r>
          </a:p>
          <a:p>
            <a:pPr marL="557213" lvl="1" indent="-214313">
              <a:buFont typeface="Arial" panose="020B0604020202020204" pitchFamily="34" charset="0"/>
              <a:buChar char="•"/>
            </a:pPr>
            <a:r>
              <a:rPr lang="en-US" sz="1400" dirty="0">
                <a:latin typeface="+mj-lt"/>
              </a:rPr>
              <a:t>Copy of Social Security card</a:t>
            </a:r>
          </a:p>
          <a:p>
            <a:pPr marL="557213" lvl="1" indent="-214313">
              <a:buFont typeface="Arial" panose="020B0604020202020204" pitchFamily="34" charset="0"/>
              <a:buChar char="•"/>
            </a:pPr>
            <a:r>
              <a:rPr lang="en-US" sz="1400" dirty="0">
                <a:latin typeface="+mj-lt"/>
              </a:rPr>
              <a:t>Driver’s license</a:t>
            </a:r>
          </a:p>
          <a:p>
            <a:r>
              <a:rPr lang="en-US" sz="1400" dirty="0">
                <a:latin typeface="+mj-lt"/>
              </a:rPr>
              <a:t>To verify your ability to legally act on your parent’s behalf, you’ll need to provide a copy of a court order OR a copy of a lawfully executed and valid power of attorney.</a:t>
            </a:r>
            <a:r>
              <a:rPr lang="en-US" sz="1400" baseline="30000" dirty="0">
                <a:latin typeface="+mj-lt"/>
              </a:rPr>
              <a:t>12</a:t>
            </a:r>
          </a:p>
        </p:txBody>
      </p:sp>
      <p:sp>
        <p:nvSpPr>
          <p:cNvPr id="2" name="Text Placeholder 1">
            <a:extLst>
              <a:ext uri="{FF2B5EF4-FFF2-40B4-BE49-F238E27FC236}">
                <a16:creationId xmlns:a16="http://schemas.microsoft.com/office/drawing/2014/main" id="{75FA3263-4B0E-6B4A-8194-B1AD4478E925}"/>
              </a:ext>
            </a:extLst>
          </p:cNvPr>
          <p:cNvSpPr>
            <a:spLocks noGrp="1"/>
          </p:cNvSpPr>
          <p:nvPr>
            <p:ph type="body" sz="quarter" idx="12"/>
          </p:nvPr>
        </p:nvSpPr>
        <p:spPr/>
        <p:txBody>
          <a:bodyPr/>
          <a:lstStyle/>
          <a:p>
            <a:endParaRPr lang="en-US"/>
          </a:p>
        </p:txBody>
      </p:sp>
      <p:sp>
        <p:nvSpPr>
          <p:cNvPr id="6" name="TextBox 5"/>
          <p:cNvSpPr txBox="1"/>
          <p:nvPr/>
        </p:nvSpPr>
        <p:spPr>
          <a:xfrm>
            <a:off x="6356804" y="0"/>
            <a:ext cx="2787196" cy="5157788"/>
          </a:xfrm>
          <a:prstGeom prst="rect">
            <a:avLst/>
          </a:prstGeom>
          <a:solidFill>
            <a:schemeClr val="tx1"/>
          </a:solidFill>
        </p:spPr>
        <p:txBody>
          <a:bodyPr lIns="274320" tIns="640080" rIns="91440" bIns="365760">
            <a:normAutofit/>
          </a:bodyPr>
          <a:lstStyle>
            <a:defPPr>
              <a:defRPr lang="en-US"/>
            </a:defPPr>
            <a:lvl1pPr indent="0" defTabSz="683880">
              <a:lnSpc>
                <a:spcPct val="90000"/>
              </a:lnSpc>
              <a:spcBef>
                <a:spcPts val="748"/>
              </a:spcBef>
              <a:buFont typeface="Arial" panose="020B0604020202020204" pitchFamily="34" charset="0"/>
              <a:buNone/>
              <a:defRPr sz="1600" b="1" i="0">
                <a:solidFill>
                  <a:schemeClr val="bg1"/>
                </a:solidFill>
                <a:latin typeface="Calibri" panose="020F0502020204030204" pitchFamily="34" charset="0"/>
                <a:cs typeface="Calibri" panose="020F0502020204030204" pitchFamily="34" charset="0"/>
              </a:defRPr>
            </a:lvl1pPr>
            <a:lvl2pPr marL="0" lvl="1" indent="-214313" defTabSz="683880">
              <a:lnSpc>
                <a:spcPct val="90000"/>
              </a:lnSpc>
              <a:spcBef>
                <a:spcPts val="1350"/>
              </a:spcBef>
              <a:buFont typeface="Arial" panose="020B0604020202020204" pitchFamily="34" charset="0"/>
              <a:buChar char="•"/>
              <a:defRPr sz="1600" b="0" i="0">
                <a:solidFill>
                  <a:schemeClr val="bg1"/>
                </a:solidFill>
                <a:latin typeface="Calibri" panose="020F0502020204030204" pitchFamily="34" charset="0"/>
                <a:cs typeface="Calibri" panose="020F0502020204030204" pitchFamily="34" charset="0"/>
              </a:defRPr>
            </a:lvl2pPr>
            <a:lvl3pPr marL="854850" indent="-170970" defTabSz="683880">
              <a:lnSpc>
                <a:spcPct val="90000"/>
              </a:lnSpc>
              <a:spcBef>
                <a:spcPts val="374"/>
              </a:spcBef>
              <a:buFont typeface="Arial" panose="020B0604020202020204" pitchFamily="34" charset="0"/>
              <a:buChar char="•"/>
              <a:defRPr sz="1346" b="0" i="0">
                <a:solidFill>
                  <a:schemeClr val="accent3"/>
                </a:solidFill>
                <a:cs typeface="Calibri" panose="020F0502020204030204" pitchFamily="34" charset="0"/>
              </a:defRPr>
            </a:lvl3pPr>
            <a:lvl4pPr marL="1196789" indent="-170970" defTabSz="683880">
              <a:lnSpc>
                <a:spcPct val="90000"/>
              </a:lnSpc>
              <a:spcBef>
                <a:spcPts val="374"/>
              </a:spcBef>
              <a:buFont typeface="Arial" panose="020B0604020202020204" pitchFamily="34" charset="0"/>
              <a:buChar char="•"/>
              <a:defRPr sz="1197" b="0" i="0">
                <a:solidFill>
                  <a:schemeClr val="accent3"/>
                </a:solidFill>
                <a:cs typeface="Calibri" panose="020F0502020204030204" pitchFamily="34" charset="0"/>
              </a:defRPr>
            </a:lvl4pPr>
            <a:lvl5pPr marL="1538729" indent="-170970" defTabSz="683880">
              <a:lnSpc>
                <a:spcPct val="90000"/>
              </a:lnSpc>
              <a:spcBef>
                <a:spcPts val="374"/>
              </a:spcBef>
              <a:buFont typeface="Arial" panose="020B0604020202020204" pitchFamily="34" charset="0"/>
              <a:buChar char="•"/>
              <a:defRPr sz="1197" b="0" i="0">
                <a:solidFill>
                  <a:schemeClr val="accent3"/>
                </a:solidFill>
                <a:cs typeface="Calibri" panose="020F0502020204030204" pitchFamily="34" charset="0"/>
              </a:defRPr>
            </a:lvl5pPr>
            <a:lvl6pPr marL="1880669" indent="-170970" defTabSz="683880">
              <a:lnSpc>
                <a:spcPct val="90000"/>
              </a:lnSpc>
              <a:spcBef>
                <a:spcPts val="374"/>
              </a:spcBef>
              <a:buFont typeface="Arial" panose="020B0604020202020204" pitchFamily="34" charset="0"/>
              <a:buChar char="•"/>
              <a:defRPr sz="1346">
                <a:solidFill>
                  <a:schemeClr val="tx1"/>
                </a:solidFill>
              </a:defRPr>
            </a:lvl6pPr>
            <a:lvl7pPr marL="2222609" indent="-170970" defTabSz="683880">
              <a:lnSpc>
                <a:spcPct val="90000"/>
              </a:lnSpc>
              <a:spcBef>
                <a:spcPts val="374"/>
              </a:spcBef>
              <a:buFont typeface="Arial" panose="020B0604020202020204" pitchFamily="34" charset="0"/>
              <a:buChar char="•"/>
              <a:defRPr sz="1346">
                <a:solidFill>
                  <a:schemeClr val="tx1"/>
                </a:solidFill>
              </a:defRPr>
            </a:lvl7pPr>
            <a:lvl8pPr marL="2564549" indent="-170970" defTabSz="683880">
              <a:lnSpc>
                <a:spcPct val="90000"/>
              </a:lnSpc>
              <a:spcBef>
                <a:spcPts val="374"/>
              </a:spcBef>
              <a:buFont typeface="Arial" panose="020B0604020202020204" pitchFamily="34" charset="0"/>
              <a:buChar char="•"/>
              <a:defRPr sz="1346">
                <a:solidFill>
                  <a:schemeClr val="tx1"/>
                </a:solidFill>
              </a:defRPr>
            </a:lvl8pPr>
            <a:lvl9pPr marL="2906489" indent="-170970" defTabSz="683880">
              <a:lnSpc>
                <a:spcPct val="90000"/>
              </a:lnSpc>
              <a:spcBef>
                <a:spcPts val="374"/>
              </a:spcBef>
              <a:buFont typeface="Arial" panose="020B0604020202020204" pitchFamily="34" charset="0"/>
              <a:buChar char="•"/>
              <a:defRPr sz="1346">
                <a:solidFill>
                  <a:schemeClr val="tx1"/>
                </a:solidFill>
              </a:defRPr>
            </a:lvl9pPr>
          </a:lstStyle>
          <a:p>
            <a:r>
              <a:rPr lang="en-US" dirty="0"/>
              <a:t>Must-do Tasks to Safeguard Parent Savings and Yourself</a:t>
            </a:r>
          </a:p>
          <a:p>
            <a:pPr marL="285750" lvl="1" indent="-285750"/>
            <a:r>
              <a:rPr lang="en-US" dirty="0"/>
              <a:t>Keep a written record of expenses.</a:t>
            </a:r>
          </a:p>
          <a:p>
            <a:pPr marL="285750" lvl="1" indent="-285750"/>
            <a:r>
              <a:rPr lang="en-US" dirty="0"/>
              <a:t>Never ever borrow from the account.</a:t>
            </a:r>
          </a:p>
          <a:p>
            <a:pPr marL="285750" lvl="1" indent="-285750"/>
            <a:r>
              <a:rPr lang="en-US" dirty="0"/>
              <a:t>Write the reason for all  checks in the memo fields.</a:t>
            </a:r>
          </a:p>
        </p:txBody>
      </p:sp>
      <p:sp>
        <p:nvSpPr>
          <p:cNvPr id="7" name="Content Placeholder 2"/>
          <p:cNvSpPr txBox="1">
            <a:spLocks/>
          </p:cNvSpPr>
          <p:nvPr/>
        </p:nvSpPr>
        <p:spPr>
          <a:xfrm>
            <a:off x="337773" y="4256912"/>
            <a:ext cx="6265418" cy="241248"/>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825" baseline="30000" dirty="0">
                <a:solidFill>
                  <a:schemeClr val="accent6"/>
                </a:solidFill>
                <a:latin typeface="Calibri" panose="020F0502020204030204" pitchFamily="34" charset="0"/>
              </a:rPr>
              <a:t>12</a:t>
            </a:r>
            <a:r>
              <a:rPr lang="en-US" sz="825" dirty="0">
                <a:solidFill>
                  <a:schemeClr val="accent6"/>
                </a:solidFill>
                <a:latin typeface="Calibri" panose="020F0502020204030204" pitchFamily="34" charset="0"/>
              </a:rPr>
              <a:t> Equifax.com/Personal/Education/Credit/Report/Managing-Credit-Accounts-Finances-For-Loved-One/</a:t>
            </a:r>
          </a:p>
        </p:txBody>
      </p:sp>
      <p:sp>
        <p:nvSpPr>
          <p:cNvPr id="4" name="Date Placeholder 3">
            <a:extLst>
              <a:ext uri="{FF2B5EF4-FFF2-40B4-BE49-F238E27FC236}">
                <a16:creationId xmlns:a16="http://schemas.microsoft.com/office/drawing/2014/main" id="{E236C7E0-B3BD-8546-AAA6-13625D8E847D}"/>
              </a:ext>
            </a:extLst>
          </p:cNvPr>
          <p:cNvSpPr>
            <a:spLocks noGrp="1"/>
          </p:cNvSpPr>
          <p:nvPr>
            <p:ph type="dt" sz="half" idx="2"/>
          </p:nvPr>
        </p:nvSpPr>
        <p:spPr/>
        <p:txBody>
          <a:bodyPr/>
          <a:lstStyle/>
          <a:p>
            <a:pPr algn="ctr"/>
            <a:r>
              <a:rPr lang="en-US"/>
              <a:t>2026/02/27</a:t>
            </a:r>
            <a:endParaRPr lang="en-US" dirty="0"/>
          </a:p>
        </p:txBody>
      </p:sp>
      <p:sp>
        <p:nvSpPr>
          <p:cNvPr id="5" name="Footer Placeholder 4">
            <a:extLst>
              <a:ext uri="{FF2B5EF4-FFF2-40B4-BE49-F238E27FC236}">
                <a16:creationId xmlns:a16="http://schemas.microsoft.com/office/drawing/2014/main" id="{F35C8015-4A4E-3644-9353-ECB8155E9346}"/>
              </a:ext>
            </a:extLst>
          </p:cNvPr>
          <p:cNvSpPr>
            <a:spLocks noGrp="1"/>
          </p:cNvSpPr>
          <p:nvPr>
            <p:ph type="ftr" sz="quarter" idx="3"/>
          </p:nvPr>
        </p:nvSpPr>
        <p:spPr/>
        <p:txBody>
          <a:bodyPr/>
          <a:lstStyle/>
          <a:p>
            <a:r>
              <a:rPr lang="en-US"/>
              <a:t>37-25220-01</a:t>
            </a:r>
            <a:endParaRPr lang="en-US" dirty="0"/>
          </a:p>
        </p:txBody>
      </p:sp>
      <p:sp>
        <p:nvSpPr>
          <p:cNvPr id="10" name="Slide Number Placeholder 9">
            <a:extLst>
              <a:ext uri="{FF2B5EF4-FFF2-40B4-BE49-F238E27FC236}">
                <a16:creationId xmlns:a16="http://schemas.microsoft.com/office/drawing/2014/main" id="{BB4EFC82-C5D9-5448-AB25-A5E05FAA4C94}"/>
              </a:ext>
            </a:extLst>
          </p:cNvPr>
          <p:cNvSpPr>
            <a:spLocks noGrp="1"/>
          </p:cNvSpPr>
          <p:nvPr>
            <p:ph type="sldNum" sz="quarter" idx="4"/>
          </p:nvPr>
        </p:nvSpPr>
        <p:spPr/>
        <p:txBody>
          <a:bodyPr/>
          <a:lstStyle/>
          <a:p>
            <a:fld id="{1C0B272F-4456-0844-949C-3E7D42274ABC}" type="slidenum">
              <a:rPr lang="en-US" smtClean="0"/>
              <a:pPr/>
              <a:t>22</a:t>
            </a:fld>
            <a:endParaRPr lang="en-US" dirty="0"/>
          </a:p>
        </p:txBody>
      </p:sp>
    </p:spTree>
    <p:extLst>
      <p:ext uri="{BB962C8B-B14F-4D97-AF65-F5344CB8AC3E}">
        <p14:creationId xmlns:p14="http://schemas.microsoft.com/office/powerpoint/2010/main" val="3514834260"/>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itle 9"/>
          <p:cNvSpPr>
            <a:spLocks noGrp="1"/>
          </p:cNvSpPr>
          <p:nvPr>
            <p:ph type="title"/>
          </p:nvPr>
        </p:nvSpPr>
        <p:spPr/>
        <p:txBody>
          <a:bodyPr>
            <a:normAutofit/>
          </a:bodyPr>
          <a:lstStyle/>
          <a:p>
            <a:r>
              <a:rPr lang="en-US" sz="2175" b="0" dirty="0"/>
              <a:t>Manage Credit Accounts and Finances of a Loved One (Outside Professional)</a:t>
            </a:r>
          </a:p>
        </p:txBody>
      </p:sp>
      <p:sp>
        <p:nvSpPr>
          <p:cNvPr id="11" name="Content Placeholder 10"/>
          <p:cNvSpPr>
            <a:spLocks noGrp="1"/>
          </p:cNvSpPr>
          <p:nvPr>
            <p:ph idx="1"/>
          </p:nvPr>
        </p:nvSpPr>
        <p:spPr>
          <a:xfrm>
            <a:off x="396828" y="1387037"/>
            <a:ext cx="8468456" cy="3340390"/>
          </a:xfrm>
        </p:spPr>
        <p:txBody>
          <a:bodyPr>
            <a:normAutofit/>
          </a:bodyPr>
          <a:lstStyle/>
          <a:p>
            <a:pPr marL="309090" lvl="1" indent="0">
              <a:spcBef>
                <a:spcPts val="1800"/>
              </a:spcBef>
              <a:buNone/>
            </a:pPr>
            <a:r>
              <a:rPr lang="en-US" sz="1400" dirty="0">
                <a:latin typeface="+mj-lt"/>
              </a:rPr>
              <a:t>Professional money-management services</a:t>
            </a:r>
          </a:p>
          <a:p>
            <a:pPr marL="309090" lvl="1" indent="0">
              <a:spcBef>
                <a:spcPts val="1800"/>
              </a:spcBef>
              <a:buNone/>
            </a:pPr>
            <a:r>
              <a:rPr lang="en-US" sz="1400" dirty="0">
                <a:latin typeface="+mj-lt"/>
              </a:rPr>
              <a:t>Bill-payment services through an Area Agency on Aging</a:t>
            </a:r>
          </a:p>
          <a:p>
            <a:pPr marL="309090" lvl="1" indent="0">
              <a:spcBef>
                <a:spcPts val="1800"/>
              </a:spcBef>
              <a:buNone/>
            </a:pPr>
            <a:r>
              <a:rPr lang="en-US" sz="1400" dirty="0">
                <a:latin typeface="+mj-lt"/>
              </a:rPr>
              <a:t>Professional fiduciary (typically a certified professional accountant, attorney, or trust company officer)</a:t>
            </a:r>
          </a:p>
          <a:p>
            <a:pPr marL="0" indent="0">
              <a:spcBef>
                <a:spcPts val="1800"/>
              </a:spcBef>
              <a:buNone/>
            </a:pPr>
            <a:r>
              <a:rPr lang="en-US" sz="1400" dirty="0">
                <a:latin typeface="+mj-lt"/>
              </a:rPr>
              <a:t>Especially helpful if your parent: </a:t>
            </a:r>
          </a:p>
          <a:p>
            <a:pPr marL="215273" indent="-214313"/>
            <a:r>
              <a:rPr lang="en-US" sz="1400" dirty="0">
                <a:latin typeface="+mj-lt"/>
              </a:rPr>
              <a:t>Has assets that are extensive and/or complex</a:t>
            </a:r>
          </a:p>
          <a:p>
            <a:pPr marL="215273" indent="-214313"/>
            <a:r>
              <a:rPr lang="en-US" sz="1400" dirty="0">
                <a:latin typeface="+mj-lt"/>
              </a:rPr>
              <a:t>Does not live near you</a:t>
            </a:r>
          </a:p>
        </p:txBody>
      </p:sp>
      <p:sp>
        <p:nvSpPr>
          <p:cNvPr id="2" name="Text Placeholder 1">
            <a:extLst>
              <a:ext uri="{FF2B5EF4-FFF2-40B4-BE49-F238E27FC236}">
                <a16:creationId xmlns:a16="http://schemas.microsoft.com/office/drawing/2014/main" id="{02B19BA0-DBA4-6942-88E5-6664EC6A5274}"/>
              </a:ext>
            </a:extLst>
          </p:cNvPr>
          <p:cNvSpPr>
            <a:spLocks noGrp="1"/>
          </p:cNvSpPr>
          <p:nvPr>
            <p:ph type="body" sz="quarter" idx="12"/>
          </p:nvPr>
        </p:nvSpPr>
        <p:spPr/>
        <p:txBody>
          <a:bodyPr/>
          <a:lstStyle/>
          <a:p>
            <a:endParaRPr lang="en-US"/>
          </a:p>
        </p:txBody>
      </p:sp>
      <p:sp>
        <p:nvSpPr>
          <p:cNvPr id="8" name="Oval 7">
            <a:extLst>
              <a:ext uri="{FF2B5EF4-FFF2-40B4-BE49-F238E27FC236}">
                <a16:creationId xmlns:a16="http://schemas.microsoft.com/office/drawing/2014/main" id="{26603C1F-665B-DD4F-B327-5405C4268644}"/>
              </a:ext>
            </a:extLst>
          </p:cNvPr>
          <p:cNvSpPr/>
          <p:nvPr/>
        </p:nvSpPr>
        <p:spPr>
          <a:xfrm>
            <a:off x="342900" y="1740968"/>
            <a:ext cx="289560" cy="28956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latin typeface="Calibri" panose="020F0502020204030204" pitchFamily="34" charset="0"/>
                <a:cs typeface="Calibri" panose="020F0502020204030204" pitchFamily="34" charset="0"/>
              </a:rPr>
              <a:t>2</a:t>
            </a:r>
          </a:p>
        </p:txBody>
      </p:sp>
      <p:sp>
        <p:nvSpPr>
          <p:cNvPr id="9" name="Oval 8">
            <a:extLst>
              <a:ext uri="{FF2B5EF4-FFF2-40B4-BE49-F238E27FC236}">
                <a16:creationId xmlns:a16="http://schemas.microsoft.com/office/drawing/2014/main" id="{DB51A421-C747-A345-98B7-D545E1908B42}"/>
              </a:ext>
            </a:extLst>
          </p:cNvPr>
          <p:cNvSpPr/>
          <p:nvPr/>
        </p:nvSpPr>
        <p:spPr>
          <a:xfrm>
            <a:off x="342900" y="1337877"/>
            <a:ext cx="289560" cy="28956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latin typeface="Calibri" panose="020F0502020204030204" pitchFamily="34" charset="0"/>
                <a:cs typeface="Calibri" panose="020F0502020204030204" pitchFamily="34" charset="0"/>
              </a:rPr>
              <a:t>1</a:t>
            </a:r>
          </a:p>
        </p:txBody>
      </p:sp>
      <p:sp>
        <p:nvSpPr>
          <p:cNvPr id="12" name="Oval 11">
            <a:extLst>
              <a:ext uri="{FF2B5EF4-FFF2-40B4-BE49-F238E27FC236}">
                <a16:creationId xmlns:a16="http://schemas.microsoft.com/office/drawing/2014/main" id="{9257BAE8-106A-5B4F-A1F8-042CBEB4CB5E}"/>
              </a:ext>
            </a:extLst>
          </p:cNvPr>
          <p:cNvSpPr/>
          <p:nvPr/>
        </p:nvSpPr>
        <p:spPr>
          <a:xfrm>
            <a:off x="342900" y="2144059"/>
            <a:ext cx="289560" cy="289560"/>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latin typeface="Calibri" panose="020F0502020204030204" pitchFamily="34" charset="0"/>
                <a:cs typeface="Calibri" panose="020F0502020204030204" pitchFamily="34" charset="0"/>
              </a:rPr>
              <a:t>3</a:t>
            </a:r>
          </a:p>
        </p:txBody>
      </p:sp>
      <p:sp>
        <p:nvSpPr>
          <p:cNvPr id="5" name="Date Placeholder 4">
            <a:extLst>
              <a:ext uri="{FF2B5EF4-FFF2-40B4-BE49-F238E27FC236}">
                <a16:creationId xmlns:a16="http://schemas.microsoft.com/office/drawing/2014/main" id="{1818ED4E-D9DD-4B45-A2D5-3AB48EFE05DC}"/>
              </a:ext>
            </a:extLst>
          </p:cNvPr>
          <p:cNvSpPr>
            <a:spLocks noGrp="1"/>
          </p:cNvSpPr>
          <p:nvPr>
            <p:ph type="dt" sz="half" idx="2"/>
          </p:nvPr>
        </p:nvSpPr>
        <p:spPr/>
        <p:txBody>
          <a:bodyPr/>
          <a:lstStyle/>
          <a:p>
            <a:pPr algn="ctr"/>
            <a:r>
              <a:rPr lang="en-US"/>
              <a:t>2026/02/27</a:t>
            </a:r>
            <a:endParaRPr lang="en-US" dirty="0"/>
          </a:p>
        </p:txBody>
      </p:sp>
      <p:sp>
        <p:nvSpPr>
          <p:cNvPr id="7" name="Footer Placeholder 6">
            <a:extLst>
              <a:ext uri="{FF2B5EF4-FFF2-40B4-BE49-F238E27FC236}">
                <a16:creationId xmlns:a16="http://schemas.microsoft.com/office/drawing/2014/main" id="{E483A2B7-0871-084A-B6BD-C6537D2F7F78}"/>
              </a:ext>
            </a:extLst>
          </p:cNvPr>
          <p:cNvSpPr>
            <a:spLocks noGrp="1"/>
          </p:cNvSpPr>
          <p:nvPr>
            <p:ph type="ftr" sz="quarter" idx="3"/>
          </p:nvPr>
        </p:nvSpPr>
        <p:spPr/>
        <p:txBody>
          <a:bodyPr/>
          <a:lstStyle/>
          <a:p>
            <a:r>
              <a:rPr lang="en-US"/>
              <a:t>37-25220-01</a:t>
            </a:r>
            <a:endParaRPr lang="en-US" dirty="0"/>
          </a:p>
        </p:txBody>
      </p:sp>
      <p:sp>
        <p:nvSpPr>
          <p:cNvPr id="13" name="Slide Number Placeholder 12">
            <a:extLst>
              <a:ext uri="{FF2B5EF4-FFF2-40B4-BE49-F238E27FC236}">
                <a16:creationId xmlns:a16="http://schemas.microsoft.com/office/drawing/2014/main" id="{E6FB32CB-5C02-A14B-9E65-3EDCE534A0A8}"/>
              </a:ext>
            </a:extLst>
          </p:cNvPr>
          <p:cNvSpPr>
            <a:spLocks noGrp="1"/>
          </p:cNvSpPr>
          <p:nvPr>
            <p:ph type="sldNum" sz="quarter" idx="4"/>
          </p:nvPr>
        </p:nvSpPr>
        <p:spPr/>
        <p:txBody>
          <a:bodyPr/>
          <a:lstStyle/>
          <a:p>
            <a:fld id="{1C0B272F-4456-0844-949C-3E7D42274ABC}" type="slidenum">
              <a:rPr lang="en-US" smtClean="0"/>
              <a:pPr/>
              <a:t>23</a:t>
            </a:fld>
            <a:endParaRPr lang="en-US" dirty="0"/>
          </a:p>
        </p:txBody>
      </p:sp>
    </p:spTree>
    <p:extLst>
      <p:ext uri="{BB962C8B-B14F-4D97-AF65-F5344CB8AC3E}">
        <p14:creationId xmlns:p14="http://schemas.microsoft.com/office/powerpoint/2010/main" val="3294643933"/>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8000" b="-8000"/>
          </a:stretch>
        </a:blip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3A36E276-CA67-DD4D-96F5-D5C9BFC27649}"/>
              </a:ext>
            </a:extLst>
          </p:cNvPr>
          <p:cNvSpPr>
            <a:spLocks noGrp="1"/>
          </p:cNvSpPr>
          <p:nvPr>
            <p:ph type="body" sz="quarter" idx="12"/>
          </p:nvPr>
        </p:nvSpPr>
        <p:spPr/>
        <p:txBody>
          <a:bodyPr/>
          <a:lstStyle/>
          <a:p>
            <a:endParaRPr lang="en-US"/>
          </a:p>
        </p:txBody>
      </p:sp>
      <p:sp>
        <p:nvSpPr>
          <p:cNvPr id="2" name="Title 1"/>
          <p:cNvSpPr>
            <a:spLocks noGrp="1"/>
          </p:cNvSpPr>
          <p:nvPr>
            <p:ph type="ctrTitle"/>
          </p:nvPr>
        </p:nvSpPr>
        <p:spPr/>
        <p:txBody>
          <a:bodyPr/>
          <a:lstStyle/>
          <a:p>
            <a:r>
              <a:rPr lang="en-US" b="0" dirty="0"/>
              <a:t>Caring for Your Parents</a:t>
            </a:r>
          </a:p>
        </p:txBody>
      </p:sp>
      <p:sp>
        <p:nvSpPr>
          <p:cNvPr id="3" name="Subtitle 2">
            <a:extLst>
              <a:ext uri="{FF2B5EF4-FFF2-40B4-BE49-F238E27FC236}">
                <a16:creationId xmlns:a16="http://schemas.microsoft.com/office/drawing/2014/main" id="{BF549873-0929-3643-A9BB-6F1061ED198D}"/>
              </a:ext>
            </a:extLst>
          </p:cNvPr>
          <p:cNvSpPr>
            <a:spLocks noGrp="1"/>
          </p:cNvSpPr>
          <p:nvPr>
            <p:ph type="subTitle" idx="1"/>
          </p:nvPr>
        </p:nvSpPr>
        <p:spPr/>
        <p:txBody>
          <a:bodyPr/>
          <a:lstStyle/>
          <a:p>
            <a:endParaRPr lang="en-US"/>
          </a:p>
        </p:txBody>
      </p:sp>
      <p:sp>
        <p:nvSpPr>
          <p:cNvPr id="6" name="Date Placeholder 5">
            <a:extLst>
              <a:ext uri="{FF2B5EF4-FFF2-40B4-BE49-F238E27FC236}">
                <a16:creationId xmlns:a16="http://schemas.microsoft.com/office/drawing/2014/main" id="{79E43619-AA9A-3446-9B6C-F3305F1846CE}"/>
              </a:ext>
            </a:extLst>
          </p:cNvPr>
          <p:cNvSpPr>
            <a:spLocks noGrp="1"/>
          </p:cNvSpPr>
          <p:nvPr>
            <p:ph type="dt" sz="half" idx="2"/>
          </p:nvPr>
        </p:nvSpPr>
        <p:spPr/>
        <p:txBody>
          <a:bodyPr/>
          <a:lstStyle/>
          <a:p>
            <a:r>
              <a:rPr lang="en-US"/>
              <a:t>2026/02/27</a:t>
            </a:r>
            <a:endParaRPr lang="en-US" dirty="0"/>
          </a:p>
        </p:txBody>
      </p:sp>
      <p:sp>
        <p:nvSpPr>
          <p:cNvPr id="7" name="Footer Placeholder 6">
            <a:extLst>
              <a:ext uri="{FF2B5EF4-FFF2-40B4-BE49-F238E27FC236}">
                <a16:creationId xmlns:a16="http://schemas.microsoft.com/office/drawing/2014/main" id="{24D28F1C-5AE9-194C-AEDB-AAB3AAE43C05}"/>
              </a:ext>
            </a:extLst>
          </p:cNvPr>
          <p:cNvSpPr>
            <a:spLocks noGrp="1"/>
          </p:cNvSpPr>
          <p:nvPr>
            <p:ph type="ftr" sz="quarter" idx="3"/>
          </p:nvPr>
        </p:nvSpPr>
        <p:spPr/>
        <p:txBody>
          <a:bodyPr/>
          <a:lstStyle/>
          <a:p>
            <a:r>
              <a:rPr lang="en-US"/>
              <a:t>37-25220-01</a:t>
            </a:r>
            <a:endParaRPr lang="en-US" dirty="0"/>
          </a:p>
        </p:txBody>
      </p:sp>
      <p:sp>
        <p:nvSpPr>
          <p:cNvPr id="11" name="Slide Number Placeholder 10">
            <a:extLst>
              <a:ext uri="{FF2B5EF4-FFF2-40B4-BE49-F238E27FC236}">
                <a16:creationId xmlns:a16="http://schemas.microsoft.com/office/drawing/2014/main" id="{47584E3C-EBA9-C741-9D63-3CB958FADB11}"/>
              </a:ext>
            </a:extLst>
          </p:cNvPr>
          <p:cNvSpPr>
            <a:spLocks noGrp="1"/>
          </p:cNvSpPr>
          <p:nvPr>
            <p:ph type="sldNum" sz="quarter" idx="4"/>
          </p:nvPr>
        </p:nvSpPr>
        <p:spPr/>
        <p:txBody>
          <a:bodyPr/>
          <a:lstStyle/>
          <a:p>
            <a:fld id="{1C0B272F-4456-0844-949C-3E7D42274ABC}" type="slidenum">
              <a:rPr lang="en-US" smtClean="0"/>
              <a:pPr/>
              <a:t>24</a:t>
            </a:fld>
            <a:endParaRPr lang="en-US" dirty="0"/>
          </a:p>
        </p:txBody>
      </p:sp>
    </p:spTree>
    <p:extLst>
      <p:ext uri="{BB962C8B-B14F-4D97-AF65-F5344CB8AC3E}">
        <p14:creationId xmlns:p14="http://schemas.microsoft.com/office/powerpoint/2010/main" val="1084467797"/>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5AABACB-5395-8740-A60A-C1ED552AE766}"/>
              </a:ext>
            </a:extLst>
          </p:cNvPr>
          <p:cNvSpPr/>
          <p:nvPr/>
        </p:nvSpPr>
        <p:spPr>
          <a:xfrm>
            <a:off x="337771" y="1851588"/>
            <a:ext cx="8568147" cy="1938992"/>
          </a:xfrm>
          <a:prstGeom prst="rect">
            <a:avLst/>
          </a:prstGeom>
        </p:spPr>
        <p:txBody>
          <a:bodyPr wrap="square" numCol="2" spcCol="457200">
            <a:spAutoFit/>
          </a:bodyPr>
          <a:lstStyle/>
          <a:p>
            <a:pPr lvl="2">
              <a:spcBef>
                <a:spcPts val="4500"/>
              </a:spcBef>
            </a:pPr>
            <a:r>
              <a:rPr lang="en-US" sz="1200" dirty="0">
                <a:solidFill>
                  <a:schemeClr val="bg1"/>
                </a:solidFill>
                <a:latin typeface="Calibri" panose="020F0502020204030204" pitchFamily="34" charset="0"/>
              </a:rPr>
              <a:t>Obtain a handicapped sticker from your </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parent’s physician.</a:t>
            </a:r>
          </a:p>
          <a:p>
            <a:pPr lvl="2">
              <a:spcBef>
                <a:spcPts val="2700"/>
              </a:spcBef>
            </a:pPr>
            <a:r>
              <a:rPr lang="en-US" sz="1200" dirty="0">
                <a:solidFill>
                  <a:schemeClr val="bg1"/>
                </a:solidFill>
                <a:latin typeface="Calibri" panose="020F0502020204030204" pitchFamily="34" charset="0"/>
              </a:rPr>
              <a:t>Buy a wheelchair.</a:t>
            </a:r>
          </a:p>
          <a:p>
            <a:pPr lvl="2">
              <a:spcBef>
                <a:spcPts val="4500"/>
              </a:spcBef>
            </a:pPr>
            <a:r>
              <a:rPr lang="en-US" sz="1200" dirty="0">
                <a:solidFill>
                  <a:schemeClr val="bg1"/>
                </a:solidFill>
                <a:latin typeface="Calibri" panose="020F0502020204030204" pitchFamily="34" charset="0"/>
              </a:rPr>
              <a:t>Provide a cane for your </a:t>
            </a:r>
            <a:br>
              <a:rPr lang="en-US" sz="1200" dirty="0">
                <a:solidFill>
                  <a:schemeClr val="bg1"/>
                </a:solidFill>
                <a:latin typeface="Calibri" panose="020F0502020204030204" pitchFamily="34" charset="0"/>
              </a:rPr>
            </a:br>
            <a:r>
              <a:rPr lang="en-US" sz="1200" dirty="0">
                <a:solidFill>
                  <a:schemeClr val="bg1"/>
                </a:solidFill>
                <a:latin typeface="Calibri" panose="020F0502020204030204" pitchFamily="34" charset="0"/>
              </a:rPr>
              <a:t>loved one.</a:t>
            </a:r>
          </a:p>
          <a:p>
            <a:pPr lvl="2">
              <a:spcBef>
                <a:spcPts val="4500"/>
              </a:spcBef>
            </a:pPr>
            <a:r>
              <a:rPr lang="en-US" sz="1200" dirty="0">
                <a:solidFill>
                  <a:schemeClr val="bg1"/>
                </a:solidFill>
                <a:latin typeface="Calibri" panose="020F0502020204030204" pitchFamily="34" charset="0"/>
              </a:rPr>
              <a:t>Consider grocery and meal delivery services.</a:t>
            </a:r>
          </a:p>
          <a:p>
            <a:pPr marL="685800">
              <a:spcBef>
                <a:spcPts val="4500"/>
              </a:spcBef>
            </a:pPr>
            <a:r>
              <a:rPr lang="en-US" sz="1200" dirty="0">
                <a:solidFill>
                  <a:schemeClr val="bg1"/>
                </a:solidFill>
                <a:latin typeface="Calibri" panose="020F0502020204030204" pitchFamily="34" charset="0"/>
              </a:rPr>
              <a:t>Hire a home health worker to identify potential hazards and  share helpful hacks to make household navigation and tasks easier.</a:t>
            </a:r>
          </a:p>
        </p:txBody>
      </p:sp>
      <p:sp>
        <p:nvSpPr>
          <p:cNvPr id="7" name="Text Placeholder 6">
            <a:extLst>
              <a:ext uri="{FF2B5EF4-FFF2-40B4-BE49-F238E27FC236}">
                <a16:creationId xmlns:a16="http://schemas.microsoft.com/office/drawing/2014/main" id="{D453DC1B-0168-B340-81B0-6821A877F101}"/>
              </a:ext>
            </a:extLst>
          </p:cNvPr>
          <p:cNvSpPr>
            <a:spLocks noGrp="1"/>
          </p:cNvSpPr>
          <p:nvPr>
            <p:ph type="body" sz="quarter" idx="12"/>
          </p:nvPr>
        </p:nvSpPr>
        <p:spPr/>
        <p:txBody>
          <a:bodyPr/>
          <a:lstStyle/>
          <a:p>
            <a:endParaRPr lang="en-US"/>
          </a:p>
        </p:txBody>
      </p:sp>
      <p:sp>
        <p:nvSpPr>
          <p:cNvPr id="2" name="Title 1"/>
          <p:cNvSpPr>
            <a:spLocks noGrp="1"/>
          </p:cNvSpPr>
          <p:nvPr>
            <p:ph type="title"/>
          </p:nvPr>
        </p:nvSpPr>
        <p:spPr/>
        <p:txBody>
          <a:bodyPr/>
          <a:lstStyle/>
          <a:p>
            <a:r>
              <a:rPr lang="en-US" b="0" dirty="0"/>
              <a:t>Get Help</a:t>
            </a:r>
          </a:p>
        </p:txBody>
      </p:sp>
      <p:sp>
        <p:nvSpPr>
          <p:cNvPr id="3" name="Content Placeholder 2">
            <a:extLst>
              <a:ext uri="{FF2B5EF4-FFF2-40B4-BE49-F238E27FC236}">
                <a16:creationId xmlns:a16="http://schemas.microsoft.com/office/drawing/2014/main" id="{708EA46A-30BF-A443-81B4-58E3D718D6EB}"/>
              </a:ext>
            </a:extLst>
          </p:cNvPr>
          <p:cNvSpPr>
            <a:spLocks noGrp="1"/>
          </p:cNvSpPr>
          <p:nvPr>
            <p:ph idx="1"/>
          </p:nvPr>
        </p:nvSpPr>
        <p:spPr>
          <a:xfrm>
            <a:off x="337773" y="1245799"/>
            <a:ext cx="8468456" cy="236061"/>
          </a:xfrm>
        </p:spPr>
        <p:txBody>
          <a:bodyPr/>
          <a:lstStyle/>
          <a:p>
            <a:pPr marL="0" indent="0">
              <a:buNone/>
            </a:pPr>
            <a:r>
              <a:rPr lang="en-US" sz="1600" b="1" dirty="0">
                <a:latin typeface="Calibri" panose="020F0502020204030204" pitchFamily="34" charset="0"/>
              </a:rPr>
              <a:t>Ease the burden</a:t>
            </a:r>
          </a:p>
          <a:p>
            <a:endParaRPr lang="en-US" dirty="0"/>
          </a:p>
        </p:txBody>
      </p:sp>
      <p:pic>
        <p:nvPicPr>
          <p:cNvPr id="13" name="Picture 12">
            <a:extLst>
              <a:ext uri="{FF2B5EF4-FFF2-40B4-BE49-F238E27FC236}">
                <a16:creationId xmlns:a16="http://schemas.microsoft.com/office/drawing/2014/main" id="{C279077C-B9A4-204C-A71A-D532831B60A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38082" y="1579300"/>
            <a:ext cx="783843" cy="717603"/>
          </a:xfrm>
          <a:prstGeom prst="rect">
            <a:avLst/>
          </a:prstGeom>
        </p:spPr>
      </p:pic>
      <p:pic>
        <p:nvPicPr>
          <p:cNvPr id="5" name="Picture 4">
            <a:extLst>
              <a:ext uri="{FF2B5EF4-FFF2-40B4-BE49-F238E27FC236}">
                <a16:creationId xmlns:a16="http://schemas.microsoft.com/office/drawing/2014/main" id="{D6987E5C-F4EF-2A42-B5AB-96A0FAECA478}"/>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94580" y="2345960"/>
            <a:ext cx="835802" cy="765171"/>
          </a:xfrm>
          <a:prstGeom prst="rect">
            <a:avLst/>
          </a:prstGeom>
        </p:spPr>
      </p:pic>
      <p:pic>
        <p:nvPicPr>
          <p:cNvPr id="9" name="Picture 8">
            <a:extLst>
              <a:ext uri="{FF2B5EF4-FFF2-40B4-BE49-F238E27FC236}">
                <a16:creationId xmlns:a16="http://schemas.microsoft.com/office/drawing/2014/main" id="{FBD73B0A-FA83-D44F-9BE9-C9231ED9CBAB}"/>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rot="19675994">
            <a:off x="53152" y="2984297"/>
            <a:ext cx="1307425" cy="1196939"/>
          </a:xfrm>
          <a:prstGeom prst="rect">
            <a:avLst/>
          </a:prstGeom>
        </p:spPr>
      </p:pic>
      <p:pic>
        <p:nvPicPr>
          <p:cNvPr id="15" name="Picture 14">
            <a:extLst>
              <a:ext uri="{FF2B5EF4-FFF2-40B4-BE49-F238E27FC236}">
                <a16:creationId xmlns:a16="http://schemas.microsoft.com/office/drawing/2014/main" id="{845C94E3-F378-D745-94DF-A1653CCEDB35}"/>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4657725" y="1569062"/>
            <a:ext cx="1009333" cy="924037"/>
          </a:xfrm>
          <a:prstGeom prst="rect">
            <a:avLst/>
          </a:prstGeom>
        </p:spPr>
      </p:pic>
      <p:pic>
        <p:nvPicPr>
          <p:cNvPr id="17" name="Picture 16">
            <a:extLst>
              <a:ext uri="{FF2B5EF4-FFF2-40B4-BE49-F238E27FC236}">
                <a16:creationId xmlns:a16="http://schemas.microsoft.com/office/drawing/2014/main" id="{4EB7CB28-CE14-A648-B6E3-8E3663B84BD9}"/>
              </a:ext>
            </a:extLst>
          </p:cNvPr>
          <p:cNvPicPr>
            <a:picLocks noChangeAspect="1"/>
          </p:cNvPicPr>
          <p:nvPr/>
        </p:nvPicPr>
        <p:blipFill>
          <a:blip r:embed="rId7" cstate="screen">
            <a:extLst>
              <a:ext uri="{28A0092B-C50C-407E-A947-70E740481C1C}">
                <a14:useLocalDpi xmlns:a14="http://schemas.microsoft.com/office/drawing/2010/main"/>
              </a:ext>
            </a:extLst>
          </a:blip>
          <a:srcRect/>
          <a:stretch/>
        </p:blipFill>
        <p:spPr>
          <a:xfrm>
            <a:off x="4702810" y="2517931"/>
            <a:ext cx="811213" cy="739189"/>
          </a:xfrm>
          <a:prstGeom prst="rect">
            <a:avLst/>
          </a:prstGeom>
        </p:spPr>
      </p:pic>
      <p:sp>
        <p:nvSpPr>
          <p:cNvPr id="10" name="Date Placeholder 9">
            <a:extLst>
              <a:ext uri="{FF2B5EF4-FFF2-40B4-BE49-F238E27FC236}">
                <a16:creationId xmlns:a16="http://schemas.microsoft.com/office/drawing/2014/main" id="{A8B67F31-7EE8-BC4D-8377-FF9428FC3473}"/>
              </a:ext>
            </a:extLst>
          </p:cNvPr>
          <p:cNvSpPr>
            <a:spLocks noGrp="1"/>
          </p:cNvSpPr>
          <p:nvPr>
            <p:ph type="dt" sz="half" idx="2"/>
          </p:nvPr>
        </p:nvSpPr>
        <p:spPr/>
        <p:txBody>
          <a:bodyPr/>
          <a:lstStyle/>
          <a:p>
            <a:r>
              <a:rPr lang="en-US"/>
              <a:t>2026/02/27</a:t>
            </a:r>
            <a:endParaRPr lang="en-US" dirty="0"/>
          </a:p>
        </p:txBody>
      </p:sp>
      <p:sp>
        <p:nvSpPr>
          <p:cNvPr id="11" name="Footer Placeholder 10">
            <a:extLst>
              <a:ext uri="{FF2B5EF4-FFF2-40B4-BE49-F238E27FC236}">
                <a16:creationId xmlns:a16="http://schemas.microsoft.com/office/drawing/2014/main" id="{26F2A4BC-3B65-4F48-AFC2-D44408AD53F0}"/>
              </a:ext>
            </a:extLst>
          </p:cNvPr>
          <p:cNvSpPr>
            <a:spLocks noGrp="1"/>
          </p:cNvSpPr>
          <p:nvPr>
            <p:ph type="ftr" sz="quarter" idx="3"/>
          </p:nvPr>
        </p:nvSpPr>
        <p:spPr/>
        <p:txBody>
          <a:bodyPr/>
          <a:lstStyle/>
          <a:p>
            <a:r>
              <a:rPr lang="en-US"/>
              <a:t>37-25220-01</a:t>
            </a:r>
            <a:endParaRPr lang="en-US" dirty="0"/>
          </a:p>
        </p:txBody>
      </p:sp>
      <p:sp>
        <p:nvSpPr>
          <p:cNvPr id="12" name="Slide Number Placeholder 11">
            <a:extLst>
              <a:ext uri="{FF2B5EF4-FFF2-40B4-BE49-F238E27FC236}">
                <a16:creationId xmlns:a16="http://schemas.microsoft.com/office/drawing/2014/main" id="{93F69CB3-AD07-BD4C-8B9B-58DA35F349F1}"/>
              </a:ext>
            </a:extLst>
          </p:cNvPr>
          <p:cNvSpPr>
            <a:spLocks noGrp="1"/>
          </p:cNvSpPr>
          <p:nvPr>
            <p:ph type="sldNum" sz="quarter" idx="4"/>
          </p:nvPr>
        </p:nvSpPr>
        <p:spPr/>
        <p:txBody>
          <a:bodyPr/>
          <a:lstStyle/>
          <a:p>
            <a:fld id="{1C0B272F-4456-0844-949C-3E7D42274ABC}" type="slidenum">
              <a:rPr lang="en-US" smtClean="0"/>
              <a:pPr/>
              <a:t>25</a:t>
            </a:fld>
            <a:endParaRPr lang="en-US" dirty="0"/>
          </a:p>
        </p:txBody>
      </p:sp>
    </p:spTree>
    <p:extLst>
      <p:ext uri="{BB962C8B-B14F-4D97-AF65-F5344CB8AC3E}">
        <p14:creationId xmlns:p14="http://schemas.microsoft.com/office/powerpoint/2010/main" val="1300134850"/>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extLst>
              <a:ext uri="{BEBA8EAE-BF5A-486C-A8C5-ECC9F3942E4B}">
                <a14:imgProps xmlns:a14="http://schemas.microsoft.com/office/drawing/2010/main">
                  <a14:imgLayer r:embed="rId4">
                    <a14:imgEffect>
                      <a14:brightnessContrast bright="-27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192F5-EDD1-C147-A6EE-8333A3BDAC4A}"/>
              </a:ext>
            </a:extLst>
          </p:cNvPr>
          <p:cNvSpPr>
            <a:spLocks noGrp="1"/>
          </p:cNvSpPr>
          <p:nvPr>
            <p:ph type="title"/>
          </p:nvPr>
        </p:nvSpPr>
        <p:spPr>
          <a:xfrm>
            <a:off x="382231" y="2182485"/>
            <a:ext cx="6461021" cy="2074882"/>
          </a:xfrm>
        </p:spPr>
        <p:txBody>
          <a:bodyPr anchor="t">
            <a:noAutofit/>
          </a:bodyPr>
          <a:lstStyle/>
          <a:p>
            <a:r>
              <a:rPr lang="en-US" sz="2400" cap="none" spc="0" dirty="0"/>
              <a:t>Remember: Your parents have spent a lifetime in charge of every facet of their affairs. Creating a comprehensive plan and finding the courage to have difficult conversations early in the process can result in better outcomes for everyone.</a:t>
            </a:r>
          </a:p>
        </p:txBody>
      </p:sp>
      <p:sp>
        <p:nvSpPr>
          <p:cNvPr id="10" name="Text Placeholder 9">
            <a:extLst>
              <a:ext uri="{FF2B5EF4-FFF2-40B4-BE49-F238E27FC236}">
                <a16:creationId xmlns:a16="http://schemas.microsoft.com/office/drawing/2014/main" id="{74AB7F43-88BC-4C4E-B47E-EC481D643EDE}"/>
              </a:ext>
            </a:extLst>
          </p:cNvPr>
          <p:cNvSpPr>
            <a:spLocks noGrp="1"/>
          </p:cNvSpPr>
          <p:nvPr>
            <p:ph type="body" sz="quarter" idx="12"/>
          </p:nvPr>
        </p:nvSpPr>
        <p:spPr/>
        <p:txBody>
          <a:bodyPr/>
          <a:lstStyle/>
          <a:p>
            <a:endParaRPr lang="en-US"/>
          </a:p>
        </p:txBody>
      </p:sp>
      <p:sp>
        <p:nvSpPr>
          <p:cNvPr id="11" name="Date Placeholder 10">
            <a:extLst>
              <a:ext uri="{FF2B5EF4-FFF2-40B4-BE49-F238E27FC236}">
                <a16:creationId xmlns:a16="http://schemas.microsoft.com/office/drawing/2014/main" id="{793813D2-74B0-394A-A33C-03220F5CC312}"/>
              </a:ext>
            </a:extLst>
          </p:cNvPr>
          <p:cNvSpPr>
            <a:spLocks noGrp="1"/>
          </p:cNvSpPr>
          <p:nvPr>
            <p:ph type="dt" sz="half" idx="2"/>
          </p:nvPr>
        </p:nvSpPr>
        <p:spPr/>
        <p:txBody>
          <a:bodyPr/>
          <a:lstStyle/>
          <a:p>
            <a:r>
              <a:rPr lang="en-US"/>
              <a:t>2026/02/27</a:t>
            </a:r>
            <a:endParaRPr lang="en-US" dirty="0"/>
          </a:p>
        </p:txBody>
      </p:sp>
      <p:sp>
        <p:nvSpPr>
          <p:cNvPr id="12" name="Footer Placeholder 11">
            <a:extLst>
              <a:ext uri="{FF2B5EF4-FFF2-40B4-BE49-F238E27FC236}">
                <a16:creationId xmlns:a16="http://schemas.microsoft.com/office/drawing/2014/main" id="{1906B160-9737-C84C-A411-067389BA0C93}"/>
              </a:ext>
            </a:extLst>
          </p:cNvPr>
          <p:cNvSpPr>
            <a:spLocks noGrp="1"/>
          </p:cNvSpPr>
          <p:nvPr>
            <p:ph type="ftr" sz="quarter" idx="3"/>
          </p:nvPr>
        </p:nvSpPr>
        <p:spPr/>
        <p:txBody>
          <a:bodyPr/>
          <a:lstStyle/>
          <a:p>
            <a:r>
              <a:rPr lang="en-US"/>
              <a:t>37-25220-01</a:t>
            </a:r>
            <a:endParaRPr lang="en-US" dirty="0"/>
          </a:p>
        </p:txBody>
      </p:sp>
      <p:sp>
        <p:nvSpPr>
          <p:cNvPr id="13" name="Slide Number Placeholder 12">
            <a:extLst>
              <a:ext uri="{FF2B5EF4-FFF2-40B4-BE49-F238E27FC236}">
                <a16:creationId xmlns:a16="http://schemas.microsoft.com/office/drawing/2014/main" id="{FAF62F7E-CA1B-2349-89FF-53943BE0A4C1}"/>
              </a:ext>
            </a:extLst>
          </p:cNvPr>
          <p:cNvSpPr>
            <a:spLocks noGrp="1"/>
          </p:cNvSpPr>
          <p:nvPr>
            <p:ph type="sldNum" sz="quarter" idx="4"/>
          </p:nvPr>
        </p:nvSpPr>
        <p:spPr/>
        <p:txBody>
          <a:bodyPr/>
          <a:lstStyle/>
          <a:p>
            <a:fld id="{1C0B272F-4456-0844-949C-3E7D42274ABC}" type="slidenum">
              <a:rPr lang="en-US" smtClean="0"/>
              <a:pPr/>
              <a:t>26</a:t>
            </a:fld>
            <a:endParaRPr lang="en-US" dirty="0"/>
          </a:p>
        </p:txBody>
      </p:sp>
    </p:spTree>
    <p:extLst>
      <p:ext uri="{BB962C8B-B14F-4D97-AF65-F5344CB8AC3E}">
        <p14:creationId xmlns:p14="http://schemas.microsoft.com/office/powerpoint/2010/main" val="947604102"/>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4950" dirty="0">
                <a:cs typeface="Calibri" panose="020F0502020204030204" pitchFamily="34" charset="0"/>
              </a:rPr>
              <a:t>Thank you</a:t>
            </a:r>
          </a:p>
        </p:txBody>
      </p:sp>
      <p:sp>
        <p:nvSpPr>
          <p:cNvPr id="3" name="Subtitle 2"/>
          <p:cNvSpPr>
            <a:spLocks noGrp="1"/>
          </p:cNvSpPr>
          <p:nvPr>
            <p:ph type="subTitle" idx="1"/>
          </p:nvPr>
        </p:nvSpPr>
        <p:spPr/>
        <p:txBody>
          <a:bodyPr>
            <a:normAutofit/>
          </a:bodyPr>
          <a:lstStyle/>
          <a:p>
            <a:r>
              <a:rPr lang="en-US" dirty="0">
                <a:latin typeface="Calibri" panose="020F0502020204030204" pitchFamily="34" charset="0"/>
                <a:cs typeface="Calibri" panose="020F0502020204030204" pitchFamily="34" charset="0"/>
              </a:rPr>
              <a:t>[First Name][Last Name]</a:t>
            </a:r>
          </a:p>
          <a:p>
            <a:r>
              <a:rPr lang="en-US" dirty="0">
                <a:latin typeface="Calibri" panose="020F0502020204030204" pitchFamily="34" charset="0"/>
                <a:cs typeface="Calibri" panose="020F0502020204030204" pitchFamily="34" charset="0"/>
              </a:rPr>
              <a:t>[Title]</a:t>
            </a:r>
          </a:p>
          <a:p>
            <a:r>
              <a:rPr lang="en-US" dirty="0">
                <a:latin typeface="Calibri" panose="020F0502020204030204" pitchFamily="34" charset="0"/>
                <a:cs typeface="Calibri" panose="020F0502020204030204" pitchFamily="34" charset="0"/>
              </a:rPr>
              <a:t>—</a:t>
            </a:r>
          </a:p>
          <a:p>
            <a:r>
              <a:rPr lang="en-US" dirty="0">
                <a:latin typeface="Calibri" panose="020F0502020204030204" pitchFamily="34" charset="0"/>
                <a:cs typeface="Calibri" panose="020F0502020204030204" pitchFamily="34" charset="0"/>
                <a:hlinkClick r:id="rId3"/>
              </a:rPr>
              <a:t>First.Last@SecurityBenefit.com</a:t>
            </a:r>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xxx-xxx-xxxx</a:t>
            </a:r>
          </a:p>
        </p:txBody>
      </p:sp>
      <p:sp>
        <p:nvSpPr>
          <p:cNvPr id="4" name="Text Placeholder 3">
            <a:extLst>
              <a:ext uri="{FF2B5EF4-FFF2-40B4-BE49-F238E27FC236}">
                <a16:creationId xmlns:a16="http://schemas.microsoft.com/office/drawing/2014/main" id="{9740D0CC-73A0-BF4B-849A-F66ABF4BC441}"/>
              </a:ext>
            </a:extLst>
          </p:cNvPr>
          <p:cNvSpPr>
            <a:spLocks noGrp="1"/>
          </p:cNvSpPr>
          <p:nvPr>
            <p:ph type="body" sz="quarter" idx="12"/>
          </p:nvPr>
        </p:nvSpPr>
        <p:spPr/>
        <p:txBody>
          <a:bodyPr/>
          <a:lstStyle/>
          <a:p>
            <a:endParaRPr lang="en-US" dirty="0"/>
          </a:p>
        </p:txBody>
      </p:sp>
    </p:spTree>
    <p:extLst>
      <p:ext uri="{BB962C8B-B14F-4D97-AF65-F5344CB8AC3E}">
        <p14:creationId xmlns:p14="http://schemas.microsoft.com/office/powerpoint/2010/main" val="1765859709"/>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9E13004-DDAA-EC4D-90A5-FFB3968A0F88}"/>
              </a:ext>
            </a:extLst>
          </p:cNvPr>
          <p:cNvSpPr>
            <a:spLocks noGrp="1"/>
          </p:cNvSpPr>
          <p:nvPr>
            <p:ph idx="1"/>
          </p:nvPr>
        </p:nvSpPr>
        <p:spPr/>
        <p:txBody>
          <a:bodyPr/>
          <a:lstStyle/>
          <a:p>
            <a:r>
              <a:rPr lang="en-US" dirty="0"/>
              <a:t>Neither Security Benefit nor its affiliates are fiduciaries.  This information is general in nature and intended for use with the general public. For additional information, including any specific advice or recommendations, please visit with your financial professional. </a:t>
            </a:r>
          </a:p>
        </p:txBody>
      </p:sp>
      <p:sp>
        <p:nvSpPr>
          <p:cNvPr id="3" name="Text Placeholder 2">
            <a:extLst>
              <a:ext uri="{FF2B5EF4-FFF2-40B4-BE49-F238E27FC236}">
                <a16:creationId xmlns:a16="http://schemas.microsoft.com/office/drawing/2014/main" id="{7CD12ECA-6E87-E64A-B6C0-525E4E3030F5}"/>
              </a:ext>
            </a:extLst>
          </p:cNvPr>
          <p:cNvSpPr>
            <a:spLocks noGrp="1"/>
          </p:cNvSpPr>
          <p:nvPr>
            <p:ph type="body" sz="quarter" idx="12"/>
          </p:nvPr>
        </p:nvSpPr>
        <p:spPr/>
        <p:txBody>
          <a:bodyPr/>
          <a:lstStyle/>
          <a:p>
            <a:endParaRPr lang="en-US"/>
          </a:p>
        </p:txBody>
      </p:sp>
      <p:sp>
        <p:nvSpPr>
          <p:cNvPr id="4" name="Footer Placeholder 3">
            <a:extLst>
              <a:ext uri="{FF2B5EF4-FFF2-40B4-BE49-F238E27FC236}">
                <a16:creationId xmlns:a16="http://schemas.microsoft.com/office/drawing/2014/main" id="{C7005035-A239-E347-AFA6-68AE9427A472}"/>
              </a:ext>
            </a:extLst>
          </p:cNvPr>
          <p:cNvSpPr>
            <a:spLocks noGrp="1"/>
          </p:cNvSpPr>
          <p:nvPr>
            <p:ph type="ftr" sz="quarter" idx="3"/>
          </p:nvPr>
        </p:nvSpPr>
        <p:spPr/>
        <p:txBody>
          <a:bodyPr/>
          <a:lstStyle/>
          <a:p>
            <a:r>
              <a:rPr lang="en-US"/>
              <a:t>37-25220-01</a:t>
            </a:r>
            <a:endParaRPr lang="en-US" dirty="0"/>
          </a:p>
        </p:txBody>
      </p:sp>
      <p:sp>
        <p:nvSpPr>
          <p:cNvPr id="5" name="Date Placeholder 4">
            <a:extLst>
              <a:ext uri="{FF2B5EF4-FFF2-40B4-BE49-F238E27FC236}">
                <a16:creationId xmlns:a16="http://schemas.microsoft.com/office/drawing/2014/main" id="{6F114201-FC95-3142-8473-B736AD1BAD87}"/>
              </a:ext>
            </a:extLst>
          </p:cNvPr>
          <p:cNvSpPr>
            <a:spLocks noGrp="1"/>
          </p:cNvSpPr>
          <p:nvPr>
            <p:ph type="dt" sz="half" idx="2"/>
          </p:nvPr>
        </p:nvSpPr>
        <p:spPr/>
        <p:txBody>
          <a:bodyPr/>
          <a:lstStyle/>
          <a:p>
            <a:pPr algn="ctr"/>
            <a:r>
              <a:rPr lang="en-US"/>
              <a:t>2026/02/27</a:t>
            </a:r>
            <a:endParaRPr lang="en-US" dirty="0"/>
          </a:p>
        </p:txBody>
      </p:sp>
      <p:sp>
        <p:nvSpPr>
          <p:cNvPr id="6" name="Slide Number Placeholder 5">
            <a:extLst>
              <a:ext uri="{FF2B5EF4-FFF2-40B4-BE49-F238E27FC236}">
                <a16:creationId xmlns:a16="http://schemas.microsoft.com/office/drawing/2014/main" id="{2C139666-83B7-2E4A-A9C8-22394935F3BB}"/>
              </a:ext>
            </a:extLst>
          </p:cNvPr>
          <p:cNvSpPr>
            <a:spLocks noGrp="1"/>
          </p:cNvSpPr>
          <p:nvPr>
            <p:ph type="sldNum" sz="quarter" idx="4"/>
          </p:nvPr>
        </p:nvSpPr>
        <p:spPr/>
        <p:txBody>
          <a:bodyPr/>
          <a:lstStyle/>
          <a:p>
            <a:fld id="{1C0B272F-4456-0844-949C-3E7D42274ABC}" type="slidenum">
              <a:rPr lang="en-US" smtClean="0"/>
              <a:pPr/>
              <a:t>28</a:t>
            </a:fld>
            <a:endParaRPr lang="en-US" dirty="0"/>
          </a:p>
        </p:txBody>
      </p:sp>
    </p:spTree>
    <p:extLst>
      <p:ext uri="{BB962C8B-B14F-4D97-AF65-F5344CB8AC3E}">
        <p14:creationId xmlns:p14="http://schemas.microsoft.com/office/powerpoint/2010/main" val="627117813"/>
      </p:ext>
    </p:extLst>
  </p:cSld>
  <p:clrMapOvr>
    <a:masterClrMapping/>
  </p:clrMapOvr>
  <p:transition>
    <p:fade/>
  </p:transition>
</p:sld>
</file>

<file path=ppt/theme/theme1.xml><?xml version="1.0" encoding="utf-8"?>
<a:theme xmlns:a="http://schemas.openxmlformats.org/drawingml/2006/main" name="SB-Foundations-Wide">
  <a:themeElements>
    <a:clrScheme name="SB-Blues">
      <a:dk1>
        <a:srgbClr val="477388"/>
      </a:dk1>
      <a:lt1>
        <a:srgbClr val="FFFFFF"/>
      </a:lt1>
      <a:dk2>
        <a:srgbClr val="83B1D3"/>
      </a:dk2>
      <a:lt2>
        <a:srgbClr val="F2F2F2"/>
      </a:lt2>
      <a:accent1>
        <a:srgbClr val="477388"/>
      </a:accent1>
      <a:accent2>
        <a:srgbClr val="84B1D4"/>
      </a:accent2>
      <a:accent3>
        <a:srgbClr val="5B5D61"/>
      </a:accent3>
      <a:accent4>
        <a:srgbClr val="405866"/>
      </a:accent4>
      <a:accent5>
        <a:srgbClr val="AEC7D3"/>
      </a:accent5>
      <a:accent6>
        <a:srgbClr val="7F7F7F"/>
      </a:accent6>
      <a:hlink>
        <a:srgbClr val="84B1D4"/>
      </a:hlink>
      <a:folHlink>
        <a:srgbClr val="47738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212F0D3-5976-5A4F-B424-A773B563F38A}" vid="{A44ABCD5-43F4-6F40-B09A-75A43E00ED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22-09250-07 SB Sustainable Advantage Deck FPUO 2019-06-03</Template>
  <TotalTime>5981</TotalTime>
  <Words>4736</Words>
  <Application>Microsoft Macintosh PowerPoint</Application>
  <PresentationFormat>Custom</PresentationFormat>
  <Paragraphs>489</Paragraphs>
  <Slides>28</Slides>
  <Notes>28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Calibri Light</vt:lpstr>
      <vt:lpstr>ProximaNova-Regular</vt:lpstr>
      <vt:lpstr>Wingdings</vt:lpstr>
      <vt:lpstr>SB-Foundations-Wide</vt:lpstr>
      <vt:lpstr>Helping Aging Parents Adapt to Change</vt:lpstr>
      <vt:lpstr>Speaker slide</vt:lpstr>
      <vt:lpstr>Aging Parents</vt:lpstr>
      <vt:lpstr>AGENDA</vt:lpstr>
      <vt:lpstr>When Do You Need  to Intercede?</vt:lpstr>
      <vt:lpstr>We’re Living Longer</vt:lpstr>
      <vt:lpstr>When Is a Good Time to Talk to Your Parents?</vt:lpstr>
      <vt:lpstr>Be Alert4 </vt:lpstr>
      <vt:lpstr>What Makes Seniors Top Targets?</vt:lpstr>
      <vt:lpstr>Tips to Protect a Parent’s Identity</vt:lpstr>
      <vt:lpstr>Where Will They Live?</vt:lpstr>
      <vt:lpstr>How Might Your Parents Respond?</vt:lpstr>
      <vt:lpstr>As a Caregiver, What Could It Cost You?</vt:lpstr>
      <vt:lpstr>Costs of Caregiving</vt:lpstr>
      <vt:lpstr>Estimated $3 Trillion in Cumulative Lost Earnings  When Adults Become Caregivers for Parents</vt:lpstr>
      <vt:lpstr>Contributions</vt:lpstr>
      <vt:lpstr>Preparing a Plan</vt:lpstr>
      <vt:lpstr>Create a Checklist</vt:lpstr>
      <vt:lpstr>Track Down Documents</vt:lpstr>
      <vt:lpstr>Create a Household Balance Sheet</vt:lpstr>
      <vt:lpstr>Assess Financials and Finalize Estate Planning</vt:lpstr>
      <vt:lpstr>Manage Credit Accounts and Finances of a Loved One (Family Member)</vt:lpstr>
      <vt:lpstr>Manage Credit Accounts and Finances of a Loved One (Outside Professional)</vt:lpstr>
      <vt:lpstr>Caring for Your Parents</vt:lpstr>
      <vt:lpstr>Get Help</vt:lpstr>
      <vt:lpstr>Remember: Your parents have spent a lifetime in charge of every facet of their affairs. Creating a comprehensive plan and finding the courage to have difficult conversations early in the process can result in better outcomes for everyone.</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Sustainable  Advantage</dc:title>
  <dc:creator>Heller, Caroline</dc:creator>
  <cp:lastModifiedBy>Heller, Caroline</cp:lastModifiedBy>
  <cp:revision>255</cp:revision>
  <cp:lastPrinted>2022-11-02T21:38:21Z</cp:lastPrinted>
  <dcterms:created xsi:type="dcterms:W3CDTF">2020-01-27T22:46:24Z</dcterms:created>
  <dcterms:modified xsi:type="dcterms:W3CDTF">2026-03-26T20:36:32Z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